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60" r:id="rId5"/>
    <p:sldId id="262" r:id="rId6"/>
    <p:sldId id="263" r:id="rId7"/>
    <p:sldId id="266" r:id="rId8"/>
    <p:sldId id="267" r:id="rId9"/>
    <p:sldId id="269" r:id="rId10"/>
    <p:sldId id="268" r:id="rId11"/>
    <p:sldId id="270" r:id="rId12"/>
    <p:sldId id="271" r:id="rId13"/>
    <p:sldId id="272" r:id="rId14"/>
    <p:sldId id="275" r:id="rId15"/>
    <p:sldId id="273" r:id="rId16"/>
    <p:sldId id="276" r:id="rId17"/>
    <p:sldId id="277" r:id="rId18"/>
    <p:sldId id="258" r:id="rId1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hI2zLJbBorCa+P19c3mKKKhhr2p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irbaan Ghatak" initials="AG" lastIdx="1" clrIdx="0">
    <p:extLst>
      <p:ext uri="{19B8F6BF-5375-455C-9EA6-DF929625EA0E}">
        <p15:presenceInfo xmlns:p15="http://schemas.microsoft.com/office/powerpoint/2012/main" userId="28e67b44b1b13b8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74" y="1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5-03T23:50:00.367" idx="1">
    <p:pos x="10" y="10"/>
    <p:text>Add the E-Revbay logo in that reels way on 1st page</p:text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992af582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gb992af58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About the company from the final Report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7469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the final report get a pic here from Dall-e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2660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dt" idx="10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ftr" idx="11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sldNum" idx="12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❑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body" idx="1"/>
          </p:nvPr>
        </p:nvSpPr>
        <p:spPr>
          <a:xfrm>
            <a:off x="457200" y="2286000"/>
            <a:ext cx="8229600" cy="407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❑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dt" idx="10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ftr" idx="11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sldNum" idx="12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dt" idx="10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ftr" idx="11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sldNum" idx="12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❑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❑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dt" idx="10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ftr" idx="11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sldNum" idx="12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❑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❑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dt" idx="10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ftr" idx="11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sldNum" idx="12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ftr" idx="11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2536824" y="206375"/>
            <a:ext cx="4070351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❑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457200" y="2286000"/>
            <a:ext cx="8229600" cy="407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992af5822_0_0"/>
          <p:cNvSpPr txBox="1">
            <a:spLocks noGrp="1"/>
          </p:cNvSpPr>
          <p:nvPr>
            <p:ph type="ctrTitle"/>
          </p:nvPr>
        </p:nvSpPr>
        <p:spPr>
          <a:xfrm>
            <a:off x="1100850" y="1411417"/>
            <a:ext cx="7006200" cy="11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IN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br>
              <a:rPr lang="en-IN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3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Tech Integrated </a:t>
            </a:r>
            <a:br>
              <a:rPr lang="en-IN" sz="3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3000" dirty="0"/>
              <a:t>In Plant Training</a:t>
            </a:r>
            <a:r>
              <a:rPr lang="en-IN" sz="3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3000" dirty="0"/>
              <a:t>Presentation</a:t>
            </a:r>
            <a:br>
              <a:rPr lang="en-IN" sz="3000" dirty="0"/>
            </a:br>
            <a:r>
              <a:rPr lang="en-IN" sz="3000" dirty="0"/>
              <a:t>A.Y. </a:t>
            </a:r>
            <a:br>
              <a:rPr lang="en-IN" sz="3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3000" dirty="0"/>
              <a:t>Semester:</a:t>
            </a:r>
            <a:endParaRPr sz="3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b992af5822_0_0"/>
          <p:cNvSpPr txBox="1">
            <a:spLocks noGrp="1"/>
          </p:cNvSpPr>
          <p:nvPr>
            <p:ph type="subTitle" idx="1"/>
          </p:nvPr>
        </p:nvSpPr>
        <p:spPr>
          <a:xfrm>
            <a:off x="457200" y="4072378"/>
            <a:ext cx="5085761" cy="2158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IN" sz="24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Presented by : Anirbaan Ghatak, C206.</a:t>
            </a:r>
            <a:endParaRPr sz="24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IN" dirty="0"/>
              <a:t>Organization Name  : E-</a:t>
            </a:r>
            <a:r>
              <a:rPr lang="en-IN" dirty="0" err="1"/>
              <a:t>RevBay</a:t>
            </a:r>
            <a:r>
              <a:rPr lang="en-IN" dirty="0"/>
              <a:t> </a:t>
            </a:r>
            <a:r>
              <a:rPr lang="en-IN" dirty="0" err="1"/>
              <a:t>Pvt.</a:t>
            </a:r>
            <a:r>
              <a:rPr lang="en-IN" dirty="0"/>
              <a:t> Ltd.</a:t>
            </a:r>
            <a:endParaRPr dirty="0"/>
          </a:p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IN" dirty="0"/>
              <a:t>Industry Mentor : Mohit Vora</a:t>
            </a:r>
            <a:endParaRPr dirty="0"/>
          </a:p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IN" dirty="0"/>
              <a:t>Faculty Mentor : Supriya Agrawal</a:t>
            </a:r>
          </a:p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None/>
            </a:pPr>
            <a:endParaRPr sz="100" dirty="0"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IN" sz="24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Under the guidance of : </a:t>
            </a:r>
            <a:endParaRPr sz="24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gb992af5822_0_0"/>
          <p:cNvSpPr txBox="1">
            <a:spLocks noGrp="1"/>
          </p:cNvSpPr>
          <p:nvPr>
            <p:ph type="ftr" idx="11"/>
          </p:nvPr>
        </p:nvSpPr>
        <p:spPr>
          <a:xfrm>
            <a:off x="3122488" y="6373546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Computer Engineering Dept. MPSTME, Mumbai Campus </a:t>
            </a:r>
            <a:endParaRPr sz="105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gb992af5822_0_0"/>
          <p:cNvSpPr txBox="1">
            <a:spLocks noGrp="1"/>
          </p:cNvSpPr>
          <p:nvPr>
            <p:ph type="sldNum" idx="12"/>
          </p:nvPr>
        </p:nvSpPr>
        <p:spPr>
          <a:xfrm>
            <a:off x="6553200" y="637354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1</a:t>
            </a:fld>
            <a:endParaRPr/>
          </a:p>
        </p:txBody>
      </p:sp>
      <p:sp>
        <p:nvSpPr>
          <p:cNvPr id="92" name="Google Shape;92;gb992af5822_0_0"/>
          <p:cNvSpPr txBox="1">
            <a:spLocks noGrp="1"/>
          </p:cNvSpPr>
          <p:nvPr>
            <p:ph type="dt" idx="10"/>
          </p:nvPr>
        </p:nvSpPr>
        <p:spPr>
          <a:xfrm>
            <a:off x="539955" y="6475172"/>
            <a:ext cx="985101" cy="255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/>
              <a:t>6</a:t>
            </a:r>
            <a:r>
              <a:rPr lang="en-US" sz="1100" baseline="30000" dirty="0"/>
              <a:t>th </a:t>
            </a:r>
            <a:r>
              <a:rPr lang="en-US" sz="1100" dirty="0"/>
              <a:t>May 2023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0A930-4FDA-2AA1-086E-080FDBCBC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CAR Website</a:t>
            </a:r>
            <a:endParaRPr lang="en-IN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B7328A-4028-4CBA-6174-D732D8D46532}"/>
              </a:ext>
            </a:extLst>
          </p:cNvPr>
          <p:cNvSpPr>
            <a:spLocks noGrp="1"/>
          </p:cNvSpPr>
          <p:nvPr>
            <p:ph type="pic" idx="2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9E56A-72D0-CD27-1D8B-4683F58555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65610F-14DB-BF60-6FA0-C374F6D743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099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0EE33-534E-8CCF-09A1-9F6FCCD9B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RPA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E6D97-D698-8B68-5A55-790FA5F2E4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RPA</a:t>
            </a:r>
          </a:p>
          <a:p>
            <a:r>
              <a:rPr lang="en-US" dirty="0"/>
              <a:t>How not to use fancy methods and stick to basics</a:t>
            </a:r>
          </a:p>
          <a:p>
            <a:r>
              <a:rPr lang="en-US" dirty="0"/>
              <a:t>How to Do logic Fixing</a:t>
            </a:r>
          </a:p>
          <a:p>
            <a:r>
              <a:rPr lang="en-US" dirty="0"/>
              <a:t>Make flowcharts</a:t>
            </a:r>
          </a:p>
          <a:p>
            <a:r>
              <a:rPr lang="en-US" dirty="0"/>
              <a:t>How API’s work</a:t>
            </a:r>
          </a:p>
          <a:p>
            <a:r>
              <a:rPr lang="en-US" dirty="0"/>
              <a:t>Tools which is </a:t>
            </a:r>
            <a:r>
              <a:rPr lang="en-US" dirty="0" err="1"/>
              <a:t>rpa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473AE-B63F-6A43-B66D-978DA17E8F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421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3813D-5188-E82A-1749-5B16D859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5757215"/>
            <a:ext cx="5486400" cy="257100"/>
          </a:xfrm>
        </p:spPr>
        <p:txBody>
          <a:bodyPr>
            <a:normAutofit fontScale="90000"/>
          </a:bodyPr>
          <a:lstStyle/>
          <a:p>
            <a:r>
              <a:rPr lang="en-US" dirty="0"/>
              <a:t>Some flowchart or the RPA ka video</a:t>
            </a:r>
            <a:endParaRPr lang="en-IN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9CBFA9-7F3C-EED0-C243-0B4386FB0D35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1828800" y="1450849"/>
            <a:ext cx="5486400" cy="3996728"/>
          </a:xfrm>
        </p:spPr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0DF070-307F-57D4-F96D-E83D18D8B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28800" y="6323953"/>
            <a:ext cx="5486400" cy="365125"/>
          </a:xfrm>
        </p:spPr>
        <p:txBody>
          <a:bodyPr/>
          <a:lstStyle/>
          <a:p>
            <a:r>
              <a:rPr lang="en-US" dirty="0"/>
              <a:t>Ask Harsh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9E8551-5BA6-40F5-BDBE-65ABAF72A6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943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6248F-62EB-7504-560D-6DFB2F3B9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Verification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67510-9757-D4D7-CF71-19AA7892F0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Power Automate Design and Logic</a:t>
            </a:r>
          </a:p>
          <a:p>
            <a:r>
              <a:rPr lang="en-US" dirty="0"/>
              <a:t>Azure VM’s power-desktop or something and then virtual desktop</a:t>
            </a:r>
          </a:p>
          <a:p>
            <a:r>
              <a:rPr lang="en-US" dirty="0"/>
              <a:t>Power Automate on Virtual machine</a:t>
            </a:r>
          </a:p>
          <a:p>
            <a:r>
              <a:rPr lang="en-US" dirty="0"/>
              <a:t>Changed from power Automate to python Code</a:t>
            </a:r>
          </a:p>
          <a:p>
            <a:r>
              <a:rPr lang="en-US" dirty="0"/>
              <a:t>Then tried run it on virtual machine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381FF-75C1-EA3A-E3DC-6DB1CE93CE7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741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83E99-AF73-BC16-F07E-06249FA6B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 Images</a:t>
            </a:r>
            <a:endParaRPr lang="en-IN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96A4AB-E400-2F6B-D518-5274E8AC6659}"/>
              </a:ext>
            </a:extLst>
          </p:cNvPr>
          <p:cNvSpPr>
            <a:spLocks noGrp="1"/>
          </p:cNvSpPr>
          <p:nvPr>
            <p:ph type="pic" idx="2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A80154-F669-9EC5-1654-BE7A617269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FAE37-77E0-0C9F-34F4-E89CDF879B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136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F68D2-503B-5DEA-932B-BAE6FF604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TMCC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C7E6D-1408-8DA9-0355-3083E5A8FC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Selenium first introduction what is it</a:t>
            </a:r>
          </a:p>
          <a:p>
            <a:r>
              <a:rPr lang="en-US" dirty="0"/>
              <a:t>Scraping Initials</a:t>
            </a:r>
          </a:p>
          <a:p>
            <a:r>
              <a:rPr lang="en-US" dirty="0"/>
              <a:t>Excel </a:t>
            </a:r>
          </a:p>
          <a:p>
            <a:r>
              <a:rPr lang="en-US" dirty="0"/>
              <a:t>Tried using </a:t>
            </a:r>
            <a:r>
              <a:rPr lang="en-US" dirty="0" err="1"/>
              <a:t>knn</a:t>
            </a:r>
            <a:r>
              <a:rPr lang="en-US" dirty="0"/>
              <a:t> </a:t>
            </a:r>
            <a:r>
              <a:rPr lang="en-US" dirty="0" err="1"/>
              <a:t>neighbouris</a:t>
            </a:r>
            <a:r>
              <a:rPr lang="en-US" dirty="0"/>
              <a:t> for recommendation engine</a:t>
            </a:r>
          </a:p>
          <a:p>
            <a:r>
              <a:rPr lang="en-US" dirty="0"/>
              <a:t>Data Cleaning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F31CD-5D91-BAAC-5D34-667C7BB45E1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625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47998-C40B-2733-374C-B5E8A14FB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Pe Loan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2A0A4-8E8F-B94F-610C-CAA1C7D2A5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Selenium Scraping</a:t>
            </a:r>
          </a:p>
          <a:p>
            <a:r>
              <a:rPr lang="en-US" dirty="0"/>
              <a:t>How Selenium scraping works</a:t>
            </a:r>
          </a:p>
          <a:p>
            <a:r>
              <a:rPr lang="en-US" dirty="0"/>
              <a:t>Integrating Selenium scraping and API</a:t>
            </a:r>
          </a:p>
          <a:p>
            <a:r>
              <a:rPr lang="en-US" dirty="0"/>
              <a:t>Phase 1 Code to find car using </a:t>
            </a:r>
            <a:r>
              <a:rPr lang="en-US" dirty="0" err="1"/>
              <a:t>Eparivhan</a:t>
            </a:r>
            <a:r>
              <a:rPr lang="en-US" dirty="0"/>
              <a:t> and then find the car across the web</a:t>
            </a:r>
          </a:p>
          <a:p>
            <a:r>
              <a:rPr lang="en-US" dirty="0"/>
              <a:t>API integration in detail or how </a:t>
            </a:r>
            <a:r>
              <a:rPr lang="en-US" dirty="0" err="1"/>
              <a:t>api’s</a:t>
            </a:r>
            <a:r>
              <a:rPr lang="en-US" dirty="0"/>
              <a:t> work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9FFA6-D541-E6B6-1D3D-976247C0EB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356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CB753-D0C8-1C48-C609-65D1E05FE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MLB-TML	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FAE94-8C12-E8E6-0DED-9B2B5C6DDA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SQL fetching 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0F954-6EB8-CB28-3146-63FF4FAC7F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55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IN"/>
              <a:t>Questions??</a:t>
            </a:r>
            <a:endParaRPr/>
          </a:p>
        </p:txBody>
      </p:sp>
      <p:sp>
        <p:nvSpPr>
          <p:cNvPr id="108" name="Google Shape;108;p1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/>
          </a:p>
        </p:txBody>
      </p:sp>
      <p:sp>
        <p:nvSpPr>
          <p:cNvPr id="110" name="Google Shape;110;p11"/>
          <p:cNvSpPr txBox="1">
            <a:spLocks noGrp="1"/>
          </p:cNvSpPr>
          <p:nvPr>
            <p:ph type="ftr" idx="11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 MPSTME, Mumbai Campus </a:t>
            </a:r>
            <a:endParaRPr/>
          </a:p>
        </p:txBody>
      </p:sp>
      <p:sp>
        <p:nvSpPr>
          <p:cNvPr id="111" name="Google Shape;111;p11"/>
          <p:cNvSpPr txBox="1">
            <a:spLocks noGrp="1"/>
          </p:cNvSpPr>
          <p:nvPr>
            <p:ph type="sldNum" idx="12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18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IN"/>
              <a:t>Roadmap</a:t>
            </a:r>
            <a:endParaRPr/>
          </a:p>
        </p:txBody>
      </p:sp>
      <p:sp>
        <p:nvSpPr>
          <p:cNvPr id="99" name="Google Shape;99;p2"/>
          <p:cNvSpPr txBox="1">
            <a:spLocks noGrp="1"/>
          </p:cNvSpPr>
          <p:nvPr>
            <p:ph type="body" idx="1"/>
          </p:nvPr>
        </p:nvSpPr>
        <p:spPr>
          <a:xfrm>
            <a:off x="457200" y="2286000"/>
            <a:ext cx="8229600" cy="407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❑"/>
            </a:pPr>
            <a:r>
              <a:rPr lang="en-IN" dirty="0"/>
              <a:t>About the Organization ( No. of slides -1)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❑"/>
            </a:pPr>
            <a:r>
              <a:rPr lang="en-IN" dirty="0"/>
              <a:t>About the Department (1)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❑"/>
            </a:pPr>
            <a:r>
              <a:rPr lang="en-IN" dirty="0"/>
              <a:t>About the Project/s (2)</a:t>
            </a:r>
            <a:endParaRPr dirty="0"/>
          </a:p>
          <a:p>
            <a:pPr marL="342900" lvl="0" indent="-304800" algn="l" rtl="0">
              <a:spcBef>
                <a:spcPts val="480"/>
              </a:spcBef>
              <a:spcAft>
                <a:spcPts val="0"/>
              </a:spcAft>
              <a:buSzPts val="1800"/>
              <a:buChar char="❑"/>
            </a:pPr>
            <a:r>
              <a:rPr lang="en-IN" dirty="0"/>
              <a:t>Description of technical tasks (6-8)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❑"/>
            </a:pPr>
            <a:r>
              <a:rPr lang="en-IN" dirty="0"/>
              <a:t>Brief of new skills gained (1)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❑"/>
            </a:pPr>
            <a:r>
              <a:rPr lang="en-IN" dirty="0"/>
              <a:t>Overall learnings (1)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❑"/>
            </a:pPr>
            <a:r>
              <a:rPr lang="en-IN" dirty="0"/>
              <a:t>Comments and Future Plan(1)</a:t>
            </a:r>
            <a:endParaRPr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ftr" idx="11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 MPSTME, Mumbai Campus </a:t>
            </a:r>
            <a:endParaRPr/>
          </a:p>
        </p:txBody>
      </p:sp>
      <p:sp>
        <p:nvSpPr>
          <p:cNvPr id="102" name="Google Shape;102;p2"/>
          <p:cNvSpPr txBox="1">
            <a:spLocks noGrp="1"/>
          </p:cNvSpPr>
          <p:nvPr>
            <p:ph type="sldNum" idx="12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</a:t>
            </a:fld>
            <a:endParaRPr/>
          </a:p>
        </p:txBody>
      </p:sp>
      <p:sp>
        <p:nvSpPr>
          <p:cNvPr id="3" name="Google Shape;92;gb992af5822_0_0">
            <a:extLst>
              <a:ext uri="{FF2B5EF4-FFF2-40B4-BE49-F238E27FC236}">
                <a16:creationId xmlns:a16="http://schemas.microsoft.com/office/drawing/2014/main" id="{5816EFC0-AAD6-AC15-3714-BC4007708A7A}"/>
              </a:ext>
            </a:extLst>
          </p:cNvPr>
          <p:cNvSpPr txBox="1">
            <a:spLocks/>
          </p:cNvSpPr>
          <p:nvPr/>
        </p:nvSpPr>
        <p:spPr>
          <a:xfrm>
            <a:off x="457200" y="6495709"/>
            <a:ext cx="985101" cy="255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6</a:t>
            </a:r>
            <a:r>
              <a:rPr lang="en-US" sz="1100" baseline="30000" dirty="0"/>
              <a:t>th </a:t>
            </a:r>
            <a:r>
              <a:rPr lang="en-US" sz="1100" dirty="0"/>
              <a:t>May 2023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6E702-65AC-4135-58B6-324F55C14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</a:t>
            </a:r>
            <a:r>
              <a:rPr lang="en-US" dirty="0" err="1"/>
              <a:t>RevBay</a:t>
            </a:r>
            <a:r>
              <a:rPr lang="en-US" dirty="0"/>
              <a:t> Pvt. Ltd.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958E9C-2235-1263-8CBE-ECF161D1A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167517"/>
            <a:ext cx="8067879" cy="4206029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451D09-88CF-1B6D-86FF-4AA2675984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3</a:t>
            </a:fld>
            <a:endParaRPr lang="en-I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F94FD2D-F7EE-AF8C-BEFB-13A3518DA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161" y="5314135"/>
            <a:ext cx="4982006" cy="1241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62C83CF0-9145-C622-BA02-F086CE2AD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9" y="5314135"/>
            <a:ext cx="1746682" cy="1241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875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973C-6D82-1444-A0E5-C1E924BDE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Tech Department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CE193-A497-757C-DCA0-F6512AFA8F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B29F8E-DF7B-933A-165B-2C0B88728E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863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B41A6-3AD3-16B2-05B7-E3D2FB7B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070" y="4406900"/>
            <a:ext cx="7772400" cy="1362075"/>
          </a:xfrm>
        </p:spPr>
        <p:txBody>
          <a:bodyPr/>
          <a:lstStyle/>
          <a:p>
            <a:r>
              <a:rPr lang="en-US" dirty="0"/>
              <a:t>Projects (Completed)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44D01-22F5-3EDC-0853-4560A8322B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5</a:t>
            </a:fld>
            <a:endParaRPr lang="en-IN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8AEDE9A-8932-AC06-5A5E-8D078E8FABC5}"/>
              </a:ext>
            </a:extLst>
          </p:cNvPr>
          <p:cNvSpPr txBox="1">
            <a:spLocks/>
          </p:cNvSpPr>
          <p:nvPr/>
        </p:nvSpPr>
        <p:spPr>
          <a:xfrm>
            <a:off x="4939645" y="2525756"/>
            <a:ext cx="4114800" cy="1881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2400" dirty="0"/>
              <a:t>Credit Analysis Report</a:t>
            </a:r>
          </a:p>
          <a:p>
            <a:r>
              <a:rPr lang="en-US" sz="2400" dirty="0"/>
              <a:t>PNB bank Insurance RPA</a:t>
            </a:r>
          </a:p>
          <a:p>
            <a:r>
              <a:rPr lang="en-US" sz="2400" dirty="0"/>
              <a:t>Data Verification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9972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B41A6-3AD3-16B2-05B7-E3D2FB7BF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 (Ongoing)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44D01-22F5-3EDC-0853-4560A8322B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6</a:t>
            </a:fld>
            <a:endParaRPr lang="en-IN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C592873-359B-F29A-43CD-A76187DF9B61}"/>
              </a:ext>
            </a:extLst>
          </p:cNvPr>
          <p:cNvSpPr txBox="1">
            <a:spLocks/>
          </p:cNvSpPr>
          <p:nvPr/>
        </p:nvSpPr>
        <p:spPr>
          <a:xfrm>
            <a:off x="4736592" y="2244661"/>
            <a:ext cx="3950208" cy="1859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2400" dirty="0"/>
              <a:t>TMCC</a:t>
            </a:r>
          </a:p>
          <a:p>
            <a:r>
              <a:rPr lang="en-US" sz="2400" dirty="0"/>
              <a:t>Car Pe Loan</a:t>
            </a:r>
          </a:p>
          <a:p>
            <a:r>
              <a:rPr lang="en-US" sz="2400" dirty="0"/>
              <a:t>MLB-TML</a:t>
            </a:r>
          </a:p>
          <a:p>
            <a:r>
              <a:rPr lang="en-US" sz="2400" dirty="0"/>
              <a:t>Equifax Excel Dashboard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30758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38668-E43A-E06C-D553-A6C6F8D1B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Technical Tasks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A0C4B-1F2A-8658-4BDE-021BCCFE02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one-liner on description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A04F79-493C-7E93-E4EF-6BB089A96F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792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61BD8-527A-A379-7865-394F8084B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 Analysis Report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FF1AE-0093-F9F6-FECC-E08119D839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Is credit Analysis report</a:t>
            </a:r>
          </a:p>
          <a:p>
            <a:r>
              <a:rPr lang="en-US" dirty="0"/>
              <a:t>Write About The first pdf to XML but then realizing it just dumb</a:t>
            </a:r>
          </a:p>
          <a:p>
            <a:r>
              <a:rPr lang="en-US" dirty="0"/>
              <a:t>Then going with the whatever </a:t>
            </a:r>
            <a:r>
              <a:rPr lang="en-US" dirty="0" err="1"/>
              <a:t>nilay</a:t>
            </a:r>
            <a:r>
              <a:rPr lang="en-US" dirty="0"/>
              <a:t> did check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Helped in CSS of the Main report</a:t>
            </a:r>
          </a:p>
          <a:p>
            <a:r>
              <a:rPr lang="en-US" dirty="0"/>
              <a:t>Then Made the Login Pages routed them along with cookies/sessions and then Firebase Authentication for security reasons</a:t>
            </a:r>
          </a:p>
          <a:p>
            <a:r>
              <a:rPr lang="en-US" dirty="0"/>
              <a:t>Then Deployment Part, </a:t>
            </a:r>
            <a:r>
              <a:rPr lang="en-US" dirty="0" err="1"/>
              <a:t>assiseted</a:t>
            </a:r>
            <a:r>
              <a:rPr lang="en-US" dirty="0"/>
              <a:t> in deployment of Website first on </a:t>
            </a:r>
            <a:r>
              <a:rPr lang="en-US" dirty="0" err="1"/>
              <a:t>Cpanel</a:t>
            </a:r>
            <a:r>
              <a:rPr lang="en-US" dirty="0"/>
              <a:t> then Azure Web Apps</a:t>
            </a:r>
          </a:p>
          <a:p>
            <a:r>
              <a:rPr lang="en-IN" dirty="0"/>
              <a:t>Put that flow chart in there somewhere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2C75B-A6F0-EB84-A611-9C022C406D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975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9CE42-88D6-EE28-53B9-E58939412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36192"/>
            <a:ext cx="8229600" cy="4820159"/>
          </a:xfrm>
        </p:spPr>
        <p:txBody>
          <a:bodyPr/>
          <a:lstStyle/>
          <a:p>
            <a:r>
              <a:rPr lang="en-US" dirty="0"/>
              <a:t>Timing Image </a:t>
            </a:r>
          </a:p>
          <a:p>
            <a:r>
              <a:rPr lang="en-US" dirty="0"/>
              <a:t>Chindi CAR report Image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B0B59-2ABB-9523-6396-47C42145E4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574574"/>
      </p:ext>
    </p:extLst>
  </p:cSld>
  <p:clrMapOvr>
    <a:masterClrMapping/>
  </p:clrMapOvr>
</p:sld>
</file>

<file path=ppt/theme/theme1.xml><?xml version="1.0" encoding="utf-8"?>
<a:theme xmlns:a="http://schemas.openxmlformats.org/drawingml/2006/main" name="MPST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430</Words>
  <Application>Microsoft Office PowerPoint</Application>
  <PresentationFormat>On-screen Show (4:3)</PresentationFormat>
  <Paragraphs>100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Noto Sans Symbols</vt:lpstr>
      <vt:lpstr>MPSTME</vt:lpstr>
      <vt:lpstr>        B Tech Integrated  In Plant Training Presentation A.Y.  Semester:</vt:lpstr>
      <vt:lpstr>Roadmap</vt:lpstr>
      <vt:lpstr>E-RevBay Pvt. Ltd.</vt:lpstr>
      <vt:lpstr>The Tech Department</vt:lpstr>
      <vt:lpstr>Projects (Completed)</vt:lpstr>
      <vt:lpstr>Projects (Ongoing)</vt:lpstr>
      <vt:lpstr>Description of Technical Tasks</vt:lpstr>
      <vt:lpstr>Credit Analysis Report</vt:lpstr>
      <vt:lpstr>PowerPoint Presentation</vt:lpstr>
      <vt:lpstr>The CAR Website</vt:lpstr>
      <vt:lpstr>RPA</vt:lpstr>
      <vt:lpstr>Some flowchart or the RPA ka video</vt:lpstr>
      <vt:lpstr>Data Verification</vt:lpstr>
      <vt:lpstr>Virtual Machine Images</vt:lpstr>
      <vt:lpstr>TMCC</vt:lpstr>
      <vt:lpstr>Car Pe Loan</vt:lpstr>
      <vt:lpstr>MLB-TML </vt:lpstr>
      <vt:lpstr>Questions??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B Tech Integrated  In Plant Training Presentation A.Y.  Semester:</dc:title>
  <dc:creator>Dhirendra Mishra</dc:creator>
  <cp:lastModifiedBy>Anirbaan Ghatak</cp:lastModifiedBy>
  <cp:revision>1</cp:revision>
  <dcterms:created xsi:type="dcterms:W3CDTF">2017-04-11T09:48:28Z</dcterms:created>
  <dcterms:modified xsi:type="dcterms:W3CDTF">2023-05-03T19:31:14Z</dcterms:modified>
</cp:coreProperties>
</file>