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57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C88-F8B5-97FD-46AD-E17A3C819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123E-A26B-6A85-0D1C-7648C785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4567-E183-BE7B-FBE5-C874A054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6B0E9-EF1B-E424-0360-B75E7A16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0041-B0DD-AAD7-FB72-8E076A43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8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ED2C-71E4-2C03-9833-D03496D9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D2DC5-396F-93D0-6F36-23922E18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1640-A667-BC70-3D24-B30AE8CF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9C28-90F1-0985-68D2-BBD4285F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E763-507B-3B15-B9C6-5A99C417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3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F7478-92EC-9766-7215-3C4F6A49C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3655-D997-0E3D-F8B7-C96678507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5CA-07AF-565A-DFFF-5F9F6036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20C7F-769E-90C4-2EFF-056BA152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DD4D-8A27-D597-AEE9-72C44CC2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EB3F-A850-4F6B-AF0D-D8D33670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A926-B028-94D4-DDDC-DF5C37E7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8EA6-102D-D0FA-91EB-94966A95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6DBA-07AA-BD04-E5A6-D0EE4546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6F9B-5DB8-E588-26FE-DBEC8EFB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E185-D425-B66A-1760-677DC9E2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327E5-7842-6A2F-4412-9F858C02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1FE0-4A67-9A47-9FFD-E1798A45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FCB4-0403-B99B-B17C-3B92BEB6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28A8-82F9-3D6A-B988-02BC78D2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FB8C-4B0F-8A11-49FA-96D7A8F8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0F61-186D-19EF-A42F-692562BB0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1F94D-9BB7-85C7-41E9-EB1285FDA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89559-AB9D-56CD-0825-77FEF370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A703-2C58-B10A-8884-B1968D7B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F3668-975D-2680-9DDE-B3B965B8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7421-A09F-F93F-863B-E614F542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74012-CC98-2148-CD74-2111E1C4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7B0D8-8449-5408-E78D-477AA2D6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BABBD-6230-C616-2B09-1EDF4A4C4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69AAF-DD25-F0DC-08A2-DD88959E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3B2DF-358A-BD7C-C961-F5DFE356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22628-96F9-881D-311E-EA1DB874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4A95A-8A6C-295F-6235-602E2D77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32A0-8960-5E72-962C-E01F03B9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44889-653C-2BD0-81B5-89CE5BA8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DDA66-12AE-B528-F7DC-FA0D8F7E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5B2E-32EA-43AA-6CA6-453CDAB7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6012E-E984-84B5-D047-71988788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10DA6-A16D-C802-A846-3EDDCC90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952EE-63EF-FCFA-CF26-8C275C6C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8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E74C-A79F-C928-1EF7-898D006F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FBB4-1AF7-70B5-D28F-3204D8C16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B83B-43B8-B674-98D6-AA21C90F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69AB3-C20C-7AB9-AD15-4F4DC740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401F-44D5-370D-5540-67828872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0AB93-AFA5-2A74-5D94-F5E9EAB5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317B-F189-288F-76A5-02A881BC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E7BBE-B703-1C88-06DC-B8B1792D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400C6-F412-CC27-26D2-B3873D747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48651-15D1-348F-AC8B-5D2FC9AB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583D-D97C-13B0-4CDA-A9FFD519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0B5B-495D-71B8-2F81-2D6F3825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ECB37-EAB6-3066-AE5F-B4C2DCDB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3960-E038-F58F-A113-F62177D79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EDAE8-AA85-71C9-273A-832C02487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6463-FCCB-4FAF-91FD-5209D32E880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2E0D-4E46-B7AD-A74A-BB153C68F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3F60-0E65-91A8-3F0E-9689F3E6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8C48-0A02-45D9-AE52-E9B671B35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6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FEFA6-6E8A-8B0A-7BC6-4988209CEA96}"/>
              </a:ext>
            </a:extLst>
          </p:cNvPr>
          <p:cNvSpPr txBox="1"/>
          <p:nvPr/>
        </p:nvSpPr>
        <p:spPr>
          <a:xfrm>
            <a:off x="2705878" y="2782669"/>
            <a:ext cx="641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Cab Fare Prediction</a:t>
            </a:r>
          </a:p>
        </p:txBody>
      </p:sp>
    </p:spTree>
    <p:extLst>
      <p:ext uri="{BB962C8B-B14F-4D97-AF65-F5344CB8AC3E}">
        <p14:creationId xmlns:p14="http://schemas.microsoft.com/office/powerpoint/2010/main" val="180580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8C8CD-136D-990F-E124-02D1473C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443037"/>
            <a:ext cx="89725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4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F6A91-3F5F-0F60-2F3B-20F36C1E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57275"/>
            <a:ext cx="11049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A08DE-9548-0813-CC7D-3518CAC3F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1" y="182336"/>
            <a:ext cx="6237417" cy="2346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FC1CE-25BA-D452-9A12-47DE1E06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09" y="2616166"/>
            <a:ext cx="6804056" cy="4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6EC16-20AC-7147-B7E9-6C5088DA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19" y="1131045"/>
            <a:ext cx="6343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FCB24-99EA-0E58-37A5-7ADE653D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7" y="1055720"/>
            <a:ext cx="7115175" cy="2943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41FB0-4F30-0F5A-80D1-3E7E22B5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39" y="4330667"/>
            <a:ext cx="66675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B16C0-617B-E750-A4CC-B330CCE94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140" y="1539842"/>
            <a:ext cx="3171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2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22B8B-F6CF-611C-07C0-B4365C68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500187"/>
            <a:ext cx="82772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4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77457-A17B-B27B-4F3E-CDE3BD842CC4}"/>
              </a:ext>
            </a:extLst>
          </p:cNvPr>
          <p:cNvSpPr txBox="1"/>
          <p:nvPr/>
        </p:nvSpPr>
        <p:spPr>
          <a:xfrm>
            <a:off x="3508310" y="494522"/>
            <a:ext cx="45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Major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2B58D-D61F-E454-133B-ECD799E89EDD}"/>
              </a:ext>
            </a:extLst>
          </p:cNvPr>
          <p:cNvSpPr txBox="1"/>
          <p:nvPr/>
        </p:nvSpPr>
        <p:spPr>
          <a:xfrm>
            <a:off x="1110343" y="2766556"/>
            <a:ext cx="8416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Using Randomized Search CV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Finding optimal depth in Decision Tree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Dealing with Date &amp; Time Column</a:t>
            </a:r>
          </a:p>
        </p:txBody>
      </p:sp>
    </p:spTree>
    <p:extLst>
      <p:ext uri="{BB962C8B-B14F-4D97-AF65-F5344CB8AC3E}">
        <p14:creationId xmlns:p14="http://schemas.microsoft.com/office/powerpoint/2010/main" val="37417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C3728-3CDB-A6FF-A502-B56F7A19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623887"/>
            <a:ext cx="107156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4B070-015B-C9ED-5A4F-525C3019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15" y="1713042"/>
            <a:ext cx="8963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64F24-1254-823C-C6C3-3E028287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05"/>
            <a:ext cx="6296025" cy="6134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3EB7C0-2BAA-C245-8CEF-1B80B9D2D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99" y="518821"/>
            <a:ext cx="5215455" cy="367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1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375BF-C746-A069-16C2-6D8458CA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7" y="42862"/>
            <a:ext cx="5676900" cy="677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97D91-A68B-3E7D-4D85-6D8B7556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13" y="42862"/>
            <a:ext cx="5118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7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30C45D-10AC-9637-C2A5-0260B717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6" y="109925"/>
            <a:ext cx="4410508" cy="360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356D38-1ADD-8170-5A22-EA35CACB4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2" y="214181"/>
            <a:ext cx="5822301" cy="339805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845F3BD-A348-EE20-7DC8-A3E4500B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8" y="3804850"/>
            <a:ext cx="4786604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769F7E-E74D-3B09-2A77-AA0CA532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83" y="3804850"/>
            <a:ext cx="5005483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9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BD2D428-0461-A367-37F2-4D066D81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9" y="192250"/>
            <a:ext cx="4406673" cy="310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8627E-A210-F631-2393-08E461D8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382" y="192250"/>
            <a:ext cx="6600825" cy="347662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AA88F53-000C-E7D3-E637-8159E7A1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7" y="3564345"/>
            <a:ext cx="4491476" cy="300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D0C147-7B30-AFB7-BD58-57CC557C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736" y="3640878"/>
            <a:ext cx="4491476" cy="302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9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62BC411-8EA6-22B4-E2C6-56F47D6B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94" y="145596"/>
            <a:ext cx="4473034" cy="31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30AF570-2FFB-7FB7-F67B-F570C28AE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50" y="145596"/>
            <a:ext cx="4327849" cy="310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BB79A5A-ADE8-66C1-D290-62F7BD90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53" y="3607643"/>
            <a:ext cx="4354211" cy="301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5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SAMBHU MUKHERJEE</dc:creator>
  <cp:lastModifiedBy>SAMBHU MUKHERJEE</cp:lastModifiedBy>
  <cp:revision>1</cp:revision>
  <dcterms:created xsi:type="dcterms:W3CDTF">2023-02-26T01:15:58Z</dcterms:created>
  <dcterms:modified xsi:type="dcterms:W3CDTF">2023-02-26T02:15:39Z</dcterms:modified>
</cp:coreProperties>
</file>