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EAF2-750E-DC05-0719-99E0DBA70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9F18-E0C6-C958-B4F6-1DE0741DB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81AD-D0B1-BA4D-4A62-A106C425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A510-39E2-EDF9-0978-E081B896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C6EE-7902-4C7B-D39D-B169E390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DC91-02EA-BDB5-0958-5AEE2C07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FAB2B-25FB-269A-9CBB-F95BEFE0A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F34B-321B-C805-0263-C46F499A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5328-2940-AF10-705F-513BB6B3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85A7-31DC-C0EB-C588-DEB4C491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1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1E961-2254-453A-F60B-1D914464B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8315D-18AA-9FD2-913E-50700FE2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FFA3-657D-F279-9A9C-7696E9FE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32D8-152E-3D32-8AED-DB28132C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2189-98EC-34F9-81FB-318CBC0B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9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4B6F-37ED-A1EE-67B4-10E7994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E4F2-B2FA-6030-C45F-BA1E4CA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11BF-E0E4-7CBB-C478-3E8421C8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8B51-1595-3525-2D66-F76BA91D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3A233-3A59-CA98-927A-8085C9BD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532C-B21E-4E7B-C64A-D2AAAE6A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F027E-F84F-0227-418F-8FE2C1EC5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721A-4F31-0806-A02B-6D554501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36DB-490C-42D0-906A-8D365CAD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32C7-7EC7-AFE1-8947-E88FAB57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3A68-5423-E9A5-64B2-4CAAEA04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5E9E-B85A-0594-4A39-CB06DC00C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2D4A-6E79-1EB8-538A-B67834A1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D7D7A-116F-2256-C838-A274EBCB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D274-16FC-B827-20EB-88289743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3547E-BD79-CD98-83F5-0EBB1B37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7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0AD0-EE27-7A31-55F4-B214A132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5DBE-E1BA-B57B-60AE-966538D8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DF5AA-6E46-AC68-98C9-3BE31F637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C51AC-8202-5CD3-C1AB-19A5BDED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52A30-3AEC-245E-F681-0F5E382D8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80227-A23C-FA99-D382-7A29D11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CA335-5675-3BA2-6D68-0EEC4B84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563CD-1D2C-31AD-7BE3-D8DF8BB3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55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3A84-4F1E-EAFA-ECE0-C7BE9D34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383E6-2F5B-E3E9-4778-33937AD5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485A5-B152-F0B8-34DF-FD9761F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B3D35-207C-938F-D50E-F387791C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F1844-87C0-33E2-1201-0901C4FC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5A9BF-B204-270F-467F-63DC3018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EBAE7-9F63-55F6-4105-FE5FB7DF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6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E4D9-D239-DC5A-9E90-FDFD7399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6ED1-5AE9-99FD-E95D-72A7E0F8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A969-178E-3F25-EAA1-FD961071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D4E1A-E1BD-B793-DB38-59E6FF6E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2F38-5151-A1AC-A0A4-9553AAFA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7AA6-38A2-79E8-1BF4-AC945374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0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D48C-FD45-5FC0-EB78-0A99C4D6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7F077-A268-B9F5-9615-5A37C327F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69E0A-B24A-306E-DAC3-C4C45A19C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4EB-E915-DC9D-046E-08A18FE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B9A4D-C618-A395-EDB6-097BD61A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2DFB5-2506-56E2-5052-768D02DB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6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41D07-FE5C-45E1-6757-D1BEC128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BF7D3-75E8-262B-3FF1-4E7AC03C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2991-6EA0-9913-E28B-69158255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BD9C1-A0E8-424C-B739-49FC61B18E62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6D433-4563-60F2-301F-4A500BBB9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8B07-27DB-6EC9-2775-9A5CEF3C4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1FFE-C1DA-43F4-B454-DEF039FA8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7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51B09-B2B6-29BE-34D8-B654E44B9835}"/>
              </a:ext>
            </a:extLst>
          </p:cNvPr>
          <p:cNvSpPr txBox="1"/>
          <p:nvPr/>
        </p:nvSpPr>
        <p:spPr>
          <a:xfrm>
            <a:off x="3063551" y="2571843"/>
            <a:ext cx="60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Credit Crab Approval Prediction</a:t>
            </a:r>
          </a:p>
        </p:txBody>
      </p:sp>
    </p:spTree>
    <p:extLst>
      <p:ext uri="{BB962C8B-B14F-4D97-AF65-F5344CB8AC3E}">
        <p14:creationId xmlns:p14="http://schemas.microsoft.com/office/powerpoint/2010/main" val="401390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25251F-C918-493D-EEF9-CEF7F9FD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2" y="628942"/>
            <a:ext cx="111442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ED73B6A8-DAC6-BA6A-DAD5-B449F440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88" y="527179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Ethnicity p-value 1.823665654934685e-08 Good Predictor. There is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8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F1FC570-7456-F867-7AF4-4D750D24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8" y="824885"/>
            <a:ext cx="111442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51D063B-B99C-BC62-8168-C1D1974E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3" y="530911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PriorDefault p-value 7.298530125411298e-80 Good Predictor. There is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3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47B39D0-AA2D-8CE5-DE7F-0C27AE8B7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4" y="544967"/>
            <a:ext cx="111442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AC5CE61-FF2D-A921-B54E-456AA599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514116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Employed p-value 2.227269345312281e-33 Good Predictor. There is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2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231E991-40E2-B899-35CF-88E5FFC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4" y="722248"/>
            <a:ext cx="111442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06A33A0-85C4-9128-FB39-1135B5FA9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26" y="533711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Citizen p-value 0.010094291370456362 Good Predictor. There is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5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D298D-E0B0-4BDB-15F3-34D1BCB0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000250"/>
            <a:ext cx="11477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3ED8F94-3347-6910-1A36-07247C3D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4" y="149723"/>
            <a:ext cx="4079517" cy="27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0D00D86-D244-F3CE-7B5B-2D29626F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1" y="608779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p-value 1.479154858352859e-05 Good Predictor. Avg of this feature is not same for both card approved group and not approved group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448A1275-C75D-3441-CC0A-2DB584DF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41" y="378323"/>
            <a:ext cx="3923118" cy="292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A5F32E0-485E-D33D-31F2-679CB846F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3" y="2985795"/>
            <a:ext cx="4257473" cy="292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6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F98E1-D025-4A10-EE11-B89E03C4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1" y="577351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Debt p-value 4.5516807023089123e-08 Good Predictor. Avg of this feature is not same for both card approved group and not approved group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55F6944B-E2EF-25BC-ED6A-8DB62946A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3" y="455062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>
            <a:extLst>
              <a:ext uri="{FF2B5EF4-FFF2-40B4-BE49-F238E27FC236}">
                <a16:creationId xmlns:a16="http://schemas.microsoft.com/office/drawing/2014/main" id="{73EE42A7-B8E0-4C36-5A2E-0A4F100FE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49" y="455062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>
            <a:extLst>
              <a:ext uri="{FF2B5EF4-FFF2-40B4-BE49-F238E27FC236}">
                <a16:creationId xmlns:a16="http://schemas.microsoft.com/office/drawing/2014/main" id="{E5F49982-1991-F95E-B301-9CD52A014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9" y="3114286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17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A899D0-9A54-E5C5-D4FE-27F9EFDE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3" y="575698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YearsEmployed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p-value 3.6710537401606784e-18 Good Predictor. Avg of this feature is not same for both card approved group and not approved group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BCC27B21-29C5-7493-E165-7B71A417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0" y="515614"/>
            <a:ext cx="3705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C2F0F58E-CCA7-292A-E865-EBFF2668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02" y="515614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>
            <a:extLst>
              <a:ext uri="{FF2B5EF4-FFF2-40B4-BE49-F238E27FC236}">
                <a16:creationId xmlns:a16="http://schemas.microsoft.com/office/drawing/2014/main" id="{B49436CA-DD1F-4DAB-E82E-0E677C6A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0" y="307016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6A9C-1309-DE6D-9026-30226FEC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9" y="575912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CreditScore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p-value 7.957718568080603e-29 Good Predictor. Avg of this feature is not same for both card approved group and not approved group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B22432CF-6468-1E50-A117-B3F06CE8C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0" y="641674"/>
            <a:ext cx="37528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5BD23C5C-A98F-8C44-1794-E3D4FD2A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474" y="641674"/>
            <a:ext cx="3400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>
            <a:extLst>
              <a:ext uri="{FF2B5EF4-FFF2-40B4-BE49-F238E27FC236}">
                <a16:creationId xmlns:a16="http://schemas.microsoft.com/office/drawing/2014/main" id="{079C7FAD-C8DC-9BD4-A446-A58A67FD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0" y="3312173"/>
            <a:ext cx="36385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35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88A6D-9A14-80A8-CF4C-2A280738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9" y="1958942"/>
            <a:ext cx="113728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0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D60CB-9878-B707-24C2-29585D7C0FF0}"/>
              </a:ext>
            </a:extLst>
          </p:cNvPr>
          <p:cNvSpPr txBox="1"/>
          <p:nvPr/>
        </p:nvSpPr>
        <p:spPr>
          <a:xfrm>
            <a:off x="3312367" y="1017037"/>
            <a:ext cx="46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Major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064A4-650D-01BA-BB32-597241A68C56}"/>
              </a:ext>
            </a:extLst>
          </p:cNvPr>
          <p:cNvSpPr txBox="1"/>
          <p:nvPr/>
        </p:nvSpPr>
        <p:spPr>
          <a:xfrm>
            <a:off x="1212980" y="3033251"/>
            <a:ext cx="947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Corelation of categorical variable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Using ANOVA and Chi-Square for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5220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C664A-A5AB-DFDA-62BC-DC75E889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4" y="919649"/>
            <a:ext cx="115157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8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F45361-8A40-7C18-F052-B0AB3223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66" y="65314"/>
            <a:ext cx="7164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D9BEDD-BB1F-B066-2E6B-98CD95061B49}"/>
              </a:ext>
            </a:extLst>
          </p:cNvPr>
          <p:cNvSpPr txBox="1"/>
          <p:nvPr/>
        </p:nvSpPr>
        <p:spPr>
          <a:xfrm>
            <a:off x="8584163" y="2391155"/>
            <a:ext cx="217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is not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368421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0E9CFF-7209-4D6D-9F6B-A230C518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828675"/>
            <a:ext cx="116776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7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CC7F0-8594-178C-094F-44ACE084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881062"/>
            <a:ext cx="11544300" cy="50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869674-5973-AB59-5188-FED010614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13" y="4784757"/>
            <a:ext cx="3495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EA242-88EB-6B5E-A8F3-E386A4CA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56" y="203135"/>
            <a:ext cx="5419725" cy="4324350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24B45E40-8E05-C308-D071-FB3C7164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21" y="3086357"/>
            <a:ext cx="5033282" cy="35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0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064B9-6421-A8A1-36BE-88CA10EF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80962"/>
            <a:ext cx="1157287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1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4FAAF-D22B-5488-38C1-0881BDA5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19237"/>
            <a:ext cx="116967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0A518-9F4B-7FDB-A7EE-CE2BCB93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1285640"/>
            <a:ext cx="5243805" cy="5298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EDF77-709C-0830-E987-E8B78A4FE524}"/>
              </a:ext>
            </a:extLst>
          </p:cNvPr>
          <p:cNvSpPr txBox="1"/>
          <p:nvPr/>
        </p:nvSpPr>
        <p:spPr>
          <a:xfrm>
            <a:off x="3816221" y="367009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Data 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10EF2-37A0-FB09-532E-0883F2F4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08" y="1285640"/>
            <a:ext cx="4252190" cy="49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9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B69647-F172-88D3-C213-F6532E5B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0" y="461963"/>
            <a:ext cx="11103429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15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0CFB3-CE64-25D4-EA02-6FBADABA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388831"/>
            <a:ext cx="11477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44FB2B0-9DD5-C99C-FCF5-407FFCFB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3" y="843545"/>
            <a:ext cx="111442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EB688D31-08B5-3C85-62F3-0A36B91AF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93" y="527179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Gender p-value 0.44723087514133186 Bad Predictor. There is no significant relationship between the variables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7C4266C-AB95-5736-F1CD-8547601E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8" y="591620"/>
            <a:ext cx="111442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E30CAF98-FDC0-26D2-E789-76B377F85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4" y="527179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Married p-value 2.100231920165588e-06 Good Predictor. There is significant relationship between the variables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7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FA6BFC2-D169-0AB4-A6B8-6F535656C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6" y="610281"/>
            <a:ext cx="111442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F54B09C-C724-20AA-B24B-E95BAE62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16" y="529978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BankCustomer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p-value 6.91661320541803e-07 Good Predictor. There is significant relationship between the variables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5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4101EB4-E7DC-3F7A-5D93-EAC69F3D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3" y="694257"/>
            <a:ext cx="110871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72A58CB-D79A-629D-2A44-77715674A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93" y="534644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Industry p-value 3.502987066102042e-15 Good Predictor. There is significant relationship between the variables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2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217</Words>
  <Application>Microsoft Office PowerPoint</Application>
  <PresentationFormat>Widescreen</PresentationFormat>
  <Paragraphs>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SAMBHU MUKHERJEE</dc:creator>
  <cp:lastModifiedBy>SAMBHU MUKHERJEE</cp:lastModifiedBy>
  <cp:revision>1</cp:revision>
  <dcterms:created xsi:type="dcterms:W3CDTF">2023-02-25T22:26:33Z</dcterms:created>
  <dcterms:modified xsi:type="dcterms:W3CDTF">2023-02-26T00:21:31Z</dcterms:modified>
</cp:coreProperties>
</file>