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58" r:id="rId5"/>
    <p:sldId id="259" r:id="rId6"/>
    <p:sldId id="260" r:id="rId7"/>
    <p:sldId id="261" r:id="rId8"/>
    <p:sldId id="262" r:id="rId9"/>
    <p:sldId id="263" r:id="rId10"/>
    <p:sldId id="264" r:id="rId11"/>
    <p:sldId id="265" r:id="rId12"/>
    <p:sldId id="266" r:id="rId13"/>
    <p:sldId id="267"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D4079-88E0-CD90-38F8-683F1E8067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AF6204E-B657-02BC-B004-BF5A2F07D6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1CAB463-2A99-CD73-D2B6-F4382AAA6E48}"/>
              </a:ext>
            </a:extLst>
          </p:cNvPr>
          <p:cNvSpPr>
            <a:spLocks noGrp="1"/>
          </p:cNvSpPr>
          <p:nvPr>
            <p:ph type="dt" sz="half" idx="10"/>
          </p:nvPr>
        </p:nvSpPr>
        <p:spPr/>
        <p:txBody>
          <a:bodyPr/>
          <a:lstStyle/>
          <a:p>
            <a:fld id="{86010C88-580A-49AE-83D3-F6DD6DE49E38}" type="datetimeFigureOut">
              <a:rPr lang="en-IN" smtClean="0"/>
              <a:t>28-02-2023</a:t>
            </a:fld>
            <a:endParaRPr lang="en-IN"/>
          </a:p>
        </p:txBody>
      </p:sp>
      <p:sp>
        <p:nvSpPr>
          <p:cNvPr id="5" name="Footer Placeholder 4">
            <a:extLst>
              <a:ext uri="{FF2B5EF4-FFF2-40B4-BE49-F238E27FC236}">
                <a16:creationId xmlns:a16="http://schemas.microsoft.com/office/drawing/2014/main" id="{E9CEBBE3-5357-3927-2936-9249B4B681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09008F-3F44-ED83-3994-0DE0FDBC422B}"/>
              </a:ext>
            </a:extLst>
          </p:cNvPr>
          <p:cNvSpPr>
            <a:spLocks noGrp="1"/>
          </p:cNvSpPr>
          <p:nvPr>
            <p:ph type="sldNum" sz="quarter" idx="12"/>
          </p:nvPr>
        </p:nvSpPr>
        <p:spPr/>
        <p:txBody>
          <a:bodyPr/>
          <a:lstStyle/>
          <a:p>
            <a:fld id="{F187BCF9-8888-4FEB-B6B0-AE9A774720B4}" type="slidenum">
              <a:rPr lang="en-IN" smtClean="0"/>
              <a:t>‹#›</a:t>
            </a:fld>
            <a:endParaRPr lang="en-IN"/>
          </a:p>
        </p:txBody>
      </p:sp>
    </p:spTree>
    <p:extLst>
      <p:ext uri="{BB962C8B-B14F-4D97-AF65-F5344CB8AC3E}">
        <p14:creationId xmlns:p14="http://schemas.microsoft.com/office/powerpoint/2010/main" val="261042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E008F-B56D-32B2-0B53-60CF81A0CB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B08AEB-EAC4-E981-CE6A-7BE5A5944F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DFF563-7F2E-047F-DBCA-4D4ADE9C1F38}"/>
              </a:ext>
            </a:extLst>
          </p:cNvPr>
          <p:cNvSpPr>
            <a:spLocks noGrp="1"/>
          </p:cNvSpPr>
          <p:nvPr>
            <p:ph type="dt" sz="half" idx="10"/>
          </p:nvPr>
        </p:nvSpPr>
        <p:spPr/>
        <p:txBody>
          <a:bodyPr/>
          <a:lstStyle/>
          <a:p>
            <a:fld id="{86010C88-580A-49AE-83D3-F6DD6DE49E38}" type="datetimeFigureOut">
              <a:rPr lang="en-IN" smtClean="0"/>
              <a:t>28-02-2023</a:t>
            </a:fld>
            <a:endParaRPr lang="en-IN"/>
          </a:p>
        </p:txBody>
      </p:sp>
      <p:sp>
        <p:nvSpPr>
          <p:cNvPr id="5" name="Footer Placeholder 4">
            <a:extLst>
              <a:ext uri="{FF2B5EF4-FFF2-40B4-BE49-F238E27FC236}">
                <a16:creationId xmlns:a16="http://schemas.microsoft.com/office/drawing/2014/main" id="{4D80C9C1-5C84-C685-CEB5-019F2862B9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A801F2-D271-74EE-E384-D61B88623A00}"/>
              </a:ext>
            </a:extLst>
          </p:cNvPr>
          <p:cNvSpPr>
            <a:spLocks noGrp="1"/>
          </p:cNvSpPr>
          <p:nvPr>
            <p:ph type="sldNum" sz="quarter" idx="12"/>
          </p:nvPr>
        </p:nvSpPr>
        <p:spPr/>
        <p:txBody>
          <a:bodyPr/>
          <a:lstStyle/>
          <a:p>
            <a:fld id="{F187BCF9-8888-4FEB-B6B0-AE9A774720B4}" type="slidenum">
              <a:rPr lang="en-IN" smtClean="0"/>
              <a:t>‹#›</a:t>
            </a:fld>
            <a:endParaRPr lang="en-IN"/>
          </a:p>
        </p:txBody>
      </p:sp>
    </p:spTree>
    <p:extLst>
      <p:ext uri="{BB962C8B-B14F-4D97-AF65-F5344CB8AC3E}">
        <p14:creationId xmlns:p14="http://schemas.microsoft.com/office/powerpoint/2010/main" val="169390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1DAA38-F218-659B-8088-57FF065E72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26FFA0-249F-3317-6107-791D84DC03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DD24D5-D792-6873-DF37-F98831A2D56C}"/>
              </a:ext>
            </a:extLst>
          </p:cNvPr>
          <p:cNvSpPr>
            <a:spLocks noGrp="1"/>
          </p:cNvSpPr>
          <p:nvPr>
            <p:ph type="dt" sz="half" idx="10"/>
          </p:nvPr>
        </p:nvSpPr>
        <p:spPr/>
        <p:txBody>
          <a:bodyPr/>
          <a:lstStyle/>
          <a:p>
            <a:fld id="{86010C88-580A-49AE-83D3-F6DD6DE49E38}" type="datetimeFigureOut">
              <a:rPr lang="en-IN" smtClean="0"/>
              <a:t>28-02-2023</a:t>
            </a:fld>
            <a:endParaRPr lang="en-IN"/>
          </a:p>
        </p:txBody>
      </p:sp>
      <p:sp>
        <p:nvSpPr>
          <p:cNvPr id="5" name="Footer Placeholder 4">
            <a:extLst>
              <a:ext uri="{FF2B5EF4-FFF2-40B4-BE49-F238E27FC236}">
                <a16:creationId xmlns:a16="http://schemas.microsoft.com/office/drawing/2014/main" id="{77322E50-3F3D-36A7-2EBB-644E771007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DF0743-1172-B09A-4F51-C266BA771731}"/>
              </a:ext>
            </a:extLst>
          </p:cNvPr>
          <p:cNvSpPr>
            <a:spLocks noGrp="1"/>
          </p:cNvSpPr>
          <p:nvPr>
            <p:ph type="sldNum" sz="quarter" idx="12"/>
          </p:nvPr>
        </p:nvSpPr>
        <p:spPr/>
        <p:txBody>
          <a:bodyPr/>
          <a:lstStyle/>
          <a:p>
            <a:fld id="{F187BCF9-8888-4FEB-B6B0-AE9A774720B4}" type="slidenum">
              <a:rPr lang="en-IN" smtClean="0"/>
              <a:t>‹#›</a:t>
            </a:fld>
            <a:endParaRPr lang="en-IN"/>
          </a:p>
        </p:txBody>
      </p:sp>
    </p:spTree>
    <p:extLst>
      <p:ext uri="{BB962C8B-B14F-4D97-AF65-F5344CB8AC3E}">
        <p14:creationId xmlns:p14="http://schemas.microsoft.com/office/powerpoint/2010/main" val="3205428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1ECA1-2E04-79B4-DA52-E69E660C90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EF69C2-8274-873A-3DBA-500490F6FB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8D5D34-FF3C-9FF2-A9A2-B75349AA460B}"/>
              </a:ext>
            </a:extLst>
          </p:cNvPr>
          <p:cNvSpPr>
            <a:spLocks noGrp="1"/>
          </p:cNvSpPr>
          <p:nvPr>
            <p:ph type="dt" sz="half" idx="10"/>
          </p:nvPr>
        </p:nvSpPr>
        <p:spPr/>
        <p:txBody>
          <a:bodyPr/>
          <a:lstStyle/>
          <a:p>
            <a:fld id="{86010C88-580A-49AE-83D3-F6DD6DE49E38}" type="datetimeFigureOut">
              <a:rPr lang="en-IN" smtClean="0"/>
              <a:t>28-02-2023</a:t>
            </a:fld>
            <a:endParaRPr lang="en-IN"/>
          </a:p>
        </p:txBody>
      </p:sp>
      <p:sp>
        <p:nvSpPr>
          <p:cNvPr id="5" name="Footer Placeholder 4">
            <a:extLst>
              <a:ext uri="{FF2B5EF4-FFF2-40B4-BE49-F238E27FC236}">
                <a16:creationId xmlns:a16="http://schemas.microsoft.com/office/drawing/2014/main" id="{D5439654-74F5-31AE-4847-E21A94149A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0D0FBD-F60E-408A-23FA-912B4FA16AA2}"/>
              </a:ext>
            </a:extLst>
          </p:cNvPr>
          <p:cNvSpPr>
            <a:spLocks noGrp="1"/>
          </p:cNvSpPr>
          <p:nvPr>
            <p:ph type="sldNum" sz="quarter" idx="12"/>
          </p:nvPr>
        </p:nvSpPr>
        <p:spPr/>
        <p:txBody>
          <a:bodyPr/>
          <a:lstStyle/>
          <a:p>
            <a:fld id="{F187BCF9-8888-4FEB-B6B0-AE9A774720B4}" type="slidenum">
              <a:rPr lang="en-IN" smtClean="0"/>
              <a:t>‹#›</a:t>
            </a:fld>
            <a:endParaRPr lang="en-IN"/>
          </a:p>
        </p:txBody>
      </p:sp>
    </p:spTree>
    <p:extLst>
      <p:ext uri="{BB962C8B-B14F-4D97-AF65-F5344CB8AC3E}">
        <p14:creationId xmlns:p14="http://schemas.microsoft.com/office/powerpoint/2010/main" val="4157365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88700-3A94-E8CD-095C-BD78306E4A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E1291E-CBB2-5D53-4664-DFB0481EDC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7DCB89-4769-2DCC-B20B-90FFDE90E2E0}"/>
              </a:ext>
            </a:extLst>
          </p:cNvPr>
          <p:cNvSpPr>
            <a:spLocks noGrp="1"/>
          </p:cNvSpPr>
          <p:nvPr>
            <p:ph type="dt" sz="half" idx="10"/>
          </p:nvPr>
        </p:nvSpPr>
        <p:spPr/>
        <p:txBody>
          <a:bodyPr/>
          <a:lstStyle/>
          <a:p>
            <a:fld id="{86010C88-580A-49AE-83D3-F6DD6DE49E38}" type="datetimeFigureOut">
              <a:rPr lang="en-IN" smtClean="0"/>
              <a:t>28-02-2023</a:t>
            </a:fld>
            <a:endParaRPr lang="en-IN"/>
          </a:p>
        </p:txBody>
      </p:sp>
      <p:sp>
        <p:nvSpPr>
          <p:cNvPr id="5" name="Footer Placeholder 4">
            <a:extLst>
              <a:ext uri="{FF2B5EF4-FFF2-40B4-BE49-F238E27FC236}">
                <a16:creationId xmlns:a16="http://schemas.microsoft.com/office/drawing/2014/main" id="{5B420698-F594-460E-ED35-BA2B47801D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B4AE2C-76DF-3B98-EF38-813651C8F5BF}"/>
              </a:ext>
            </a:extLst>
          </p:cNvPr>
          <p:cNvSpPr>
            <a:spLocks noGrp="1"/>
          </p:cNvSpPr>
          <p:nvPr>
            <p:ph type="sldNum" sz="quarter" idx="12"/>
          </p:nvPr>
        </p:nvSpPr>
        <p:spPr/>
        <p:txBody>
          <a:bodyPr/>
          <a:lstStyle/>
          <a:p>
            <a:fld id="{F187BCF9-8888-4FEB-B6B0-AE9A774720B4}" type="slidenum">
              <a:rPr lang="en-IN" smtClean="0"/>
              <a:t>‹#›</a:t>
            </a:fld>
            <a:endParaRPr lang="en-IN"/>
          </a:p>
        </p:txBody>
      </p:sp>
    </p:spTree>
    <p:extLst>
      <p:ext uri="{BB962C8B-B14F-4D97-AF65-F5344CB8AC3E}">
        <p14:creationId xmlns:p14="http://schemas.microsoft.com/office/powerpoint/2010/main" val="391236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EB2B6-20C9-ED2A-A5E1-FEBB5A1391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826331-D15E-88CF-2EBD-D7EA90ADC9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EDD1E7-8A22-F223-61D4-EDBB9F0853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3DC326-23B6-910F-84CB-A162333E46A3}"/>
              </a:ext>
            </a:extLst>
          </p:cNvPr>
          <p:cNvSpPr>
            <a:spLocks noGrp="1"/>
          </p:cNvSpPr>
          <p:nvPr>
            <p:ph type="dt" sz="half" idx="10"/>
          </p:nvPr>
        </p:nvSpPr>
        <p:spPr/>
        <p:txBody>
          <a:bodyPr/>
          <a:lstStyle/>
          <a:p>
            <a:fld id="{86010C88-580A-49AE-83D3-F6DD6DE49E38}" type="datetimeFigureOut">
              <a:rPr lang="en-IN" smtClean="0"/>
              <a:t>28-02-2023</a:t>
            </a:fld>
            <a:endParaRPr lang="en-IN"/>
          </a:p>
        </p:txBody>
      </p:sp>
      <p:sp>
        <p:nvSpPr>
          <p:cNvPr id="6" name="Footer Placeholder 5">
            <a:extLst>
              <a:ext uri="{FF2B5EF4-FFF2-40B4-BE49-F238E27FC236}">
                <a16:creationId xmlns:a16="http://schemas.microsoft.com/office/drawing/2014/main" id="{5AA0E8C2-89B1-A576-5B70-1405A5217F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10D471-0E66-5991-FAE2-C687241A16F4}"/>
              </a:ext>
            </a:extLst>
          </p:cNvPr>
          <p:cNvSpPr>
            <a:spLocks noGrp="1"/>
          </p:cNvSpPr>
          <p:nvPr>
            <p:ph type="sldNum" sz="quarter" idx="12"/>
          </p:nvPr>
        </p:nvSpPr>
        <p:spPr/>
        <p:txBody>
          <a:bodyPr/>
          <a:lstStyle/>
          <a:p>
            <a:fld id="{F187BCF9-8888-4FEB-B6B0-AE9A774720B4}" type="slidenum">
              <a:rPr lang="en-IN" smtClean="0"/>
              <a:t>‹#›</a:t>
            </a:fld>
            <a:endParaRPr lang="en-IN"/>
          </a:p>
        </p:txBody>
      </p:sp>
    </p:spTree>
    <p:extLst>
      <p:ext uri="{BB962C8B-B14F-4D97-AF65-F5344CB8AC3E}">
        <p14:creationId xmlns:p14="http://schemas.microsoft.com/office/powerpoint/2010/main" val="3501132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F8E25-BF55-5495-D0A2-96A02034B1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70190F-DEE9-A78A-92A7-8DFBC418B6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888F5F-DC29-FEA1-C918-ED7BC2FF52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C905104-D987-087D-0742-225CE7CAA6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D1F923-FCFE-DC34-0887-3C71210384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A4682CA-4769-809C-D857-11306F13783C}"/>
              </a:ext>
            </a:extLst>
          </p:cNvPr>
          <p:cNvSpPr>
            <a:spLocks noGrp="1"/>
          </p:cNvSpPr>
          <p:nvPr>
            <p:ph type="dt" sz="half" idx="10"/>
          </p:nvPr>
        </p:nvSpPr>
        <p:spPr/>
        <p:txBody>
          <a:bodyPr/>
          <a:lstStyle/>
          <a:p>
            <a:fld id="{86010C88-580A-49AE-83D3-F6DD6DE49E38}" type="datetimeFigureOut">
              <a:rPr lang="en-IN" smtClean="0"/>
              <a:t>28-02-2023</a:t>
            </a:fld>
            <a:endParaRPr lang="en-IN"/>
          </a:p>
        </p:txBody>
      </p:sp>
      <p:sp>
        <p:nvSpPr>
          <p:cNvPr id="8" name="Footer Placeholder 7">
            <a:extLst>
              <a:ext uri="{FF2B5EF4-FFF2-40B4-BE49-F238E27FC236}">
                <a16:creationId xmlns:a16="http://schemas.microsoft.com/office/drawing/2014/main" id="{BEA11204-B4AE-6BF5-37E9-B115226B08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9076A4E-D2C8-8A8C-A03F-E6A80A4CAB7B}"/>
              </a:ext>
            </a:extLst>
          </p:cNvPr>
          <p:cNvSpPr>
            <a:spLocks noGrp="1"/>
          </p:cNvSpPr>
          <p:nvPr>
            <p:ph type="sldNum" sz="quarter" idx="12"/>
          </p:nvPr>
        </p:nvSpPr>
        <p:spPr/>
        <p:txBody>
          <a:bodyPr/>
          <a:lstStyle/>
          <a:p>
            <a:fld id="{F187BCF9-8888-4FEB-B6B0-AE9A774720B4}" type="slidenum">
              <a:rPr lang="en-IN" smtClean="0"/>
              <a:t>‹#›</a:t>
            </a:fld>
            <a:endParaRPr lang="en-IN"/>
          </a:p>
        </p:txBody>
      </p:sp>
    </p:spTree>
    <p:extLst>
      <p:ext uri="{BB962C8B-B14F-4D97-AF65-F5344CB8AC3E}">
        <p14:creationId xmlns:p14="http://schemas.microsoft.com/office/powerpoint/2010/main" val="104874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BE02B-4448-1E80-7047-0B260EF36E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FA4CBE-D920-A7E1-B66D-F01F52C5A4D7}"/>
              </a:ext>
            </a:extLst>
          </p:cNvPr>
          <p:cNvSpPr>
            <a:spLocks noGrp="1"/>
          </p:cNvSpPr>
          <p:nvPr>
            <p:ph type="dt" sz="half" idx="10"/>
          </p:nvPr>
        </p:nvSpPr>
        <p:spPr/>
        <p:txBody>
          <a:bodyPr/>
          <a:lstStyle/>
          <a:p>
            <a:fld id="{86010C88-580A-49AE-83D3-F6DD6DE49E38}" type="datetimeFigureOut">
              <a:rPr lang="en-IN" smtClean="0"/>
              <a:t>28-02-2023</a:t>
            </a:fld>
            <a:endParaRPr lang="en-IN"/>
          </a:p>
        </p:txBody>
      </p:sp>
      <p:sp>
        <p:nvSpPr>
          <p:cNvPr id="4" name="Footer Placeholder 3">
            <a:extLst>
              <a:ext uri="{FF2B5EF4-FFF2-40B4-BE49-F238E27FC236}">
                <a16:creationId xmlns:a16="http://schemas.microsoft.com/office/drawing/2014/main" id="{520DC739-E975-DCF9-3C5E-D2BCE2A780A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7947217-7D54-E111-A2BA-9746AD23AA29}"/>
              </a:ext>
            </a:extLst>
          </p:cNvPr>
          <p:cNvSpPr>
            <a:spLocks noGrp="1"/>
          </p:cNvSpPr>
          <p:nvPr>
            <p:ph type="sldNum" sz="quarter" idx="12"/>
          </p:nvPr>
        </p:nvSpPr>
        <p:spPr/>
        <p:txBody>
          <a:bodyPr/>
          <a:lstStyle/>
          <a:p>
            <a:fld id="{F187BCF9-8888-4FEB-B6B0-AE9A774720B4}" type="slidenum">
              <a:rPr lang="en-IN" smtClean="0"/>
              <a:t>‹#›</a:t>
            </a:fld>
            <a:endParaRPr lang="en-IN"/>
          </a:p>
        </p:txBody>
      </p:sp>
    </p:spTree>
    <p:extLst>
      <p:ext uri="{BB962C8B-B14F-4D97-AF65-F5344CB8AC3E}">
        <p14:creationId xmlns:p14="http://schemas.microsoft.com/office/powerpoint/2010/main" val="44135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83C696-DB0F-3092-8BDF-ECCE1D5F146E}"/>
              </a:ext>
            </a:extLst>
          </p:cNvPr>
          <p:cNvSpPr>
            <a:spLocks noGrp="1"/>
          </p:cNvSpPr>
          <p:nvPr>
            <p:ph type="dt" sz="half" idx="10"/>
          </p:nvPr>
        </p:nvSpPr>
        <p:spPr/>
        <p:txBody>
          <a:bodyPr/>
          <a:lstStyle/>
          <a:p>
            <a:fld id="{86010C88-580A-49AE-83D3-F6DD6DE49E38}" type="datetimeFigureOut">
              <a:rPr lang="en-IN" smtClean="0"/>
              <a:t>28-02-2023</a:t>
            </a:fld>
            <a:endParaRPr lang="en-IN"/>
          </a:p>
        </p:txBody>
      </p:sp>
      <p:sp>
        <p:nvSpPr>
          <p:cNvPr id="3" name="Footer Placeholder 2">
            <a:extLst>
              <a:ext uri="{FF2B5EF4-FFF2-40B4-BE49-F238E27FC236}">
                <a16:creationId xmlns:a16="http://schemas.microsoft.com/office/drawing/2014/main" id="{BEA75A36-E0D4-DC66-4F5D-29414D3469A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FD1A9EF-8B6D-F618-FF02-77A74089D2A1}"/>
              </a:ext>
            </a:extLst>
          </p:cNvPr>
          <p:cNvSpPr>
            <a:spLocks noGrp="1"/>
          </p:cNvSpPr>
          <p:nvPr>
            <p:ph type="sldNum" sz="quarter" idx="12"/>
          </p:nvPr>
        </p:nvSpPr>
        <p:spPr/>
        <p:txBody>
          <a:bodyPr/>
          <a:lstStyle/>
          <a:p>
            <a:fld id="{F187BCF9-8888-4FEB-B6B0-AE9A774720B4}" type="slidenum">
              <a:rPr lang="en-IN" smtClean="0"/>
              <a:t>‹#›</a:t>
            </a:fld>
            <a:endParaRPr lang="en-IN"/>
          </a:p>
        </p:txBody>
      </p:sp>
    </p:spTree>
    <p:extLst>
      <p:ext uri="{BB962C8B-B14F-4D97-AF65-F5344CB8AC3E}">
        <p14:creationId xmlns:p14="http://schemas.microsoft.com/office/powerpoint/2010/main" val="2075003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BBCDB-8299-FA9E-EEEF-D39367BDAC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D7D1F6-5593-2759-AB64-575B72906D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AF634AC-9D76-A91C-C849-572F7F411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58689E-E757-10F3-29D7-127540FDBBAE}"/>
              </a:ext>
            </a:extLst>
          </p:cNvPr>
          <p:cNvSpPr>
            <a:spLocks noGrp="1"/>
          </p:cNvSpPr>
          <p:nvPr>
            <p:ph type="dt" sz="half" idx="10"/>
          </p:nvPr>
        </p:nvSpPr>
        <p:spPr/>
        <p:txBody>
          <a:bodyPr/>
          <a:lstStyle/>
          <a:p>
            <a:fld id="{86010C88-580A-49AE-83D3-F6DD6DE49E38}" type="datetimeFigureOut">
              <a:rPr lang="en-IN" smtClean="0"/>
              <a:t>28-02-2023</a:t>
            </a:fld>
            <a:endParaRPr lang="en-IN"/>
          </a:p>
        </p:txBody>
      </p:sp>
      <p:sp>
        <p:nvSpPr>
          <p:cNvPr id="6" name="Footer Placeholder 5">
            <a:extLst>
              <a:ext uri="{FF2B5EF4-FFF2-40B4-BE49-F238E27FC236}">
                <a16:creationId xmlns:a16="http://schemas.microsoft.com/office/drawing/2014/main" id="{2D3937B5-13B8-F471-CC37-7CE2B3015E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BBAB0C-E433-AB89-BF0B-9878C4EC151C}"/>
              </a:ext>
            </a:extLst>
          </p:cNvPr>
          <p:cNvSpPr>
            <a:spLocks noGrp="1"/>
          </p:cNvSpPr>
          <p:nvPr>
            <p:ph type="sldNum" sz="quarter" idx="12"/>
          </p:nvPr>
        </p:nvSpPr>
        <p:spPr/>
        <p:txBody>
          <a:bodyPr/>
          <a:lstStyle/>
          <a:p>
            <a:fld id="{F187BCF9-8888-4FEB-B6B0-AE9A774720B4}" type="slidenum">
              <a:rPr lang="en-IN" smtClean="0"/>
              <a:t>‹#›</a:t>
            </a:fld>
            <a:endParaRPr lang="en-IN"/>
          </a:p>
        </p:txBody>
      </p:sp>
    </p:spTree>
    <p:extLst>
      <p:ext uri="{BB962C8B-B14F-4D97-AF65-F5344CB8AC3E}">
        <p14:creationId xmlns:p14="http://schemas.microsoft.com/office/powerpoint/2010/main" val="3114343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2E275-24DC-40F9-690F-76F3D3CF7D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C158677-85D9-2AE9-A6FF-53628A30CB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EDE5694-E076-64CE-697A-8D8021F69C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DBC62F-7E75-D4CB-DC7D-5A8F64167E1B}"/>
              </a:ext>
            </a:extLst>
          </p:cNvPr>
          <p:cNvSpPr>
            <a:spLocks noGrp="1"/>
          </p:cNvSpPr>
          <p:nvPr>
            <p:ph type="dt" sz="half" idx="10"/>
          </p:nvPr>
        </p:nvSpPr>
        <p:spPr/>
        <p:txBody>
          <a:bodyPr/>
          <a:lstStyle/>
          <a:p>
            <a:fld id="{86010C88-580A-49AE-83D3-F6DD6DE49E38}" type="datetimeFigureOut">
              <a:rPr lang="en-IN" smtClean="0"/>
              <a:t>28-02-2023</a:t>
            </a:fld>
            <a:endParaRPr lang="en-IN"/>
          </a:p>
        </p:txBody>
      </p:sp>
      <p:sp>
        <p:nvSpPr>
          <p:cNvPr id="6" name="Footer Placeholder 5">
            <a:extLst>
              <a:ext uri="{FF2B5EF4-FFF2-40B4-BE49-F238E27FC236}">
                <a16:creationId xmlns:a16="http://schemas.microsoft.com/office/drawing/2014/main" id="{F5B3674F-FEDE-383F-AE08-82D4B2BCB7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0E9963-2741-F807-A069-CBD69C4BE431}"/>
              </a:ext>
            </a:extLst>
          </p:cNvPr>
          <p:cNvSpPr>
            <a:spLocks noGrp="1"/>
          </p:cNvSpPr>
          <p:nvPr>
            <p:ph type="sldNum" sz="quarter" idx="12"/>
          </p:nvPr>
        </p:nvSpPr>
        <p:spPr/>
        <p:txBody>
          <a:bodyPr/>
          <a:lstStyle/>
          <a:p>
            <a:fld id="{F187BCF9-8888-4FEB-B6B0-AE9A774720B4}" type="slidenum">
              <a:rPr lang="en-IN" smtClean="0"/>
              <a:t>‹#›</a:t>
            </a:fld>
            <a:endParaRPr lang="en-IN"/>
          </a:p>
        </p:txBody>
      </p:sp>
    </p:spTree>
    <p:extLst>
      <p:ext uri="{BB962C8B-B14F-4D97-AF65-F5344CB8AC3E}">
        <p14:creationId xmlns:p14="http://schemas.microsoft.com/office/powerpoint/2010/main" val="3956289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F7856B-1290-EA97-012C-BB6731FA71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FABBEA-961E-DB94-B5BF-213AAC4B03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891CF3-8B8F-4976-6214-5205AF54BB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010C88-580A-49AE-83D3-F6DD6DE49E38}" type="datetimeFigureOut">
              <a:rPr lang="en-IN" smtClean="0"/>
              <a:t>28-02-2023</a:t>
            </a:fld>
            <a:endParaRPr lang="en-IN"/>
          </a:p>
        </p:txBody>
      </p:sp>
      <p:sp>
        <p:nvSpPr>
          <p:cNvPr id="5" name="Footer Placeholder 4">
            <a:extLst>
              <a:ext uri="{FF2B5EF4-FFF2-40B4-BE49-F238E27FC236}">
                <a16:creationId xmlns:a16="http://schemas.microsoft.com/office/drawing/2014/main" id="{F19829D7-4F71-52DD-4401-463A3D3547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742E940-E02F-3067-2786-5BE9006D4E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87BCF9-8888-4FEB-B6B0-AE9A774720B4}" type="slidenum">
              <a:rPr lang="en-IN" smtClean="0"/>
              <a:t>‹#›</a:t>
            </a:fld>
            <a:endParaRPr lang="en-IN"/>
          </a:p>
        </p:txBody>
      </p:sp>
    </p:spTree>
    <p:extLst>
      <p:ext uri="{BB962C8B-B14F-4D97-AF65-F5344CB8AC3E}">
        <p14:creationId xmlns:p14="http://schemas.microsoft.com/office/powerpoint/2010/main" val="2989805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0C03BA-1100-1DC0-B494-8E44E5FC130B}"/>
              </a:ext>
            </a:extLst>
          </p:cNvPr>
          <p:cNvSpPr txBox="1"/>
          <p:nvPr/>
        </p:nvSpPr>
        <p:spPr>
          <a:xfrm>
            <a:off x="1766595" y="2782669"/>
            <a:ext cx="8658809" cy="646331"/>
          </a:xfrm>
          <a:prstGeom prst="rect">
            <a:avLst/>
          </a:prstGeom>
          <a:noFill/>
        </p:spPr>
        <p:txBody>
          <a:bodyPr wrap="square" rtlCol="0">
            <a:spAutoFit/>
          </a:bodyPr>
          <a:lstStyle/>
          <a:p>
            <a:pPr algn="ctr"/>
            <a:r>
              <a:rPr lang="en-IN" sz="3600" dirty="0"/>
              <a:t>Potato Blight Disease Prediction</a:t>
            </a:r>
          </a:p>
        </p:txBody>
      </p:sp>
    </p:spTree>
    <p:extLst>
      <p:ext uri="{BB962C8B-B14F-4D97-AF65-F5344CB8AC3E}">
        <p14:creationId xmlns:p14="http://schemas.microsoft.com/office/powerpoint/2010/main" val="353454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D39FEA-15EB-F7BC-D2CE-9B551C645D5A}"/>
              </a:ext>
            </a:extLst>
          </p:cNvPr>
          <p:cNvPicPr>
            <a:picLocks noChangeAspect="1"/>
          </p:cNvPicPr>
          <p:nvPr/>
        </p:nvPicPr>
        <p:blipFill>
          <a:blip r:embed="rId2"/>
          <a:stretch>
            <a:fillRect/>
          </a:stretch>
        </p:blipFill>
        <p:spPr>
          <a:xfrm>
            <a:off x="140605" y="0"/>
            <a:ext cx="4931492" cy="6858000"/>
          </a:xfrm>
          <a:prstGeom prst="rect">
            <a:avLst/>
          </a:prstGeom>
        </p:spPr>
      </p:pic>
      <p:pic>
        <p:nvPicPr>
          <p:cNvPr id="5" name="Picture 4">
            <a:extLst>
              <a:ext uri="{FF2B5EF4-FFF2-40B4-BE49-F238E27FC236}">
                <a16:creationId xmlns:a16="http://schemas.microsoft.com/office/drawing/2014/main" id="{4DBD25A4-04D9-8FA7-951B-133DF01265D6}"/>
              </a:ext>
            </a:extLst>
          </p:cNvPr>
          <p:cNvPicPr>
            <a:picLocks noChangeAspect="1"/>
          </p:cNvPicPr>
          <p:nvPr/>
        </p:nvPicPr>
        <p:blipFill>
          <a:blip r:embed="rId3"/>
          <a:stretch>
            <a:fillRect/>
          </a:stretch>
        </p:blipFill>
        <p:spPr>
          <a:xfrm>
            <a:off x="5165403" y="125281"/>
            <a:ext cx="6486525" cy="2352675"/>
          </a:xfrm>
          <a:prstGeom prst="rect">
            <a:avLst/>
          </a:prstGeom>
        </p:spPr>
      </p:pic>
    </p:spTree>
    <p:extLst>
      <p:ext uri="{BB962C8B-B14F-4D97-AF65-F5344CB8AC3E}">
        <p14:creationId xmlns:p14="http://schemas.microsoft.com/office/powerpoint/2010/main" val="3755979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45BFE5-E475-B252-5FF6-D66FB79291DA}"/>
              </a:ext>
            </a:extLst>
          </p:cNvPr>
          <p:cNvPicPr>
            <a:picLocks noChangeAspect="1"/>
          </p:cNvPicPr>
          <p:nvPr/>
        </p:nvPicPr>
        <p:blipFill>
          <a:blip r:embed="rId2"/>
          <a:stretch>
            <a:fillRect/>
          </a:stretch>
        </p:blipFill>
        <p:spPr>
          <a:xfrm>
            <a:off x="809916" y="2200275"/>
            <a:ext cx="10086975" cy="1228725"/>
          </a:xfrm>
          <a:prstGeom prst="rect">
            <a:avLst/>
          </a:prstGeom>
        </p:spPr>
      </p:pic>
    </p:spTree>
    <p:extLst>
      <p:ext uri="{BB962C8B-B14F-4D97-AF65-F5344CB8AC3E}">
        <p14:creationId xmlns:p14="http://schemas.microsoft.com/office/powerpoint/2010/main" val="1793214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CB22FC-4F69-683F-5057-A29EA7A4ED49}"/>
              </a:ext>
            </a:extLst>
          </p:cNvPr>
          <p:cNvPicPr>
            <a:picLocks noChangeAspect="1"/>
          </p:cNvPicPr>
          <p:nvPr/>
        </p:nvPicPr>
        <p:blipFill>
          <a:blip r:embed="rId2"/>
          <a:stretch>
            <a:fillRect/>
          </a:stretch>
        </p:blipFill>
        <p:spPr>
          <a:xfrm>
            <a:off x="315977" y="194388"/>
            <a:ext cx="5457825" cy="3352800"/>
          </a:xfrm>
          <a:prstGeom prst="rect">
            <a:avLst/>
          </a:prstGeom>
        </p:spPr>
      </p:pic>
      <p:pic>
        <p:nvPicPr>
          <p:cNvPr id="1026" name="Picture 2">
            <a:extLst>
              <a:ext uri="{FF2B5EF4-FFF2-40B4-BE49-F238E27FC236}">
                <a16:creationId xmlns:a16="http://schemas.microsoft.com/office/drawing/2014/main" id="{EB6E55A0-F4BE-1182-8EBB-3402E8179E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8200" y="194388"/>
            <a:ext cx="4600575" cy="459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939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A4DD55-D679-B200-B2EA-D2A20C9C0563}"/>
              </a:ext>
            </a:extLst>
          </p:cNvPr>
          <p:cNvPicPr>
            <a:picLocks noChangeAspect="1"/>
          </p:cNvPicPr>
          <p:nvPr/>
        </p:nvPicPr>
        <p:blipFill>
          <a:blip r:embed="rId2"/>
          <a:stretch>
            <a:fillRect/>
          </a:stretch>
        </p:blipFill>
        <p:spPr>
          <a:xfrm>
            <a:off x="231030" y="909152"/>
            <a:ext cx="5761758" cy="5039696"/>
          </a:xfrm>
          <a:prstGeom prst="rect">
            <a:avLst/>
          </a:prstGeom>
        </p:spPr>
      </p:pic>
      <p:pic>
        <p:nvPicPr>
          <p:cNvPr id="9" name="Picture 8">
            <a:extLst>
              <a:ext uri="{FF2B5EF4-FFF2-40B4-BE49-F238E27FC236}">
                <a16:creationId xmlns:a16="http://schemas.microsoft.com/office/drawing/2014/main" id="{5F57B407-1EFA-4EEE-0497-68089DFAB0D0}"/>
              </a:ext>
            </a:extLst>
          </p:cNvPr>
          <p:cNvPicPr>
            <a:picLocks noChangeAspect="1"/>
          </p:cNvPicPr>
          <p:nvPr/>
        </p:nvPicPr>
        <p:blipFill>
          <a:blip r:embed="rId3"/>
          <a:stretch>
            <a:fillRect/>
          </a:stretch>
        </p:blipFill>
        <p:spPr>
          <a:xfrm>
            <a:off x="5392221" y="1917927"/>
            <a:ext cx="6267450" cy="4324253"/>
          </a:xfrm>
          <a:prstGeom prst="rect">
            <a:avLst/>
          </a:prstGeom>
        </p:spPr>
      </p:pic>
    </p:spTree>
    <p:extLst>
      <p:ext uri="{BB962C8B-B14F-4D97-AF65-F5344CB8AC3E}">
        <p14:creationId xmlns:p14="http://schemas.microsoft.com/office/powerpoint/2010/main" val="83417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4DFA049-39B8-9521-0E20-E0BB1974FC93}"/>
              </a:ext>
            </a:extLst>
          </p:cNvPr>
          <p:cNvPicPr>
            <a:picLocks noChangeAspect="1"/>
          </p:cNvPicPr>
          <p:nvPr/>
        </p:nvPicPr>
        <p:blipFill>
          <a:blip r:embed="rId2"/>
          <a:stretch>
            <a:fillRect/>
          </a:stretch>
        </p:blipFill>
        <p:spPr>
          <a:xfrm>
            <a:off x="139960" y="210401"/>
            <a:ext cx="5458408" cy="3781425"/>
          </a:xfrm>
          <a:prstGeom prst="rect">
            <a:avLst/>
          </a:prstGeom>
        </p:spPr>
      </p:pic>
      <p:pic>
        <p:nvPicPr>
          <p:cNvPr id="3" name="Picture 2">
            <a:extLst>
              <a:ext uri="{FF2B5EF4-FFF2-40B4-BE49-F238E27FC236}">
                <a16:creationId xmlns:a16="http://schemas.microsoft.com/office/drawing/2014/main" id="{0303D2E5-7E24-7565-276A-191AA56169A1}"/>
              </a:ext>
            </a:extLst>
          </p:cNvPr>
          <p:cNvPicPr>
            <a:picLocks noChangeAspect="1"/>
          </p:cNvPicPr>
          <p:nvPr/>
        </p:nvPicPr>
        <p:blipFill>
          <a:blip r:embed="rId3"/>
          <a:stretch>
            <a:fillRect/>
          </a:stretch>
        </p:blipFill>
        <p:spPr>
          <a:xfrm>
            <a:off x="6008915" y="210401"/>
            <a:ext cx="5997003" cy="3781425"/>
          </a:xfrm>
          <a:prstGeom prst="rect">
            <a:avLst/>
          </a:prstGeom>
        </p:spPr>
      </p:pic>
    </p:spTree>
    <p:extLst>
      <p:ext uri="{BB962C8B-B14F-4D97-AF65-F5344CB8AC3E}">
        <p14:creationId xmlns:p14="http://schemas.microsoft.com/office/powerpoint/2010/main" val="19341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B005F6-A408-9482-9141-6FE273B33339}"/>
              </a:ext>
            </a:extLst>
          </p:cNvPr>
          <p:cNvSpPr txBox="1"/>
          <p:nvPr/>
        </p:nvSpPr>
        <p:spPr>
          <a:xfrm>
            <a:off x="4040155" y="541176"/>
            <a:ext cx="4236098" cy="646331"/>
          </a:xfrm>
          <a:prstGeom prst="rect">
            <a:avLst/>
          </a:prstGeom>
          <a:noFill/>
        </p:spPr>
        <p:txBody>
          <a:bodyPr wrap="square" rtlCol="0">
            <a:spAutoFit/>
          </a:bodyPr>
          <a:lstStyle/>
          <a:p>
            <a:pPr algn="ctr"/>
            <a:r>
              <a:rPr lang="en-IN" sz="3600" dirty="0"/>
              <a:t>Implementation</a:t>
            </a:r>
          </a:p>
        </p:txBody>
      </p:sp>
      <p:sp>
        <p:nvSpPr>
          <p:cNvPr id="3" name="TextBox 2">
            <a:extLst>
              <a:ext uri="{FF2B5EF4-FFF2-40B4-BE49-F238E27FC236}">
                <a16:creationId xmlns:a16="http://schemas.microsoft.com/office/drawing/2014/main" id="{28E06354-790E-A6D5-4D68-13DD576ACED9}"/>
              </a:ext>
            </a:extLst>
          </p:cNvPr>
          <p:cNvSpPr txBox="1"/>
          <p:nvPr/>
        </p:nvSpPr>
        <p:spPr>
          <a:xfrm>
            <a:off x="1082350" y="2295331"/>
            <a:ext cx="10310327" cy="923330"/>
          </a:xfrm>
          <a:prstGeom prst="rect">
            <a:avLst/>
          </a:prstGeom>
          <a:noFill/>
        </p:spPr>
        <p:txBody>
          <a:bodyPr wrap="square" rtlCol="0">
            <a:spAutoFit/>
          </a:bodyPr>
          <a:lstStyle/>
          <a:p>
            <a:r>
              <a:rPr lang="en-IN" dirty="0"/>
              <a:t>This project will help the company to identify the type of diseases the potato plant is having and can remotely direct farmers that which plant should be given what type of medication before its too late and company faces loss of production.</a:t>
            </a:r>
          </a:p>
        </p:txBody>
      </p:sp>
    </p:spTree>
    <p:extLst>
      <p:ext uri="{BB962C8B-B14F-4D97-AF65-F5344CB8AC3E}">
        <p14:creationId xmlns:p14="http://schemas.microsoft.com/office/powerpoint/2010/main" val="3513506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E5AA87-E81A-815E-C284-01EC7DCE5CBB}"/>
              </a:ext>
            </a:extLst>
          </p:cNvPr>
          <p:cNvSpPr txBox="1"/>
          <p:nvPr/>
        </p:nvSpPr>
        <p:spPr>
          <a:xfrm>
            <a:off x="3517641" y="447869"/>
            <a:ext cx="4273420" cy="646331"/>
          </a:xfrm>
          <a:prstGeom prst="rect">
            <a:avLst/>
          </a:prstGeom>
          <a:noFill/>
        </p:spPr>
        <p:txBody>
          <a:bodyPr wrap="square" rtlCol="0">
            <a:spAutoFit/>
          </a:bodyPr>
          <a:lstStyle/>
          <a:p>
            <a:pPr algn="ctr"/>
            <a:r>
              <a:rPr lang="en-IN" sz="3600" dirty="0"/>
              <a:t>Major Learning</a:t>
            </a:r>
          </a:p>
        </p:txBody>
      </p:sp>
      <p:sp>
        <p:nvSpPr>
          <p:cNvPr id="4" name="TextBox 3">
            <a:extLst>
              <a:ext uri="{FF2B5EF4-FFF2-40B4-BE49-F238E27FC236}">
                <a16:creationId xmlns:a16="http://schemas.microsoft.com/office/drawing/2014/main" id="{2B44249C-C336-B1DC-1804-376922F300AA}"/>
              </a:ext>
            </a:extLst>
          </p:cNvPr>
          <p:cNvSpPr txBox="1"/>
          <p:nvPr/>
        </p:nvSpPr>
        <p:spPr>
          <a:xfrm>
            <a:off x="1642188" y="2690336"/>
            <a:ext cx="9144000" cy="1477328"/>
          </a:xfrm>
          <a:prstGeom prst="rect">
            <a:avLst/>
          </a:prstGeom>
          <a:noFill/>
        </p:spPr>
        <p:txBody>
          <a:bodyPr wrap="square" rtlCol="0">
            <a:spAutoFit/>
          </a:bodyPr>
          <a:lstStyle/>
          <a:p>
            <a:pPr marL="285750" indent="-285750">
              <a:buFontTx/>
              <a:buChar char="-"/>
            </a:pPr>
            <a:r>
              <a:rPr lang="en-IN" dirty="0"/>
              <a:t>Using CNN to predict the kind of Diseases Potato Plant is having and model a model</a:t>
            </a:r>
          </a:p>
          <a:p>
            <a:pPr marL="285750" indent="-285750">
              <a:buFontTx/>
              <a:buChar char="-"/>
            </a:pPr>
            <a:endParaRPr lang="en-IN" dirty="0"/>
          </a:p>
          <a:p>
            <a:pPr marL="285750" indent="-285750">
              <a:buFontTx/>
              <a:buChar char="-"/>
            </a:pPr>
            <a:r>
              <a:rPr lang="en-IN" dirty="0"/>
              <a:t>Data Augmentation</a:t>
            </a:r>
          </a:p>
          <a:p>
            <a:pPr marL="285750" indent="-285750">
              <a:buFontTx/>
              <a:buChar char="-"/>
            </a:pPr>
            <a:endParaRPr lang="en-IN" dirty="0"/>
          </a:p>
          <a:p>
            <a:pPr marL="285750" indent="-285750">
              <a:buFontTx/>
              <a:buChar char="-"/>
            </a:pPr>
            <a:r>
              <a:rPr lang="en-IN" dirty="0"/>
              <a:t>Data Scaling</a:t>
            </a:r>
          </a:p>
        </p:txBody>
      </p:sp>
    </p:spTree>
    <p:extLst>
      <p:ext uri="{BB962C8B-B14F-4D97-AF65-F5344CB8AC3E}">
        <p14:creationId xmlns:p14="http://schemas.microsoft.com/office/powerpoint/2010/main" val="2480428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A447F1-3C61-50A3-3F04-D5AE7C9867C8}"/>
              </a:ext>
            </a:extLst>
          </p:cNvPr>
          <p:cNvSpPr txBox="1"/>
          <p:nvPr/>
        </p:nvSpPr>
        <p:spPr>
          <a:xfrm>
            <a:off x="4080587" y="567221"/>
            <a:ext cx="3788229" cy="646331"/>
          </a:xfrm>
          <a:prstGeom prst="rect">
            <a:avLst/>
          </a:prstGeom>
          <a:noFill/>
        </p:spPr>
        <p:txBody>
          <a:bodyPr wrap="square" rtlCol="0">
            <a:spAutoFit/>
          </a:bodyPr>
          <a:lstStyle/>
          <a:p>
            <a:pPr algn="ctr"/>
            <a:r>
              <a:rPr lang="en-IN" sz="3600" dirty="0"/>
              <a:t>Methodology</a:t>
            </a:r>
          </a:p>
        </p:txBody>
      </p:sp>
      <p:sp>
        <p:nvSpPr>
          <p:cNvPr id="3" name="TextBox 2">
            <a:extLst>
              <a:ext uri="{FF2B5EF4-FFF2-40B4-BE49-F238E27FC236}">
                <a16:creationId xmlns:a16="http://schemas.microsoft.com/office/drawing/2014/main" id="{76AAB473-C14E-91F2-FA28-7C8BBB83839C}"/>
              </a:ext>
            </a:extLst>
          </p:cNvPr>
          <p:cNvSpPr txBox="1"/>
          <p:nvPr/>
        </p:nvSpPr>
        <p:spPr>
          <a:xfrm>
            <a:off x="1296955" y="1875453"/>
            <a:ext cx="9144000" cy="3693319"/>
          </a:xfrm>
          <a:prstGeom prst="rect">
            <a:avLst/>
          </a:prstGeom>
          <a:noFill/>
        </p:spPr>
        <p:txBody>
          <a:bodyPr wrap="square" rtlCol="0">
            <a:spAutoFit/>
          </a:bodyPr>
          <a:lstStyle/>
          <a:p>
            <a:pPr marL="285750" indent="-285750">
              <a:buFontTx/>
              <a:buChar char="-"/>
            </a:pPr>
            <a:r>
              <a:rPr lang="en-IN" dirty="0"/>
              <a:t>Uploading the Data in  TensorFlow Input Pipeline</a:t>
            </a:r>
          </a:p>
          <a:p>
            <a:pPr marL="285750" indent="-285750">
              <a:buFontTx/>
              <a:buChar char="-"/>
            </a:pPr>
            <a:endParaRPr lang="en-IN" dirty="0"/>
          </a:p>
          <a:p>
            <a:pPr marL="285750" indent="-285750">
              <a:buFontTx/>
              <a:buChar char="-"/>
            </a:pPr>
            <a:r>
              <a:rPr lang="en-IN" dirty="0"/>
              <a:t>Resizing the image</a:t>
            </a:r>
          </a:p>
          <a:p>
            <a:pPr marL="285750" indent="-285750">
              <a:buFontTx/>
              <a:buChar char="-"/>
            </a:pPr>
            <a:endParaRPr lang="en-IN" dirty="0"/>
          </a:p>
          <a:p>
            <a:pPr marL="285750" indent="-285750">
              <a:buFontTx/>
              <a:buChar char="-"/>
            </a:pPr>
            <a:r>
              <a:rPr lang="en-IN" dirty="0"/>
              <a:t>Splitting data into train, validation and test</a:t>
            </a:r>
          </a:p>
          <a:p>
            <a:pPr marL="285750" indent="-285750">
              <a:buFontTx/>
              <a:buChar char="-"/>
            </a:pPr>
            <a:endParaRPr lang="en-IN" dirty="0"/>
          </a:p>
          <a:p>
            <a:pPr marL="285750" indent="-285750">
              <a:buFontTx/>
              <a:buChar char="-"/>
            </a:pPr>
            <a:r>
              <a:rPr lang="en-IN" dirty="0"/>
              <a:t>Taking Data in Cache, Scaling Data and performing Data Augmentation</a:t>
            </a:r>
          </a:p>
          <a:p>
            <a:pPr marL="285750" indent="-285750">
              <a:buFontTx/>
              <a:buChar char="-"/>
            </a:pPr>
            <a:endParaRPr lang="en-IN" dirty="0"/>
          </a:p>
          <a:p>
            <a:pPr marL="285750" indent="-285750">
              <a:buFontTx/>
              <a:buChar char="-"/>
            </a:pPr>
            <a:r>
              <a:rPr lang="en-IN" dirty="0"/>
              <a:t>Preparing the model and performing </a:t>
            </a:r>
            <a:r>
              <a:rPr lang="en-IN" dirty="0" err="1"/>
              <a:t>Pr</a:t>
            </a:r>
            <a:endParaRPr lang="en-IN" dirty="0"/>
          </a:p>
          <a:p>
            <a:pPr marL="285750" indent="-285750">
              <a:buFontTx/>
              <a:buChar char="-"/>
            </a:pPr>
            <a:endParaRPr lang="en-IN" dirty="0"/>
          </a:p>
          <a:p>
            <a:pPr marL="285750" indent="-285750">
              <a:buFontTx/>
              <a:buChar char="-"/>
            </a:pPr>
            <a:endParaRPr lang="en-IN" dirty="0"/>
          </a:p>
          <a:p>
            <a:pPr marL="285750" indent="-285750">
              <a:buFontTx/>
              <a:buChar char="-"/>
            </a:pPr>
            <a:endParaRPr lang="en-IN" dirty="0"/>
          </a:p>
          <a:p>
            <a:pPr marL="285750" indent="-285750">
              <a:buFontTx/>
              <a:buChar char="-"/>
            </a:pPr>
            <a:endParaRPr lang="en-IN" dirty="0"/>
          </a:p>
        </p:txBody>
      </p:sp>
    </p:spTree>
    <p:extLst>
      <p:ext uri="{BB962C8B-B14F-4D97-AF65-F5344CB8AC3E}">
        <p14:creationId xmlns:p14="http://schemas.microsoft.com/office/powerpoint/2010/main" val="3574751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9EEDFA-8095-C202-9232-38F0D3470933}"/>
              </a:ext>
            </a:extLst>
          </p:cNvPr>
          <p:cNvPicPr>
            <a:picLocks noChangeAspect="1"/>
          </p:cNvPicPr>
          <p:nvPr/>
        </p:nvPicPr>
        <p:blipFill>
          <a:blip r:embed="rId2"/>
          <a:stretch>
            <a:fillRect/>
          </a:stretch>
        </p:blipFill>
        <p:spPr>
          <a:xfrm>
            <a:off x="2052637" y="42862"/>
            <a:ext cx="8086725" cy="6772275"/>
          </a:xfrm>
          <a:prstGeom prst="rect">
            <a:avLst/>
          </a:prstGeom>
        </p:spPr>
      </p:pic>
    </p:spTree>
    <p:extLst>
      <p:ext uri="{BB962C8B-B14F-4D97-AF65-F5344CB8AC3E}">
        <p14:creationId xmlns:p14="http://schemas.microsoft.com/office/powerpoint/2010/main" val="923130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D7B470-350F-7C01-C023-8F26B602FD50}"/>
              </a:ext>
            </a:extLst>
          </p:cNvPr>
          <p:cNvPicPr>
            <a:picLocks noChangeAspect="1"/>
          </p:cNvPicPr>
          <p:nvPr/>
        </p:nvPicPr>
        <p:blipFill>
          <a:blip r:embed="rId2"/>
          <a:stretch>
            <a:fillRect/>
          </a:stretch>
        </p:blipFill>
        <p:spPr>
          <a:xfrm>
            <a:off x="1857375" y="390525"/>
            <a:ext cx="8477250" cy="6076950"/>
          </a:xfrm>
          <a:prstGeom prst="rect">
            <a:avLst/>
          </a:prstGeom>
        </p:spPr>
      </p:pic>
    </p:spTree>
    <p:extLst>
      <p:ext uri="{BB962C8B-B14F-4D97-AF65-F5344CB8AC3E}">
        <p14:creationId xmlns:p14="http://schemas.microsoft.com/office/powerpoint/2010/main" val="616430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45BFEC-9BBE-8A44-7689-DF4E62D16075}"/>
              </a:ext>
            </a:extLst>
          </p:cNvPr>
          <p:cNvPicPr>
            <a:picLocks noChangeAspect="1"/>
          </p:cNvPicPr>
          <p:nvPr/>
        </p:nvPicPr>
        <p:blipFill>
          <a:blip r:embed="rId2"/>
          <a:stretch>
            <a:fillRect/>
          </a:stretch>
        </p:blipFill>
        <p:spPr>
          <a:xfrm>
            <a:off x="4388404" y="0"/>
            <a:ext cx="3415192" cy="6858000"/>
          </a:xfrm>
          <a:prstGeom prst="rect">
            <a:avLst/>
          </a:prstGeom>
        </p:spPr>
      </p:pic>
    </p:spTree>
    <p:extLst>
      <p:ext uri="{BB962C8B-B14F-4D97-AF65-F5344CB8AC3E}">
        <p14:creationId xmlns:p14="http://schemas.microsoft.com/office/powerpoint/2010/main" val="624096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F8B136-2CE1-92FF-6D69-D6509A95F7DD}"/>
              </a:ext>
            </a:extLst>
          </p:cNvPr>
          <p:cNvPicPr>
            <a:picLocks noChangeAspect="1"/>
          </p:cNvPicPr>
          <p:nvPr/>
        </p:nvPicPr>
        <p:blipFill>
          <a:blip r:embed="rId2"/>
          <a:stretch>
            <a:fillRect/>
          </a:stretch>
        </p:blipFill>
        <p:spPr>
          <a:xfrm>
            <a:off x="0" y="337878"/>
            <a:ext cx="12192000" cy="6182243"/>
          </a:xfrm>
          <a:prstGeom prst="rect">
            <a:avLst/>
          </a:prstGeom>
        </p:spPr>
      </p:pic>
    </p:spTree>
    <p:extLst>
      <p:ext uri="{BB962C8B-B14F-4D97-AF65-F5344CB8AC3E}">
        <p14:creationId xmlns:p14="http://schemas.microsoft.com/office/powerpoint/2010/main" val="2982546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396A48-7510-6588-E070-73B8314A735C}"/>
              </a:ext>
            </a:extLst>
          </p:cNvPr>
          <p:cNvPicPr>
            <a:picLocks noChangeAspect="1"/>
          </p:cNvPicPr>
          <p:nvPr/>
        </p:nvPicPr>
        <p:blipFill>
          <a:blip r:embed="rId2"/>
          <a:stretch>
            <a:fillRect/>
          </a:stretch>
        </p:blipFill>
        <p:spPr>
          <a:xfrm>
            <a:off x="219075" y="1685925"/>
            <a:ext cx="11753850" cy="3486150"/>
          </a:xfrm>
          <a:prstGeom prst="rect">
            <a:avLst/>
          </a:prstGeom>
        </p:spPr>
      </p:pic>
    </p:spTree>
    <p:extLst>
      <p:ext uri="{BB962C8B-B14F-4D97-AF65-F5344CB8AC3E}">
        <p14:creationId xmlns:p14="http://schemas.microsoft.com/office/powerpoint/2010/main" val="1915228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7E36C7-524A-E36D-065F-964E4A3A9AE7}"/>
              </a:ext>
            </a:extLst>
          </p:cNvPr>
          <p:cNvPicPr>
            <a:picLocks noChangeAspect="1"/>
          </p:cNvPicPr>
          <p:nvPr/>
        </p:nvPicPr>
        <p:blipFill>
          <a:blip r:embed="rId2"/>
          <a:stretch>
            <a:fillRect/>
          </a:stretch>
        </p:blipFill>
        <p:spPr>
          <a:xfrm>
            <a:off x="1566862" y="990600"/>
            <a:ext cx="9058275" cy="4876800"/>
          </a:xfrm>
          <a:prstGeom prst="rect">
            <a:avLst/>
          </a:prstGeom>
        </p:spPr>
      </p:pic>
    </p:spTree>
    <p:extLst>
      <p:ext uri="{BB962C8B-B14F-4D97-AF65-F5344CB8AC3E}">
        <p14:creationId xmlns:p14="http://schemas.microsoft.com/office/powerpoint/2010/main" val="837424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106</Words>
  <Application>Microsoft Office PowerPoint</Application>
  <PresentationFormat>Widescreen</PresentationFormat>
  <Paragraphs>21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SAMBHU MUKHERJEE</dc:creator>
  <cp:lastModifiedBy>SAMBHU MUKHERJEE</cp:lastModifiedBy>
  <cp:revision>2</cp:revision>
  <dcterms:created xsi:type="dcterms:W3CDTF">2023-02-26T21:52:42Z</dcterms:created>
  <dcterms:modified xsi:type="dcterms:W3CDTF">2023-02-28T13:04:37Z</dcterms:modified>
</cp:coreProperties>
</file>