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EB3F-0039-32EF-5715-4769D516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C6B4-5244-1985-3D05-E0F01C94D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D762-D5A6-1EA3-D220-A918903E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8C41-32B7-475C-ADFA-00C8327F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3B4F-2D37-7C8A-3183-7B156D2C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2FD-50F2-93C9-5CD0-E32A631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1E5B-3ECF-68E4-B3B8-D4F5AA3C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9D97-6CF9-D6F9-FD69-EE68187E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30B2-340B-D71D-9664-53083B3A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4F4C-70B9-B563-64B9-2E86570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1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B095C-B877-CB17-E43E-8EC7DC75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8F77-B756-D0A1-39F4-33799396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B53C-6999-8379-4C65-2E37A4B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3CFC-6670-332C-5480-27D7E586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F5C8-02DD-1118-C51C-14A4321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30D-4C83-290A-88EC-D7780B90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60E8-703A-FF8B-AC24-C5DAF83C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7068-1704-303E-3C88-A4CE0332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3F17-5EB7-E0F6-7D8C-6C188CD5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E73A-4FC8-A161-EC83-5D4C922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1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039B-12F3-3373-ECBE-02E23EF1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481C-4621-37F6-F4A2-44049D84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19A8-BD5F-51F8-E33F-7CE63057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6A28-9965-6905-CC4E-ABB8C538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2AC3-50BC-84AE-3F98-EA73222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3C8-8342-4FCF-AFC7-69706485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955E-3033-BFC2-B971-E53C52C0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E88D-2122-EE9A-5C96-20AA99A7A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FD131-8C16-2FF3-DDE3-001E380B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62B2-FB84-127E-0092-BDF06B93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4AEB-9B34-22BD-6B6F-764C7F2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0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8F9-617F-B245-B366-B8859B3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A18E-D14C-AEFD-2CEC-CF218A4C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A467-326A-9512-EE6C-E71C4B8E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D216B-26E7-3778-60ED-5F30B996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F1DCF-178C-9661-C3BD-355F472C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F0C02-6C97-9061-5D41-BCAB85F0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244B-296E-ACEB-9C30-879429AD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9D9C8-D469-0D56-A2B6-CEF08423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239C-55BE-5B57-FF5B-F5F8CECE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80CE8-DF6D-918F-9548-998D075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E4143-0DBA-6BEE-27B8-A6A2BF4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64666-AC43-1A51-032D-34836F52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2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081DF-EC89-7DF9-4B53-21263EAC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48678-3D1A-7A0D-6A11-6FEAF9B3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7B84-3313-5AD7-F32E-6F16F52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8B2-1568-C1F9-D38A-D2BD87EB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9E9F-93A3-F935-A435-AA9550EF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BB974-87C8-5422-5750-830C64D1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F425C-58BB-0B7F-D5B7-767E2689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9EAC-1668-0EA4-3820-1ECF98A8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AA0E-B00E-1536-7C2D-C2CED7A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0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87A-7675-7F01-4706-38DDF904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834C0-6CE3-92CD-1F7B-27ABDA280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AF0C8-4818-1610-CCC7-895CB2C6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B160E-F69F-4B64-7D7A-AE4F08D5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6B74-FB8E-5D51-92FB-77629960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1BB3-977C-7313-AC95-084BBA73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1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85459-C51C-16FC-F965-BCE3EB7E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C982-987B-2F7C-C127-860D274C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BD68-D6D7-DA73-BA2E-8B2BF705F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4832-F232-4893-B89F-BA930A7A8613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A2CB-CC02-25B7-FECB-89B52FB1D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6088-1613-78FD-B7BC-8D7BAE3C7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DBC2-1034-4D07-99D8-B8556C8E4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2D4B5-DF28-BC40-79AF-049A6ED76F2F}"/>
              </a:ext>
            </a:extLst>
          </p:cNvPr>
          <p:cNvSpPr txBox="1"/>
          <p:nvPr/>
        </p:nvSpPr>
        <p:spPr>
          <a:xfrm>
            <a:off x="3984171" y="2782669"/>
            <a:ext cx="44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Flight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48564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F7FDC6C-8269-C2E6-47C3-5DC41F7EF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" y="400050"/>
            <a:ext cx="59531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20365FE-771C-3252-3581-CABEFBC5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50" y="3429000"/>
            <a:ext cx="60102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EDBC4E90-9F93-DEBA-DFC4-EFF53718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1" y="4712643"/>
            <a:ext cx="370415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4.245267323767628e-206 Good Predictor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4FDFD-B230-8034-C88B-CE36C731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5" y="224129"/>
            <a:ext cx="710565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6F51B-785E-317C-1181-478A9FF76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77" y="2045931"/>
            <a:ext cx="6667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FB619-F47E-F4E4-2596-32DBFE59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1" y="81740"/>
            <a:ext cx="5685453" cy="3484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384CF-8556-CBEE-012A-945E0224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84" y="3417190"/>
            <a:ext cx="6581385" cy="33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1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C828C-2558-DA2E-0FB2-EE73B99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058"/>
            <a:ext cx="6296222" cy="3205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F95F9-114C-5262-079F-45FC4BC4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77" y="3252023"/>
            <a:ext cx="6296222" cy="35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1508B-EA90-DE30-2B7F-7556E8803B5C}"/>
              </a:ext>
            </a:extLst>
          </p:cNvPr>
          <p:cNvSpPr txBox="1"/>
          <p:nvPr/>
        </p:nvSpPr>
        <p:spPr>
          <a:xfrm>
            <a:off x="249595" y="277200"/>
            <a:ext cx="407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Indigo, Go First to be grouped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184B9-85CA-F345-6DE8-F01E87F1D450}"/>
              </a:ext>
            </a:extLst>
          </p:cNvPr>
          <p:cNvSpPr txBox="1"/>
          <p:nvPr/>
        </p:nvSpPr>
        <p:spPr>
          <a:xfrm>
            <a:off x="249595" y="83062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Chennai and Kolkata can be grouped together, Bangalore and Mumbai can be grouped together in Source City and Destination 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AFE35-138D-9570-EB36-24D2791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93" y="95250"/>
            <a:ext cx="34861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6865776-AF8D-C31B-3149-70389A69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7" y="520377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1B4F528-12F3-2FBF-6D22-E0E7F87F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02" y="3534165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62E589C-76DB-E122-7535-731787C3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64" y="520377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8169035-AA03-10C5-0C22-E3F34C5C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51" y="3524640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4B0F9D8-F4B0-4A28-E755-EED084C0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671513"/>
            <a:ext cx="52959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8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666E3-2B5B-CB3E-D252-6A6621E6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20" y="610086"/>
            <a:ext cx="94202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7C451-01C0-95A6-3950-E46E18D2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1" y="311894"/>
            <a:ext cx="9324975" cy="418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DA6F9-9392-E164-00F0-1589C5CC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04" y="2184626"/>
            <a:ext cx="5305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B406B-A427-34A0-EF28-0D6D3D73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492"/>
            <a:ext cx="12192000" cy="56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B7312-FFED-A412-DBDC-308DFB7701CB}"/>
              </a:ext>
            </a:extLst>
          </p:cNvPr>
          <p:cNvSpPr txBox="1"/>
          <p:nvPr/>
        </p:nvSpPr>
        <p:spPr>
          <a:xfrm>
            <a:off x="4430486" y="821095"/>
            <a:ext cx="33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Major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F3344-9F1D-D8B4-D2A4-E3C2566821B4}"/>
              </a:ext>
            </a:extLst>
          </p:cNvPr>
          <p:cNvSpPr txBox="1"/>
          <p:nvPr/>
        </p:nvSpPr>
        <p:spPr>
          <a:xfrm>
            <a:off x="2659225" y="2696548"/>
            <a:ext cx="651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Use of Grouped by Boxplot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Comparing multiple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97224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1DD4C-03A8-BFB3-E7BC-D750AD74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839"/>
            <a:ext cx="12192000" cy="55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21115-FD1C-88D6-A913-3F5441ACB4F2}"/>
              </a:ext>
            </a:extLst>
          </p:cNvPr>
          <p:cNvSpPr txBox="1"/>
          <p:nvPr/>
        </p:nvSpPr>
        <p:spPr>
          <a:xfrm>
            <a:off x="3424334" y="0"/>
            <a:ext cx="473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57C02-6051-C467-7BCA-779E8944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0" y="612706"/>
            <a:ext cx="11249025" cy="258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6CF24-E781-F183-F383-73F84799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3193981"/>
            <a:ext cx="4219477" cy="3459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B98ED3-9AD3-0DD3-62CE-EAC26860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07" y="3158263"/>
            <a:ext cx="2990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C95680-AEBA-A3F8-27A9-193ABA6D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0" y="486746"/>
            <a:ext cx="6148873" cy="61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A626C6-B8E4-230A-0A80-DD6BD946461F}"/>
              </a:ext>
            </a:extLst>
          </p:cNvPr>
          <p:cNvSpPr txBox="1"/>
          <p:nvPr/>
        </p:nvSpPr>
        <p:spPr>
          <a:xfrm>
            <a:off x="8528179" y="2687217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do not see much linearity in the model</a:t>
            </a:r>
          </a:p>
        </p:txBody>
      </p:sp>
    </p:spTree>
    <p:extLst>
      <p:ext uri="{BB962C8B-B14F-4D97-AF65-F5344CB8AC3E}">
        <p14:creationId xmlns:p14="http://schemas.microsoft.com/office/powerpoint/2010/main" val="90053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26C24-EA1E-2C00-D8DA-95AE1D27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42" y="1129004"/>
            <a:ext cx="8086652" cy="4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4E05EA-EC6C-529B-7EB5-4445DF9C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2" y="179031"/>
            <a:ext cx="59531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35B833-6061-236D-05DE-62BD5DBB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13" y="3650019"/>
            <a:ext cx="60102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E47F0DDC-A78C-6ACD-DB38-7BD6BC09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71" y="4840322"/>
            <a:ext cx="198742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09D176-BED7-B7E3-D76E-E37AA1FE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" y="272337"/>
            <a:ext cx="59531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46C765D-DAAB-E437-A874-7EED2779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36" y="3556713"/>
            <a:ext cx="60102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7D2A4169-96E4-706F-F251-3243BAD8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60" y="4704995"/>
            <a:ext cx="352454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2.5500990712920574e-154 Good Predictor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5BF91B0-FEC9-2885-DED3-5CF58140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5" y="390525"/>
            <a:ext cx="59531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34BA76-96A6-0924-79E9-593E0441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53" y="3514628"/>
            <a:ext cx="60102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10CA13D2-62D4-CF92-3C8C-08D8A55AC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5110809"/>
            <a:ext cx="23793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837BCB-BAEF-505C-FAF2-C36DA47E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5" y="390525"/>
            <a:ext cx="59531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7A6B018-5D81-F3EB-7CDC-171E7EA2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20" y="3505297"/>
            <a:ext cx="60102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9ED794BF-F6C3-E820-A776-E41B457A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45" y="4870646"/>
            <a:ext cx="255658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 0.0 Good Predictor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1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2023-02-25T14:37:41Z</dcterms:created>
  <dcterms:modified xsi:type="dcterms:W3CDTF">2023-02-25T15:42:47Z</dcterms:modified>
</cp:coreProperties>
</file>