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4" r:id="rId38"/>
    <p:sldId id="292" r:id="rId39"/>
    <p:sldId id="293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E75AB-A594-5E76-CA20-7322A9CEB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934E5-3050-E856-AB7E-CD26347E7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E5F81-3622-8BA0-3A96-1797954EE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F5C8-FDC0-4EEC-9562-93FAA1A51F40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4F1F1-B320-6D25-847B-9B79BD131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98148-9FF4-C91B-824F-9E8BD270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3B4E8-4F56-4A12-BE79-3AA7DFE1A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42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C0AFB-A0C8-935A-9470-498A3BE42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52621-C573-FF02-6612-F2FD5AFE9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0B723-457E-E420-C4FD-89B34DADB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F5C8-FDC0-4EEC-9562-93FAA1A51F40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C1D9-52CC-7988-095F-44B83E21D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96A5D-2D45-B631-20C5-BE28A841A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3B4E8-4F56-4A12-BE79-3AA7DFE1A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29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EB5E70-6FBD-E770-9D68-50A7E821D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3009EB-9FCD-9CD4-0F4A-D47ECB21A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C58D9-0ABB-ACCC-93DF-8836429FD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F5C8-FDC0-4EEC-9562-93FAA1A51F40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CAE21-6BEC-CFAC-D807-92012950F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BCD71-14A8-55E6-2BC5-F47230E68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3B4E8-4F56-4A12-BE79-3AA7DFE1A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203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2ECB-90FF-D5F0-BAC2-A041B41B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EAD5A-3CAD-B08C-36D8-519781140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7DBA8-616B-DCAF-CFE7-7044E8CD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F5C8-FDC0-4EEC-9562-93FAA1A51F40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83360-D415-3657-5DBE-42138BCB2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05F01-97BB-3C38-2FCA-E101DB29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3B4E8-4F56-4A12-BE79-3AA7DFE1A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51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25936-8FA2-F30C-847A-DDC78B539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C31D9-9E98-7200-22B5-E855C8638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F51A2-32BB-D132-44C1-7F09DA989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F5C8-FDC0-4EEC-9562-93FAA1A51F40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56B88-AA81-C90C-2FC9-C50DB5E5A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48048-0B2B-C32C-AEEB-114E120D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3B4E8-4F56-4A12-BE79-3AA7DFE1A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09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D1FE-C56C-164E-452C-0FAFB3533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4245A-2E66-BAE5-278D-CA57210AB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10A3D-2AED-8E8C-6544-5491B4FAE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113E5-DA52-177E-75B4-E61B4508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F5C8-FDC0-4EEC-9562-93FAA1A51F40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5FD0E-E075-7B39-2A54-A988200D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496E1-525C-E887-C7CD-639AB9318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3B4E8-4F56-4A12-BE79-3AA7DFE1A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90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F51A-F364-8F81-1B5B-BB22F82C8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1018A-1AD0-B08D-FB68-5DC21C992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80F54-F8DB-C6DA-E318-357E58746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956F6E-F829-D353-2C67-5ABD9E8B5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E6BE64-7F4D-BB71-E96C-3D8498B260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B22054-925C-491B-0516-654930CA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F5C8-FDC0-4EEC-9562-93FAA1A51F40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4F94F0-FF90-9025-B44A-EAE79998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7D4A3E-6FF8-F501-1B54-61BC945B3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3B4E8-4F56-4A12-BE79-3AA7DFE1A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99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7D8E-4EB3-1E97-D96E-CE6C690A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0D1E87-A058-CDFB-A428-DBFFDD2B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F5C8-FDC0-4EEC-9562-93FAA1A51F40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2CDDD-CCC0-DC11-5187-1EF83F6BF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54DED-EB1A-E03C-E5B8-D5D894F90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3B4E8-4F56-4A12-BE79-3AA7DFE1A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952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31DAD8-853C-6E5A-2F2E-E6624C4E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F5C8-FDC0-4EEC-9562-93FAA1A51F40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7952F2-0BD5-AB55-AD42-9FE94956B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8D0F4-CCD8-F0AD-0C68-A1BFCF7AD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3B4E8-4F56-4A12-BE79-3AA7DFE1A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39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95A0A-176E-F3DD-4552-C2F3A425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C4356-6B60-37D3-209E-F2BCF82B1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95C9B-AF96-6E8F-0CAB-A0B11DAE2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8F149-F47A-92D2-918E-ECA33D9F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F5C8-FDC0-4EEC-9562-93FAA1A51F40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EC87E-4AD3-C40F-0113-22DBA127D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D5181-C9A8-7251-6790-6C70B1EEE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3B4E8-4F56-4A12-BE79-3AA7DFE1A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65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2F4D-BE28-8FF8-A4F2-D49504EF4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E50BF0-7833-D7BE-7F7A-06D4352B8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03547-CFC6-C517-501B-9690A96B6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60030-8C47-4E9E-9270-184E0632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F5C8-FDC0-4EEC-9562-93FAA1A51F40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BF358-76BB-7952-5DB1-3CA49577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48C31-B0BA-4AD7-1B6C-CCD1287F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3B4E8-4F56-4A12-BE79-3AA7DFE1A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17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2DED86-B095-1AE0-00AA-7851226BE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51943-A5D4-2A98-9753-CE5084699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92A6F-6ED8-D9A3-1DBE-95DFA2D84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6F5C8-FDC0-4EEC-9562-93FAA1A51F40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9DED9-E8CD-EAA2-7DCE-883A46BDD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0C8FD-7F43-7383-3ED0-8C35BD7BA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3B4E8-4F56-4A12-BE79-3AA7DFE1A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497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BC990A-D351-797E-4DCF-E995A12B2053}"/>
              </a:ext>
            </a:extLst>
          </p:cNvPr>
          <p:cNvSpPr txBox="1"/>
          <p:nvPr/>
        </p:nvSpPr>
        <p:spPr>
          <a:xfrm>
            <a:off x="3324808" y="2782669"/>
            <a:ext cx="5542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Super Market Sales Forecast</a:t>
            </a:r>
          </a:p>
        </p:txBody>
      </p:sp>
    </p:spTree>
    <p:extLst>
      <p:ext uri="{BB962C8B-B14F-4D97-AF65-F5344CB8AC3E}">
        <p14:creationId xmlns:p14="http://schemas.microsoft.com/office/powerpoint/2010/main" val="3592353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5B9B1D-038D-BF88-1A13-C602D7537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981075"/>
            <a:ext cx="86487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58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073589-E8DE-9B0D-0064-AF42DF389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130" y="33337"/>
            <a:ext cx="7924800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78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276F6C-B3E0-DC3C-0BA1-44578711C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676275"/>
            <a:ext cx="776287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45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FC6451-74B2-9B59-AF60-90414E629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51" y="0"/>
            <a:ext cx="1057126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3FA0F8-C3C1-2BBC-5167-279FF14E8561}"/>
              </a:ext>
            </a:extLst>
          </p:cNvPr>
          <p:cNvSpPr txBox="1"/>
          <p:nvPr/>
        </p:nvSpPr>
        <p:spPr>
          <a:xfrm>
            <a:off x="6096000" y="3239383"/>
            <a:ext cx="6097554" cy="1200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# We see delivery in New York takes significantly more time, but still it one of the highest ordering city. </a:t>
            </a:r>
          </a:p>
          <a:p>
            <a:r>
              <a:rPr lang="en-IN" dirty="0">
                <a:solidFill>
                  <a:schemeClr val="bg1"/>
                </a:solidFill>
              </a:rPr>
              <a:t>#If delivery time can be reduced in New York more orders can be booked</a:t>
            </a:r>
          </a:p>
        </p:txBody>
      </p:sp>
    </p:spTree>
    <p:extLst>
      <p:ext uri="{BB962C8B-B14F-4D97-AF65-F5344CB8AC3E}">
        <p14:creationId xmlns:p14="http://schemas.microsoft.com/office/powerpoint/2010/main" val="2544155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B9A24D-C68D-015C-09ED-E63070A01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2711"/>
            <a:ext cx="6096000" cy="66974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1A8590-35C8-24D6-89A5-E22A47BD8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715" y="82711"/>
            <a:ext cx="5475248" cy="653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612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77AD07FD-52FD-51F7-19B1-1F32A1D97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78" y="473007"/>
            <a:ext cx="5448300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726A99-5D38-22ED-737E-CA1C2A670CCD}"/>
              </a:ext>
            </a:extLst>
          </p:cNvPr>
          <p:cNvSpPr txBox="1"/>
          <p:nvPr/>
        </p:nvSpPr>
        <p:spPr>
          <a:xfrm>
            <a:off x="6097622" y="2950191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 From the above analysis we can see only city wise representation gives correct pictures in terms of volume</a:t>
            </a:r>
          </a:p>
        </p:txBody>
      </p:sp>
    </p:spTree>
    <p:extLst>
      <p:ext uri="{BB962C8B-B14F-4D97-AF65-F5344CB8AC3E}">
        <p14:creationId xmlns:p14="http://schemas.microsoft.com/office/powerpoint/2010/main" val="2930971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8DAFCB-8A27-5BC5-0D78-8A0682BFB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88"/>
            <a:ext cx="8138035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EB45E4-F47C-B5B7-8299-4E280F1FE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392" y="128746"/>
            <a:ext cx="4208105" cy="249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96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047E43C7-5DCF-95CC-1FAC-449C9F7A4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839" y="628650"/>
            <a:ext cx="5495925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2EB866-FAF9-E651-91AB-F59F229BA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086" y="230858"/>
            <a:ext cx="6530066" cy="627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17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59C8C1-38EE-6CB0-7297-DDF41B7D8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65" y="0"/>
            <a:ext cx="6877050" cy="660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60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9D52F4-0652-A8FE-9E31-CDF66D913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28" y="0"/>
            <a:ext cx="6438900" cy="4438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A66E9F-73E2-9A8D-1F65-875CE8AF0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476" y="2306118"/>
            <a:ext cx="59340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20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CD69-7180-5055-7126-D710EC0B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Major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FCDCAB-B8CE-50C1-F805-FE18B8058CB5}"/>
              </a:ext>
            </a:extLst>
          </p:cNvPr>
          <p:cNvSpPr txBox="1"/>
          <p:nvPr/>
        </p:nvSpPr>
        <p:spPr>
          <a:xfrm>
            <a:off x="1371600" y="2360645"/>
            <a:ext cx="9293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/>
              <a:t>Time Series Forecasting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Subtraction Operation on date</a:t>
            </a:r>
          </a:p>
        </p:txBody>
      </p:sp>
    </p:spTree>
    <p:extLst>
      <p:ext uri="{BB962C8B-B14F-4D97-AF65-F5344CB8AC3E}">
        <p14:creationId xmlns:p14="http://schemas.microsoft.com/office/powerpoint/2010/main" val="1916661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52ABDF-6022-9CA9-D745-28F8C5A4D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1214437"/>
            <a:ext cx="60579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30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56639D-5D86-CC08-318A-01DF2C855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304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38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4B5DF9-6594-504D-576E-2B2366482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620" y="279918"/>
            <a:ext cx="7358943" cy="621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04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082546-B71A-A3AF-4B2C-A19DCDCB1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1514475"/>
            <a:ext cx="61150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39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A52EA0-BB98-CD78-5D47-CB833E0D8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237" y="1071562"/>
            <a:ext cx="610552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76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1E4FDD-F1A0-AD58-CB53-ACC1A10B9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5" y="1109662"/>
            <a:ext cx="62674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09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761F08-16A6-3EA4-C88D-0F8585A62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123" y="975625"/>
            <a:ext cx="7224465" cy="472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22CAA5-41DC-BB9B-D082-C0614C23A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833" y="0"/>
            <a:ext cx="67023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22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8DB800-F419-D103-66CE-23EAC7AE5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909637"/>
            <a:ext cx="735330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86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BB3745-E8EF-045E-19CE-C4A8E094D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090612"/>
            <a:ext cx="83534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24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DE830A-AECF-C144-A576-0B325149F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687" y="300037"/>
            <a:ext cx="5000625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05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0AF6BF-8878-6F58-9C11-76EF28D83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161" y="0"/>
            <a:ext cx="70536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89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4CF446-47D9-4D1F-E4CF-D372E3EBD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1090612"/>
            <a:ext cx="64579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0813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92B98F-CF6C-CF59-9D8D-F78C7B4F4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249" y="1065828"/>
            <a:ext cx="7013300" cy="448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64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417B33-B34A-FF47-6D32-9CF59E884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096444"/>
            <a:ext cx="117157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649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7FABBD62-5E52-FA98-F7EB-F90C45F13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86" y="542925"/>
            <a:ext cx="1106805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2C19050B-483B-1DAF-8EE4-87C8CF80A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86" y="3786771"/>
            <a:ext cx="1106805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4099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E92CC4-EA28-2DC5-827E-A380AB328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10" y="341733"/>
            <a:ext cx="6324600" cy="5372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42691C-C826-773C-D664-4AD51D446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497" y="1468599"/>
            <a:ext cx="66103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115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4A448D-AFDD-58A2-BA06-CDA48EA0F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15" y="433873"/>
            <a:ext cx="4171950" cy="548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A7B0DA-8B6E-71CC-ABB3-86AA536A6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2910"/>
            <a:ext cx="43434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3707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B3952F-DD37-276B-BF1A-2F435DCF8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530" y="1002419"/>
            <a:ext cx="6024271" cy="439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51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C0C983-997A-02FA-0FEB-243AF8102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38" y="226810"/>
            <a:ext cx="9267825" cy="5133975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C1D210-F9DC-0F65-DAD9-E3428AE7F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899" y="2364938"/>
            <a:ext cx="4883506" cy="367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9251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3C0A62-A430-2A8E-AACB-E666771A7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12" y="466725"/>
            <a:ext cx="5695950" cy="5924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DECD64-F82D-3787-7242-588D7074E41A}"/>
              </a:ext>
            </a:extLst>
          </p:cNvPr>
          <p:cNvSpPr txBox="1"/>
          <p:nvPr/>
        </p:nvSpPr>
        <p:spPr>
          <a:xfrm>
            <a:off x="7053943" y="849086"/>
            <a:ext cx="44693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Residual are Normally Distributed – Jarque </a:t>
            </a:r>
            <a:r>
              <a:rPr lang="en-IN" dirty="0" err="1"/>
              <a:t>Bera</a:t>
            </a:r>
            <a:endParaRPr lang="en-IN" dirty="0"/>
          </a:p>
          <a:p>
            <a:endParaRPr lang="en-IN" dirty="0"/>
          </a:p>
          <a:p>
            <a:r>
              <a:rPr lang="en-IN" dirty="0"/>
              <a:t>There is no auto – correlation</a:t>
            </a:r>
          </a:p>
          <a:p>
            <a:endParaRPr lang="en-IN" dirty="0"/>
          </a:p>
          <a:p>
            <a:r>
              <a:rPr lang="en-IN" dirty="0"/>
              <a:t>There is no Heteroskedasticity</a:t>
            </a:r>
          </a:p>
        </p:txBody>
      </p:sp>
    </p:spTree>
    <p:extLst>
      <p:ext uri="{BB962C8B-B14F-4D97-AF65-F5344CB8AC3E}">
        <p14:creationId xmlns:p14="http://schemas.microsoft.com/office/powerpoint/2010/main" val="55376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C7E7D5-27E2-7113-CA2E-EA520A776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34" y="477611"/>
            <a:ext cx="669607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306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054A11-FE91-E05A-F8F2-77278EBC4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4" y="131795"/>
            <a:ext cx="7620000" cy="4914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99A135-36E7-58D6-1EFA-3687DD622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731" y="1643355"/>
            <a:ext cx="85058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713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99D9B0-7BB5-C7F7-AE46-9AD79E096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13" y="79310"/>
            <a:ext cx="5400675" cy="61162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2307DD-1D30-9D38-4CF7-4936EAC8E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327" y="587"/>
            <a:ext cx="5926494" cy="619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686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922776-A831-6FD5-7EF2-AF1CE031B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922" y="726220"/>
            <a:ext cx="8744435" cy="501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638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2F65E-2726-16A8-3A21-93C077CEA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3" y="133156"/>
            <a:ext cx="5715000" cy="3867150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E5DFC69D-8DC7-2BB7-9BE0-14189E686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732" y="2827176"/>
            <a:ext cx="5495623" cy="375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1446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5E32AA-8E07-6206-F2A4-BE3C58B62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61" y="2268311"/>
            <a:ext cx="100393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287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D5EF31-62E6-633B-92C8-C73D7D32D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486" y="0"/>
            <a:ext cx="50870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204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183550-C12B-EF46-98DA-6CF5B8051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565" y="0"/>
            <a:ext cx="78468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768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0ADEF0-F61B-791C-B07A-29D8C9F8E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356" y="870274"/>
            <a:ext cx="855345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901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CDA1C1-1334-7E14-7617-EA385F996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036" y="261257"/>
            <a:ext cx="46196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2922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592E5D18-E6FA-12A8-7D69-70BAD27B4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974" y="1156996"/>
            <a:ext cx="8240444" cy="374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435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8D7ED38-BD94-A16C-2FEE-ABA7487DA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212" y="421896"/>
            <a:ext cx="6414212" cy="64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7F1F3C-F1B7-597F-BDC1-35A5D8866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477" y="421896"/>
            <a:ext cx="7333457" cy="15385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AA94BF-279A-906C-5399-FB41080D4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18062"/>
            <a:ext cx="5806848" cy="257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8280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504B5BA5-0944-6135-B5C6-F0ED2B849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2" y="195165"/>
            <a:ext cx="4542799" cy="294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D48F13-7A52-FEB7-57FE-8B2228EFA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67" y="3882701"/>
            <a:ext cx="64770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85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3896AEB-5A10-10C4-8889-1B47AB636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46" y="628650"/>
            <a:ext cx="5448300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C5A0A3-AA68-A4B9-B441-824FFE854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154" y="899238"/>
            <a:ext cx="6472724" cy="481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93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2884E1-67DB-95F4-C803-1C466B255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9575"/>
            <a:ext cx="7210425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55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15CB32E-DE6F-1B8A-4BAB-4B3D04E1B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2" y="130629"/>
            <a:ext cx="69691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602CCDE-246E-ADDF-7F6B-7786D20E1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181" y="447472"/>
            <a:ext cx="5782307" cy="322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66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55D7EE-8682-2EA6-F04F-9E14E92AE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474" y="277877"/>
            <a:ext cx="774382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52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86</Words>
  <Application>Microsoft Office PowerPoint</Application>
  <PresentationFormat>Widescreen</PresentationFormat>
  <Paragraphs>13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Office Theme</vt:lpstr>
      <vt:lpstr>PowerPoint Presentation</vt:lpstr>
      <vt:lpstr>Major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SAMBHU MUKHERJEE</dc:creator>
  <cp:lastModifiedBy>SAMBHU MUKHERJEE</cp:lastModifiedBy>
  <cp:revision>1</cp:revision>
  <dcterms:created xsi:type="dcterms:W3CDTF">2023-02-25T18:37:14Z</dcterms:created>
  <dcterms:modified xsi:type="dcterms:W3CDTF">2023-02-25T22:19:18Z</dcterms:modified>
</cp:coreProperties>
</file>