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73" r:id="rId12"/>
    <p:sldId id="265" r:id="rId13"/>
    <p:sldId id="274" r:id="rId14"/>
    <p:sldId id="275" r:id="rId15"/>
    <p:sldId id="266" r:id="rId16"/>
    <p:sldId id="276" r:id="rId17"/>
    <p:sldId id="267" r:id="rId18"/>
    <p:sldId id="277" r:id="rId19"/>
    <p:sldId id="268" r:id="rId20"/>
    <p:sldId id="278" r:id="rId21"/>
    <p:sldId id="279" r:id="rId22"/>
    <p:sldId id="269" r:id="rId23"/>
    <p:sldId id="280" r:id="rId24"/>
    <p:sldId id="281" r:id="rId25"/>
    <p:sldId id="270" r:id="rId26"/>
    <p:sldId id="282" r:id="rId27"/>
    <p:sldId id="283" r:id="rId28"/>
    <p:sldId id="271" r:id="rId29"/>
    <p:sldId id="27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4888-4267-5571-5F94-951C474F0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F3E46-4EF2-C3AC-0F88-882FABFB5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270D-55A6-B7C7-C915-3556CFC8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FC5A-5A00-409E-8C77-878283DA3AB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CA98-C7A5-6C6C-B079-B0EA7BEA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AC38-6EA4-7B18-0BD7-B0DBA55B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73E-FF99-419C-8329-0A4439BC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1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257D-EBC9-D326-CBB8-6B1B627A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E46FE-72BF-58FD-0657-5AFC351DA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1589-E935-9C8E-BEA8-307ABA2C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FC5A-5A00-409E-8C77-878283DA3AB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0BD3-AF72-9D3C-C806-4BDC7550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5A63-076D-2373-23F2-2FD5BF30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73E-FF99-419C-8329-0A4439BC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8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A351F-C4D9-839D-8844-A83DFAB58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6CEC9-F083-3DB7-22E4-65C7B18E6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751D-8052-53D1-DCD4-AE54829E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FC5A-5A00-409E-8C77-878283DA3AB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8C11C-91D5-597E-6AAD-0BC5982B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A3CC-FDB8-9C51-3FDB-E990B9F7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73E-FF99-419C-8329-0A4439BC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17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F297-C3E5-8119-08F6-F418DBD3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953B-A170-A659-8AED-96FD6987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227B-8D35-FF05-DB36-636B79EA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FC5A-5A00-409E-8C77-878283DA3AB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F4A9-F48C-BEB2-3B90-B4C935AF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C825-5DF0-F21A-2849-147755DA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73E-FF99-419C-8329-0A4439BC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25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EC34-8D6E-107F-6917-3222B218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F28D2-4E60-2E3D-785E-DA49B581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F6E1-DA21-44EF-D16B-2C51B513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FC5A-5A00-409E-8C77-878283DA3AB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4806-240A-232D-F909-E7607E34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9AE38-693A-BA8D-48F4-04B5D212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73E-FF99-419C-8329-0A4439BC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6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32AF-AF53-B735-D0A9-2706EC70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62EB-E479-CECC-CBEE-FD7BAE5B0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AE4A-4D8F-FA85-65F7-A17FA661F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FAAB6-869C-2E9A-C03D-93C4BD6A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FC5A-5A00-409E-8C77-878283DA3AB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EABF3-FDF3-B7D9-15B2-BB69474E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D5A21-062A-13B4-2225-DF330F2D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73E-FF99-419C-8329-0A4439BC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7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5652-C736-E137-E659-D9082814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B0E19-C48F-8FD5-02A9-6DADF1385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AC0D3-8240-795E-C888-C03B8EF88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B8422-F367-8847-68F1-4A6C3457B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312E8-E5CA-08FC-4853-C637D3F5B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F95D8-4F8B-BE82-6C70-85855C58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FC5A-5A00-409E-8C77-878283DA3AB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7924D-FDEA-DEDC-70AD-BDB4E8FE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1F834-BCA1-380C-0808-AB644048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73E-FF99-419C-8329-0A4439BC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84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7F1C-72E2-0B38-3375-198E8F5E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3E3F7-433A-386D-E89F-621E0055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FC5A-5A00-409E-8C77-878283DA3AB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B434F-6B1D-A9B8-2738-46804A0F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E3216-C79A-90E2-521D-B2942212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73E-FF99-419C-8329-0A4439BC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0660D-5D22-F296-D6A0-2AFFC93E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FC5A-5A00-409E-8C77-878283DA3AB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41275-2AB8-B03F-23D7-545CE4FF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A7EDD-4877-04F0-3AF4-3C30D79A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73E-FF99-419C-8329-0A4439BC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7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5A0E-246A-7927-2D4D-E41AE6EE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C930-03A5-74B2-B035-C84E8FE0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6BBF-7550-3E1E-6B89-7A8A768AB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53F87-8D01-0093-85B9-19719334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FC5A-5A00-409E-8C77-878283DA3AB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F4FB-8EB6-4C0F-C1F5-2CF38F52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BB593-23AF-D3B3-EBC1-46066E0D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73E-FF99-419C-8329-0A4439BC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4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0CA8-743B-883E-B3B2-73BE9E90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0EA9A-B58A-861D-4256-99A99BCFE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44CF0-0531-815B-8358-7E105D068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1C4E8-F48F-064B-696C-B6E367F1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FC5A-5A00-409E-8C77-878283DA3AB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5ADF6-0FE6-5161-7E97-A0A866D0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3690-B478-EBE3-2191-347EB858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A73E-FF99-419C-8329-0A4439BC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29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57918-71E7-FD8C-0079-50F39F28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811E2-D064-6EA3-8490-7AA452FE4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6C53-624B-86E6-1A71-B0B3190CB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6FC5A-5A00-409E-8C77-878283DA3AB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B8791-186C-5C19-F116-D403D58ED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3C5B-F76A-81E2-7105-36DF0E452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A73E-FF99-419C-8329-0A4439BC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3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2827E-27D8-D81B-1109-F9502B97F699}"/>
              </a:ext>
            </a:extLst>
          </p:cNvPr>
          <p:cNvSpPr txBox="1"/>
          <p:nvPr/>
        </p:nvSpPr>
        <p:spPr>
          <a:xfrm>
            <a:off x="2267339" y="2230016"/>
            <a:ext cx="73805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Purchase Amount Prediction Using Black Friday Data</a:t>
            </a:r>
          </a:p>
        </p:txBody>
      </p:sp>
    </p:spTree>
    <p:extLst>
      <p:ext uri="{BB962C8B-B14F-4D97-AF65-F5344CB8AC3E}">
        <p14:creationId xmlns:p14="http://schemas.microsoft.com/office/powerpoint/2010/main" val="29908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BCBEE8-D534-D135-C838-C0F3BAAC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140"/>
            <a:ext cx="12192000" cy="38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0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4DA85-C464-03F2-6FEA-C1743B23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743075"/>
            <a:ext cx="8582025" cy="3371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412BA-A707-74FA-022C-22ACC94E21B2}"/>
              </a:ext>
            </a:extLst>
          </p:cNvPr>
          <p:cNvSpPr txBox="1"/>
          <p:nvPr/>
        </p:nvSpPr>
        <p:spPr>
          <a:xfrm>
            <a:off x="4236097" y="665965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Gender Description</a:t>
            </a:r>
          </a:p>
        </p:txBody>
      </p:sp>
    </p:spTree>
    <p:extLst>
      <p:ext uri="{BB962C8B-B14F-4D97-AF65-F5344CB8AC3E}">
        <p14:creationId xmlns:p14="http://schemas.microsoft.com/office/powerpoint/2010/main" val="243603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0B3FF-0F16-D795-DB69-79EB10C0F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363796"/>
            <a:ext cx="10887075" cy="458152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07E1F3D0-E3A9-1DCB-6556-BA9941D9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91" y="485191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0.0 Good Predictor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8CB37-64C4-0D91-E144-B58C2283F3B1}"/>
              </a:ext>
            </a:extLst>
          </p:cNvPr>
          <p:cNvSpPr txBox="1"/>
          <p:nvPr/>
        </p:nvSpPr>
        <p:spPr>
          <a:xfrm>
            <a:off x="2276670" y="5715773"/>
            <a:ext cx="790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see men purchase value is higher along with more number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294817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04EA1-6ABB-CAC5-723E-B291917B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8517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04197E-3C41-291D-B6C7-1A3EBFA7BA8D}"/>
              </a:ext>
            </a:extLst>
          </p:cNvPr>
          <p:cNvSpPr txBox="1"/>
          <p:nvPr/>
        </p:nvSpPr>
        <p:spPr>
          <a:xfrm>
            <a:off x="7912358" y="1726163"/>
            <a:ext cx="241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Occupation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01537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A63A9F-0293-4F8F-E8D2-6395124D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7" y="855695"/>
            <a:ext cx="8172450" cy="5295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30050C-E71A-8778-3E45-070532851BB2}"/>
              </a:ext>
            </a:extLst>
          </p:cNvPr>
          <p:cNvSpPr txBox="1"/>
          <p:nvPr/>
        </p:nvSpPr>
        <p:spPr>
          <a:xfrm>
            <a:off x="9013371" y="2024743"/>
            <a:ext cx="2416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Occupation Description Total Purchase Value</a:t>
            </a:r>
          </a:p>
        </p:txBody>
      </p:sp>
    </p:spTree>
    <p:extLst>
      <p:ext uri="{BB962C8B-B14F-4D97-AF65-F5344CB8AC3E}">
        <p14:creationId xmlns:p14="http://schemas.microsoft.com/office/powerpoint/2010/main" val="61825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2459D-EDCD-D2DB-443D-A227394C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82627"/>
            <a:ext cx="10763250" cy="404812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ECCC43E-84FA-5BF4-6DEF-94537FF78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9" y="42307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7.259684172672924e-54 Good Predictor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BBE4E-C60E-EA42-B89B-78702112FBD9}"/>
              </a:ext>
            </a:extLst>
          </p:cNvPr>
          <p:cNvSpPr txBox="1"/>
          <p:nvPr/>
        </p:nvSpPr>
        <p:spPr>
          <a:xfrm>
            <a:off x="2491273" y="5215812"/>
            <a:ext cx="636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see </a:t>
            </a:r>
            <a:r>
              <a:rPr lang="en-IN" dirty="0" err="1"/>
              <a:t>avg.purchase</a:t>
            </a:r>
            <a:r>
              <a:rPr lang="en-IN" dirty="0"/>
              <a:t> ranges between 8000-10000 considering all types of occupation. Purchases made by occupation 0,1,4,7 are highest.</a:t>
            </a:r>
          </a:p>
        </p:txBody>
      </p:sp>
    </p:spTree>
    <p:extLst>
      <p:ext uri="{BB962C8B-B14F-4D97-AF65-F5344CB8AC3E}">
        <p14:creationId xmlns:p14="http://schemas.microsoft.com/office/powerpoint/2010/main" val="382171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5A6F3-9BB3-3242-771A-4EDFD15E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385887"/>
            <a:ext cx="9086850" cy="4086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FB17A-9041-F216-EF3F-56C9564B061D}"/>
              </a:ext>
            </a:extLst>
          </p:cNvPr>
          <p:cNvSpPr txBox="1"/>
          <p:nvPr/>
        </p:nvSpPr>
        <p:spPr>
          <a:xfrm>
            <a:off x="4198776" y="528885"/>
            <a:ext cx="34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City Wise Description</a:t>
            </a:r>
          </a:p>
        </p:txBody>
      </p:sp>
    </p:spTree>
    <p:extLst>
      <p:ext uri="{BB962C8B-B14F-4D97-AF65-F5344CB8AC3E}">
        <p14:creationId xmlns:p14="http://schemas.microsoft.com/office/powerpoint/2010/main" val="409964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A926D-1F65-CB60-339F-C5CC4B5A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-120229"/>
            <a:ext cx="10487025" cy="401002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A20BC05-708C-6AF3-9FFD-E507A507C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6" y="399350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0.0 Good Predictor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18EAB-5869-3751-E184-093F05CD82C5}"/>
              </a:ext>
            </a:extLst>
          </p:cNvPr>
          <p:cNvSpPr txBox="1"/>
          <p:nvPr/>
        </p:nvSpPr>
        <p:spPr>
          <a:xfrm>
            <a:off x="2090057" y="5010539"/>
            <a:ext cx="664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Purchase </a:t>
            </a:r>
            <a:r>
              <a:rPr lang="en-IN" dirty="0" err="1"/>
              <a:t>avg.value</a:t>
            </a:r>
            <a:r>
              <a:rPr lang="en-IN" dirty="0"/>
              <a:t> ranges </a:t>
            </a:r>
            <a:r>
              <a:rPr lang="en-IN" dirty="0" err="1"/>
              <a:t>ranges</a:t>
            </a:r>
            <a:r>
              <a:rPr lang="en-IN" dirty="0"/>
              <a:t> between 8k </a:t>
            </a:r>
            <a:r>
              <a:rPr lang="en-IN" dirty="0" err="1"/>
              <a:t>tp</a:t>
            </a:r>
            <a:r>
              <a:rPr lang="en-IN" dirty="0"/>
              <a:t> 10k across all cities. We can see City Category 1  has highest amount of purchase</a:t>
            </a:r>
          </a:p>
        </p:txBody>
      </p:sp>
    </p:spTree>
    <p:extLst>
      <p:ext uri="{BB962C8B-B14F-4D97-AF65-F5344CB8AC3E}">
        <p14:creationId xmlns:p14="http://schemas.microsoft.com/office/powerpoint/2010/main" val="242881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23C408-C348-87BB-61AA-B3F9C28C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652587"/>
            <a:ext cx="8848725" cy="3552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7B628A-419C-348B-3B4F-E87AA120AFB3}"/>
              </a:ext>
            </a:extLst>
          </p:cNvPr>
          <p:cNvSpPr txBox="1"/>
          <p:nvPr/>
        </p:nvSpPr>
        <p:spPr>
          <a:xfrm>
            <a:off x="4719734" y="597159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Marital Status Description</a:t>
            </a:r>
          </a:p>
        </p:txBody>
      </p:sp>
    </p:spTree>
    <p:extLst>
      <p:ext uri="{BB962C8B-B14F-4D97-AF65-F5344CB8AC3E}">
        <p14:creationId xmlns:p14="http://schemas.microsoft.com/office/powerpoint/2010/main" val="247865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BEA15-1754-EDF9-9CDA-21FB6B2A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2" y="198859"/>
            <a:ext cx="10515600" cy="4743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28A4A6-AE16-5BF1-89DD-8A88F0A4A8A0}"/>
              </a:ext>
            </a:extLst>
          </p:cNvPr>
          <p:cNvSpPr txBox="1"/>
          <p:nvPr/>
        </p:nvSpPr>
        <p:spPr>
          <a:xfrm>
            <a:off x="3368352" y="5262465"/>
            <a:ext cx="58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Unmarried people are making higher number of purchases</a:t>
            </a:r>
          </a:p>
        </p:txBody>
      </p:sp>
    </p:spTree>
    <p:extLst>
      <p:ext uri="{BB962C8B-B14F-4D97-AF65-F5344CB8AC3E}">
        <p14:creationId xmlns:p14="http://schemas.microsoft.com/office/powerpoint/2010/main" val="200770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4A369-A59D-7509-FD89-3B88770AF1D2}"/>
              </a:ext>
            </a:extLst>
          </p:cNvPr>
          <p:cNvSpPr txBox="1"/>
          <p:nvPr/>
        </p:nvSpPr>
        <p:spPr>
          <a:xfrm>
            <a:off x="2351315" y="669858"/>
            <a:ext cx="674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Learnings from 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563F0-A746-83DC-9ADC-C995BAF345FD}"/>
              </a:ext>
            </a:extLst>
          </p:cNvPr>
          <p:cNvSpPr txBox="1"/>
          <p:nvPr/>
        </p:nvSpPr>
        <p:spPr>
          <a:xfrm>
            <a:off x="1978089" y="2034073"/>
            <a:ext cx="7688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Using Mode to replace Null Value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Using Ordinal data of Age as Continuous Data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Exploring Data and Feature Selection using ANOVA and Chi-</a:t>
            </a:r>
            <a:r>
              <a:rPr lang="en-IN" dirty="0" err="1"/>
              <a:t>Sqaure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41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870EF-91E9-A793-5278-BA988D22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5" y="0"/>
            <a:ext cx="77804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16091-B425-4FE7-3F59-28AEBC6FB34D}"/>
              </a:ext>
            </a:extLst>
          </p:cNvPr>
          <p:cNvSpPr txBox="1"/>
          <p:nvPr/>
        </p:nvSpPr>
        <p:spPr>
          <a:xfrm>
            <a:off x="8994709" y="1856792"/>
            <a:ext cx="2416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Product CAT 1 Description</a:t>
            </a:r>
          </a:p>
        </p:txBody>
      </p:sp>
    </p:spTree>
    <p:extLst>
      <p:ext uri="{BB962C8B-B14F-4D97-AF65-F5344CB8AC3E}">
        <p14:creationId xmlns:p14="http://schemas.microsoft.com/office/powerpoint/2010/main" val="142117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BB624-EDFA-8DD5-241F-63661541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12" y="814387"/>
            <a:ext cx="8410575" cy="5229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97542-2043-2A9D-2780-4145F89D22D4}"/>
              </a:ext>
            </a:extLst>
          </p:cNvPr>
          <p:cNvSpPr txBox="1"/>
          <p:nvPr/>
        </p:nvSpPr>
        <p:spPr>
          <a:xfrm>
            <a:off x="9013371" y="2024743"/>
            <a:ext cx="2416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Product Cat_1 Description Total Purchase Value</a:t>
            </a:r>
          </a:p>
        </p:txBody>
      </p:sp>
    </p:spTree>
    <p:extLst>
      <p:ext uri="{BB962C8B-B14F-4D97-AF65-F5344CB8AC3E}">
        <p14:creationId xmlns:p14="http://schemas.microsoft.com/office/powerpoint/2010/main" val="4105024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53C8F-8687-E799-B633-0160756D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3" y="435331"/>
            <a:ext cx="10763250" cy="397192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E218205-19A5-F786-E7E6-099DE3530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8" y="417865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0.0 Good Predictor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679A5-2F49-83B7-D11A-5639F04F956D}"/>
              </a:ext>
            </a:extLst>
          </p:cNvPr>
          <p:cNvSpPr txBox="1"/>
          <p:nvPr/>
        </p:nvSpPr>
        <p:spPr>
          <a:xfrm>
            <a:off x="1642188" y="5029200"/>
            <a:ext cx="8108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1,5,8 are highest selling. Company should look more into product 1 and 8. If possible company should also try to sell product 2 and 3 as  they can lead to significant improvement in  revenue, also seeing a better traction compared some of the other products.</a:t>
            </a:r>
          </a:p>
        </p:txBody>
      </p:sp>
    </p:spTree>
    <p:extLst>
      <p:ext uri="{BB962C8B-B14F-4D97-AF65-F5344CB8AC3E}">
        <p14:creationId xmlns:p14="http://schemas.microsoft.com/office/powerpoint/2010/main" val="421819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8B32E-BBA4-B84F-B047-E9B4F070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39" y="195262"/>
            <a:ext cx="100869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40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34FF9-0FF9-0566-3E11-35758B33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1100"/>
            <a:ext cx="8839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7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8B1B5-EEA3-4536-0940-FCFBB0AE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7" y="117895"/>
            <a:ext cx="10620375" cy="399097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0A0F7EE-5704-0AF8-BDC5-ED8867B9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80" y="423609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0.0 Good Predictor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22854-5BAE-C1A7-47DF-81154C3B3E8C}"/>
              </a:ext>
            </a:extLst>
          </p:cNvPr>
          <p:cNvSpPr txBox="1"/>
          <p:nvPr/>
        </p:nvSpPr>
        <p:spPr>
          <a:xfrm>
            <a:off x="2699657" y="5402423"/>
            <a:ext cx="73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Only product 8 is working in Product category 2</a:t>
            </a:r>
          </a:p>
        </p:txBody>
      </p:sp>
    </p:spTree>
    <p:extLst>
      <p:ext uri="{BB962C8B-B14F-4D97-AF65-F5344CB8AC3E}">
        <p14:creationId xmlns:p14="http://schemas.microsoft.com/office/powerpoint/2010/main" val="4281324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4584A-9D98-64A5-99AC-E8E4DF4D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42912"/>
            <a:ext cx="93726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7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8DD51-0EC8-6267-F850-F622845B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404937"/>
            <a:ext cx="92297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56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7E688-D072-DFC5-7362-2ECF5798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22" y="0"/>
            <a:ext cx="10706100" cy="421005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FF35526-2083-FF9C-6153-7B713C694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33" y="421005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0.0 Good Predictor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DF95C-34E0-62B8-BF05-697F42ED79DA}"/>
              </a:ext>
            </a:extLst>
          </p:cNvPr>
          <p:cNvSpPr txBox="1"/>
          <p:nvPr/>
        </p:nvSpPr>
        <p:spPr>
          <a:xfrm>
            <a:off x="3097762" y="5096461"/>
            <a:ext cx="770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Only Product 16 is working in this category</a:t>
            </a:r>
          </a:p>
        </p:txBody>
      </p:sp>
    </p:spTree>
    <p:extLst>
      <p:ext uri="{BB962C8B-B14F-4D97-AF65-F5344CB8AC3E}">
        <p14:creationId xmlns:p14="http://schemas.microsoft.com/office/powerpoint/2010/main" val="1172558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9F975E-2DB1-587B-61C0-C4BCCA678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31" y="471196"/>
            <a:ext cx="104489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DFE64-3DE5-A3CF-6C67-57556E92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511"/>
            <a:ext cx="12192000" cy="3224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C1D30-5246-AB04-CDBF-DABC64903737}"/>
              </a:ext>
            </a:extLst>
          </p:cNvPr>
          <p:cNvSpPr txBox="1"/>
          <p:nvPr/>
        </p:nvSpPr>
        <p:spPr>
          <a:xfrm>
            <a:off x="3516085" y="410547"/>
            <a:ext cx="515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/>
              <a:t>DataFrame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37914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35A9E-72BE-18C5-D54D-534BA5F8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23"/>
            <a:ext cx="12192000" cy="62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18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840A3-7308-608E-CBAA-5639810B0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03" y="0"/>
            <a:ext cx="8423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2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BB2D3A-1BBC-6F2A-2A95-0D5F84AE8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695"/>
            <a:ext cx="12192000" cy="61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5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27D39-E390-4FA7-4983-8E89E6B6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323975"/>
            <a:ext cx="99155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0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D7CABBC-B6FC-8AC3-2EC9-19F59E3A6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3" y="1205804"/>
            <a:ext cx="7397912" cy="47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68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8205CD-ECCF-60D5-2F53-D6F94E54F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52425"/>
            <a:ext cx="91059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77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C51B-AEDC-9B0C-9364-CF3EE641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024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578247-3246-FEC7-1DC3-37DDBD2694D5}"/>
              </a:ext>
            </a:extLst>
          </p:cNvPr>
          <p:cNvSpPr txBox="1"/>
          <p:nvPr/>
        </p:nvSpPr>
        <p:spPr>
          <a:xfrm>
            <a:off x="9244305" y="637601"/>
            <a:ext cx="24386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R-Square/Co-efficient of Determination of this model is 64.71%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64.71% variance in Purchase amount can be explained with the model.</a:t>
            </a:r>
          </a:p>
          <a:p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355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2717F-6F9C-9D51-8182-0DA5438D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4" y="490731"/>
            <a:ext cx="8067675" cy="4943475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94385810-A854-C5BB-9B14-2AD2ECC5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351" y="0"/>
            <a:ext cx="2479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7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0CC47-EBE6-A11C-95A9-784500138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28725"/>
            <a:ext cx="6734175" cy="440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534D6-56F1-D732-9D12-BA3722855609}"/>
              </a:ext>
            </a:extLst>
          </p:cNvPr>
          <p:cNvSpPr txBox="1"/>
          <p:nvPr/>
        </p:nvSpPr>
        <p:spPr>
          <a:xfrm>
            <a:off x="4572000" y="401216"/>
            <a:ext cx="332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/>
              <a:t>DataFrame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1052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59DF1-F334-B4CE-36CE-5F3E87A04BB4}"/>
              </a:ext>
            </a:extLst>
          </p:cNvPr>
          <p:cNvSpPr txBox="1"/>
          <p:nvPr/>
        </p:nvSpPr>
        <p:spPr>
          <a:xfrm>
            <a:off x="3312368" y="2705877"/>
            <a:ext cx="53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72225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4C2D2-C823-3251-DAED-84CF6D3B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10"/>
            <a:ext cx="12192000" cy="65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7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3F38D-44D7-90B5-EA40-0C06D454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612" y="0"/>
            <a:ext cx="6130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9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7DDEEB-A687-5725-C303-CFE7A6AB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4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A919D-EDCE-4055-FF13-06078E899F4A}"/>
              </a:ext>
            </a:extLst>
          </p:cNvPr>
          <p:cNvSpPr txBox="1"/>
          <p:nvPr/>
        </p:nvSpPr>
        <p:spPr>
          <a:xfrm>
            <a:off x="3376126" y="2782669"/>
            <a:ext cx="543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1701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256</Words>
  <Application>Microsoft Office PowerPoint</Application>
  <PresentationFormat>Widescreen</PresentationFormat>
  <Paragraphs>33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SAMBHU MUKHERJEE</dc:creator>
  <cp:lastModifiedBy>SAMBHU MUKHERJEE</cp:lastModifiedBy>
  <cp:revision>1</cp:revision>
  <dcterms:created xsi:type="dcterms:W3CDTF">2023-02-12T18:28:46Z</dcterms:created>
  <dcterms:modified xsi:type="dcterms:W3CDTF">2023-02-12T21:20:41Z</dcterms:modified>
</cp:coreProperties>
</file>