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ink/ink1.xml" ContentType="application/inkml+xml"/>
  <Override PartName="/ppt/tags/tag3.xml" ContentType="application/vnd.openxmlformats-officedocument.presentationml.tags+xml"/>
  <Override PartName="/ppt/ink/ink2.xml" ContentType="application/inkml+xml"/>
  <Override PartName="/ppt/tags/tag4.xml" ContentType="application/vnd.openxmlformats-officedocument.presentationml.tags+xml"/>
  <Override PartName="/ppt/ink/ink3.xml" ContentType="application/inkml+xml"/>
  <Override PartName="/ppt/tags/tag5.xml" ContentType="application/vnd.openxmlformats-officedocument.presentationml.tags+xml"/>
  <Override PartName="/ppt/ink/ink4.xml" ContentType="application/inkml+xml"/>
  <Override PartName="/ppt/ink/ink5.xml" ContentType="application/inkml+xml"/>
  <Override PartName="/ppt/tags/tag6.xml" ContentType="application/vnd.openxmlformats-officedocument.presentationml.tags+xml"/>
  <Override PartName="/ppt/ink/ink6.xml" ContentType="application/inkml+xml"/>
  <Override PartName="/ppt/tags/tag7.xml" ContentType="application/vnd.openxmlformats-officedocument.presentationml.tags+xml"/>
  <Override PartName="/ppt/ink/ink7.xml" ContentType="application/inkml+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672" r:id="rId2"/>
  </p:sldMasterIdLst>
  <p:notesMasterIdLst>
    <p:notesMasterId r:id="rId28"/>
  </p:notesMasterIdLst>
  <p:sldIdLst>
    <p:sldId id="446" r:id="rId3"/>
    <p:sldId id="320" r:id="rId4"/>
    <p:sldId id="319" r:id="rId5"/>
    <p:sldId id="324" r:id="rId6"/>
    <p:sldId id="325" r:id="rId7"/>
    <p:sldId id="318" r:id="rId8"/>
    <p:sldId id="453" r:id="rId9"/>
    <p:sldId id="321" r:id="rId10"/>
    <p:sldId id="326" r:id="rId11"/>
    <p:sldId id="327" r:id="rId12"/>
    <p:sldId id="328" r:id="rId13"/>
    <p:sldId id="341" r:id="rId14"/>
    <p:sldId id="342" r:id="rId15"/>
    <p:sldId id="444" r:id="rId16"/>
    <p:sldId id="445" r:id="rId17"/>
    <p:sldId id="455" r:id="rId18"/>
    <p:sldId id="343" r:id="rId19"/>
    <p:sldId id="344" r:id="rId20"/>
    <p:sldId id="329" r:id="rId21"/>
    <p:sldId id="330" r:id="rId22"/>
    <p:sldId id="331" r:id="rId23"/>
    <p:sldId id="332" r:id="rId24"/>
    <p:sldId id="335" r:id="rId25"/>
    <p:sldId id="454" r:id="rId26"/>
    <p:sldId id="345"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iyush Rai" initials="PR" lastIdx="1" clrIdx="0">
    <p:extLst>
      <p:ext uri="{19B8F6BF-5375-455C-9EA6-DF929625EA0E}">
        <p15:presenceInfo xmlns:p15="http://schemas.microsoft.com/office/powerpoint/2012/main" userId="S-1-5-21-1815594393-203851566-323931515-100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60AB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726" autoAdjust="0"/>
    <p:restoredTop sz="94660"/>
  </p:normalViewPr>
  <p:slideViewPr>
    <p:cSldViewPr snapToGrid="0">
      <p:cViewPr varScale="1">
        <p:scale>
          <a:sx n="105" d="100"/>
          <a:sy n="105" d="100"/>
        </p:scale>
        <p:origin x="792" y="96"/>
      </p:cViewPr>
      <p:guideLst/>
    </p:cSldViewPr>
  </p:slideViewPr>
  <p:notesTextViewPr>
    <p:cViewPr>
      <p:scale>
        <a:sx n="1" d="1"/>
        <a:sy n="1" d="1"/>
      </p:scale>
      <p:origin x="0" y="0"/>
    </p:cViewPr>
  </p:notesTextViewPr>
  <p:sorterViewPr>
    <p:cViewPr>
      <p:scale>
        <a:sx n="60" d="100"/>
        <a:sy n="6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 Id="rId8" Type="http://schemas.openxmlformats.org/officeDocument/2006/relationships/slide" Target="slides/slide6.xml"/></Relationships>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2.1608" units="1/cm"/>
          <inkml:channelProperty channel="Y" name="resolution" value="32.14286" units="1/cm"/>
          <inkml:channelProperty channel="T" name="resolution" value="1" units="1/dev"/>
        </inkml:channelProperties>
      </inkml:inkSource>
      <inkml:timestamp xml:id="ts0" timeString="2021-09-18T08:42:36.796"/>
    </inkml:context>
    <inkml:brush xml:id="br0">
      <inkml:brushProperty name="width" value="0.05292" units="cm"/>
      <inkml:brushProperty name="height" value="0.05292" units="cm"/>
      <inkml:brushProperty name="color" value="#FF0000"/>
    </inkml:brush>
  </inkml:definitions>
  <inkml:trace contextRef="#ctx0" brushRef="#br0">13335 10460 0,'0'-18'63,"18"18"-47,-18-17-1,53-36-15,-36 17 16,18-17-16,18-52 15,-35 52 1,0 17-16,35-52 16,-1-18-1,1 1-15,-35 69 16,88-122 0,-88 122-16,87-87 15,-69 52-15,34 1 16,-17 17-1,-18 35-15,36-52 16,17-1 0,0 0-16,-52 54 15,69-71 1,-87 70-16,70-35 16,-70 18-16,35 0 15,0-1 1,-36 1-16,89-53 15,-88 70 1,105-70-16,-87 70 16,17-17-1,-1 0-15,-34 35 16,0-18 0,-1 0-16,19 1 15,-19-1 1,1 1-16,70-19 15,-70 36-15,35 0 16,-18-17 0,0 34-16,-17-17 15,0 0 1,17 18-16,0-18 16,36 18-1,52-1-15,-52-17 16,-36 18-16,106-1 15,-88 1 1,-18 0-16,-17-18 16,35 17-1,17 19-15,-17-1 16,-17-17 0,-19-18-16,54 35 15,-1 0 1,-52-17-16,0-18 15,34 35-15,-16 0 16,-1-17 0,0 0-16,1-1 15,-19 1 1,36 17-16,18 0 16,-36-17-16,18 17 15,-18-17 1,0 0-16,-17-1 15,0-17 1,17 36-16,0-19 16,-17-17-1,35 35-15,-36-35 0,19 18 16,-1 0-16,0-1 16,1-17-1,-19 18 1,1-18-16,35 18 15,-36-18-15,19 17 16,-1-17-16,36 18 16,-19 0-16,19-18 15,-53 17 1,52-17-16,-17 18 16,-18 0-16,-17-18 15,53 17 1,-36-17-1,35 18-15,-52-18 16,53 0-16,-36 0 16,0 17-16,36-17 15,-54 0-15,89 0 32,-18 0-32,-35 0 0,0 0 15,18 0-15,-18 0 16,0 0-1,-36 0-15,124 18 16,-105-18 0,34 18-16,-52-18 15,35 0 1,0 0-16,17 17 16,-17-17-16,-35 0 15,52 0 1,-17 18-16,35-18 15,-35 0 1,0 18-16,18-18 31,17 0-31,-53 0 0,1 0 16,34 0 0,-35 0-16,36 0 15,0 0-15,17 0 16,0 17-1,-70-17-15,87 0 16,-52 0 0,0 0-16,0 0 15,35 0 1,36-17 0,-36-1-16,-53 18 15,106-18 1,-123 18-16,53-17 15,-36-1-15,35 0 16,-34 1-16,17-1 16,52-17-1,-87 17-15,17 1 0,18-1 16,18-35 0,-54 35-16,72-52 15,-54 17-15,18-18 0,0 18 16,-18-35-1,0 18-15,-17 34 16,17-87-16,-17 35 16,-18 52-16,18 1 0,-18-106 15,0 53-15,0-18 16,0 53-16,0-70 16,0 52-1,0-35-15,0 71 16,0-71-16,17 71 15,1-18 1,-18 18-16,35-36 16,18 1-1,-18 17-15,18-18 16,18-17 0,35-18-1,-71 53-15,35-17 16,-52 52-1,0 0-15,35-35 0,-18 18 16,0 0 0,-17 17-16,17-17 15,0 17-15,-17 18 16,0-17-16,-1 17 16,1 0-1,17-18-15,-17 18 16,-1 0-16,19-18 0,-1 18 15,0 0 1,-17 0-16,53 0 16,-36-17-1,0 17-15,-17 0 0,-1 0 16,1 0 0,-18-18-1</inkml:trace>
  <inkml:trace contextRef="#ctx0" brushRef="#br0" timeOffset="2665.54">16633 15540 0,'-17'35'0,"34"-70"0,-52 105 16,18-52 0,-1 0-1,-53 88 1,36-54 0,17-34-16,18 0 15,18-36 16,0 0-31,-1 1 16,36-71 15,0-71-15,-18 35-16,-17 54 0,0-18 16,-18-18-16,17 18 15,-17-18-15,0 53 16,0-71-1,0-34-15,-17-19 16,17 124-16,0-70 16,0-142-1,0 212-15,-18-123 16,18 70 0,0 71-16,-18-177 15,36 71-15,-18 88 31,53-176-31,-18 141 16,-17 17 0,17 18-16,-35 18 15,53-53-15,-35 52 16,52-122 0,-34 87-16,17 18 15,-18-35-15,0 17 16,0 1-1,-35 35-15,18-54 16,0 54 0,-1-106-16,19 35 15,-36 71-15,17-53 16,18-36 0,-35 54-16,0 34 15,0-52-15,0-53 16,0 88-1,0 0-15,0-53 16,0 54 0,18-1-16,0 0 15,-18 35 1,17-70-16,19 17 16,-19 1-16,1 35 15,17-71 1,0 35-1,-17 53 1,17-34-16,18-19 16,0 18-1,-35 35-15,70-34 16,-53 34 0,36-17-16,-36 35 15,-17-18-15,52-17 16,-17 17-1,-35 18-15,17-18 0,53 1 16,-35-1-16,71-17 16,-54 17-1,-17 1 1,-17 17-16,52-18 16,18 0-1,-71 1-15,53 17 16,-35-18-16,35 0 15,18 18 1,-71-17-16,53 17 16,-70 0-1,35 0-15,0-18 0,0 18 16,17 0 0,107-18-1,-107 1-15,19 17 16,16-18-1,-52 18-15,35-17 16,-35 17 0,106-18 15,18 0-31,-142 18 16,106-17-1,-35-1-15,-36 18 16,-34 0-16,34-18 15,-17 18 1,0 0-16,0 0 0,35 0 16,-35 0-1,-18 0-15,-17 18 0,88-18 16,-53 0 0,0 0-16,-18 0 15,18 18-15,0-18 0,0 0 16,-36 0-1,19 0-15,87 17 16,-88-17 0,159 18-16,-123-18 15,-18 0 1,53 0-16,-36 0 16,71 0-1,-123 0-15,52 0 16,19 0-16,34 0 15,-52 0-15,17 0 16,-53 0 0,36 0-1,88 18 1,-124-18-16,0 0 16,106 17-1,-123-17 1,105 35-1,-70-17-15,71 17 16,34 1 0,-140-36-1,17 0 1,124 17-16,-141 1 16,140-18-1,-87 0-15,35 18 16,-36-18-16,-17 0 15,-17 0 1,17 0-16,-18-18 0,-18 18 31,-17-35-31</inkml:trace>
  <inkml:trace contextRef="#ctx0" brushRef="#br0" timeOffset="4429.43">22278 16492 0,'0'18'0,"0"-36"0,0 18 63,0-17-16,-18-1-32,18 0-15,0 1 16,0-1-16,-17 1 15,-1-72 1,0 19-16,1-1 16,17 54-1,-36-195 1,19 53 0,-1-17-16,18 17 15,0 106-15,0-17 16,0-283-1,0 300-15,0-212 16,18 195 0,-1-71-16,19-106 15,-19 194 1,19-159-16,-19 177 16,19-106-1,-19 52-15,18-52 16,1 71-16,17-54 15,17 19 1,-35 52-16,1 17 16,-1 1-1,-35 17-15,35-34 16,-17 34-16,35-53 16,-18 18-16,18-35 15,0 35-15,-35 36 16,35-54-1,-1 18-15,-34 0 16,0 36 0,70-125-16,0 72 15,-35 17 1,18-18-16,-36 36 31,53-35-31,-53 52 16,-17 0-1,53-17-15,-1 0 16,36-18-16,-36 35 16,72-35-1,-72 36-15,-52-1 16,52 0 0,-17 1-16,0-1 0,-18 18 15,54-17-15,-19-1 16,54 0-1,34 1-15,-87 17 16,-36 0 0,36-18-16,-36 18 15,-17 0 1,17 0-16,-35-18 16,35 18-1,-17 0-15,-36 0 94</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8T03:36:29.541"/>
    </inkml:context>
    <inkml:brush xml:id="br0">
      <inkml:brushProperty name="width" value="0.05" units="cm"/>
      <inkml:brushProperty name="height" value="0.05" units="cm"/>
      <inkml:brushProperty name="ignorePressure" value="1"/>
    </inkml:brush>
  </inkml:definitions>
  <inkml:trace contextRef="#ctx0" brushRef="#br0">169 39,'0'-2,"0"1,0-1,-1 0,1 1,0-1,-1 0,0 1,1-1,-1 1,0-1,1 1,-1-1,0 1,0-1,0 1,-1 0,1 0,0 0,0-1,-1 1,1 0,0 1,-1-1,1 0,-1 0,1 0,-1 1,1-1,-1 1,0 0,1-1,-1 1,0 0,1 0,-3 0,0 0,-1-1,1 2,0-1,-1 0,1 1,0 0,0 0,0 0,0 1,0-1,0 1,0 0,-5 3,3 1,0-1,0 1,1 0,0 1,1-1,-1 1,1 0,0 0,1 0,0 1,0-1,0 1,1 0,0 0,1 0,0 0,0 0,1 0,0 0,0 0,1 0,0 0,3 14,-3-21,-1 1,1-1,-1 1,1-1,-1 0,1 1,0-1,0 0,0 0,0 1,0-1,0 0,0 0,0 0,0 0,0 0,0-1,1 1,-1 0,0-1,1 1,-1 0,1-1,-1 0,0 1,1-1,-1 0,1 0,-1 1,1-1,-1 0,1-1,-1 1,1 0,-1 0,1-1,-1 1,1-1,-1 1,0-1,1 1,-1-1,0 0,0 0,1 0,-1 0,0 0,0 0,0 0,2-2,4-3,-1-1,0 0,0 0,0-1,-1 1,8-17,17-65,-31 109,2 0,4 27,-5-41,1 0,0-1,0 1,1 0,0-1,0 1,0-1,0 0,1 0,0 0,0 0,6 7,1-4</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8T03:39:55.242"/>
    </inkml:context>
    <inkml:brush xml:id="br0">
      <inkml:brushProperty name="width" value="0.05" units="cm"/>
      <inkml:brushProperty name="height" value="0.05" units="cm"/>
      <inkml:brushProperty name="ignorePressure" value="1"/>
    </inkml:brush>
  </inkml:definitions>
  <inkml:trace contextRef="#ctx0" brushRef="#br0">0 1,'0'3,"4"3,5-2,8 0,12-1,17-1,4-5,4-2,1 0,-5 1,-8 1,-11 1</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8T03:40:04.508"/>
    </inkml:context>
    <inkml:brush xml:id="br0">
      <inkml:brushProperty name="width" value="0.05" units="cm"/>
      <inkml:brushProperty name="height" value="0.05" units="cm"/>
      <inkml:brushProperty name="ignorePressure" value="1"/>
    </inkml:brush>
  </inkml:definitions>
  <inkml:trace contextRef="#ctx0" brushRef="#br0">58 7,'0'0,"1"-1,-1 1,1-1,0 0,-1 1,1 0,0-1,0 1,-1-1,1 1,0 0,0-1,-1 1,1 0,0 0,0 0,0 0,0 0,-1 0,1 0,0 0,0 0,0 0,0 0,-1 0,1 1,0-1,0 0,0 1,-1-1,1 0,0 1,1 0,31 12,-30-10,0 0,1 0,-1 0,0 0,0 0,-1 0,1 1,-1 0,0-1,0 1,0 0,0 0,-1 0,1 0,-1 0,0 0,0 1,-1-1,1 0,-1 1,0-1,0 0,0 1,-1-1,-1 7,-3 12,0-1,-2 0,-15 34,13-33,-2 5,1-5,1 0,1 0,1 1,-7 41,13-62,1 1,-1 0,1 0,0 0,0 0,0-1,1 1,-1 0,1 0,0 0,0-1,0 1,0 0,1-1,0 1,-1-1,1 0,1 1,-1-1,0 0,1 0,-1 0,1-1,0 1,0-1,0 1,0-1,1 0,-1 0,1-1,-1 1,1-1,-1 1,1-1,0 0,0-1,3 2,-3-2,0 0,0 0,1 0,-1 0,0-1,0 0,0 0,0 0,4-1,-6 1,-1 1,1-1,0 0,-1 1,1-1,-1 0,0 0,1 0,-1 0,0 0,1 0,-1 0,0 0,0-1,0 1,0 0,0-1,0 1,0-1,-1 1,1-1,0 1,-1-1,1-1,-1 2,0 1,0 0,-1-1,1 1,0-1,0 1,-1 0,1-1,0 1,0 0,-1 0,1-1,0 1,-1 0,1 0,0-1,-1 1,1 0,-1 0,1 0,0 0,-1-1,1 1,-1 0,1 0,0 0,-1 0,1 0,-1 0,1 0,0 0,-1 0,1 0,-1 0,1 1,0-1,-1 0,1 0,-1 0,1 0,0 1,-1-1,1 0,0 0,-1 1,1-1,-1 1,-20 10,15-6,1 0,0 1,-1-1,2 1,-1 0,1 1,0-1,0 1,1-1,0 1,0 0,0 1,1-1,0 0,1 1,-2 11,2 9,1 0,1 0,7 35,-5-37,0 0,-2-1,-1 29,0-52,-1 1,1 0,-1-1,1 1,-1 0,0-1,0 1,0-1,0 0,-1 1,1-1,-1 0,1 0,-1 1,0-1,0-1,0 1,0 0,0 0,0-1,-3 2,0 0,-1-1,1 0,0-1,-1 1,1-1,-1 0,0 0,-10 0,-6-2</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8T03:39:55.929"/>
    </inkml:context>
    <inkml:brush xml:id="br0">
      <inkml:brushProperty name="width" value="0.05" units="cm"/>
      <inkml:brushProperty name="height" value="0.05" units="cm"/>
      <inkml:brushProperty name="ignorePressure" value="1"/>
    </inkml:brush>
  </inkml:definitions>
  <inkml:trace contextRef="#ctx0" brushRef="#br0">5 6,'-3'0,"1"0,10 4,6 1,13 0,9-2,9 0,9-5,-2-2,-6-1,-10-2,-12-1</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8T03:39:56.335"/>
    </inkml:context>
    <inkml:brush xml:id="br0">
      <inkml:brushProperty name="width" value="0.05" units="cm"/>
      <inkml:brushProperty name="height" value="0.05" units="cm"/>
      <inkml:brushProperty name="ignorePressure" value="1"/>
    </inkml:brush>
  </inkml:definitions>
  <inkml:trace contextRef="#ctx0" brushRef="#br0">1 0,'0'4,"4"5,0 11,1 19,-1 5,-1 7,-2 2,0-5,-1-5,0-8,0-13,0-10</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8T03:39:56.788"/>
    </inkml:context>
    <inkml:brush xml:id="br0">
      <inkml:brushProperty name="width" value="0.05" units="cm"/>
      <inkml:brushProperty name="height" value="0.05" units="cm"/>
      <inkml:brushProperty name="ignorePressure" value="1"/>
    </inkml:brush>
  </inkml:definitions>
  <inkml:trace contextRef="#ctx0" brushRef="#br0">5 1,'-4'3,"7"3,6 2,12 1,23-2,6-1,-1-3,5-4,6-3,-4-1,-8 1,-12 1</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8T03:39:57.179"/>
    </inkml:context>
    <inkml:brush xml:id="br0">
      <inkml:brushProperty name="width" value="0.05" units="cm"/>
      <inkml:brushProperty name="height" value="0.05" units="cm"/>
      <inkml:brushProperty name="ignorePressure" value="1"/>
    </inkml:brush>
  </inkml:definitions>
  <inkml:trace contextRef="#ctx0" brushRef="#br0">37 1,'12'0,"-1"1,1 0,-1 1,0 0,0 1,0 0,0 0,0 2,14 7,-23-11,1 1,-1-1,1 1,-1 0,0 0,0 0,0 0,0 0,0 0,0 1,-1-1,1 1,-1-1,0 1,0 0,2 5,-3-5,0 0,0 0,0 1,0-1,-1 0,1 0,-1 1,0-1,0 0,0 0,0 0,-1 0,1 0,-1-1,0 1,0 0,0-1,-4 5,0-1,0-1,0 1,0-1,-1-1,1 1,-1-1,0 0,-1 0,-11 3,16-5,-1-1,1 0,-1 0,1 0,-1 0,1-1,-1 0,1 1,-1-1,1 0,-1-1,0 1,1-1,-1 1,1-1,-1 0,1 0,0-1,-1 1,1-1,0 0,0 0,-5-4,7 6,1 0,-1-1,1 1,-1 0,1-1,-1 1,1-1,-1 1,1-1,0 1,-1-1,1 0,0 1,-1-1,1 1,0-1,0 0,-1 1,1-1,0 1,0-1,0 0,0 1,0-1,0 0,0 1,0-1,0 0,0 1,1-1,-1 0,0 1,1-2,21-7,31 9,30 21,-51-12,0-1,0-1,49 3,-48-10,-4 0</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8T03:40:05.337"/>
    </inkml:context>
    <inkml:brush xml:id="br0">
      <inkml:brushProperty name="width" value="0.05" units="cm"/>
      <inkml:brushProperty name="height" value="0.05" units="cm"/>
      <inkml:brushProperty name="ignorePressure" value="1"/>
    </inkml:brush>
  </inkml:definitions>
  <inkml:trace contextRef="#ctx0" brushRef="#br0">0 0,'4'0,"5"0,8 4,5 1,7-1,1 0,4-1,-1-1,-6-2</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8T03:40:06.167"/>
    </inkml:context>
    <inkml:brush xml:id="br0">
      <inkml:brushProperty name="width" value="0.05" units="cm"/>
      <inkml:brushProperty name="height" value="0.05" units="cm"/>
      <inkml:brushProperty name="ignorePressure" value="1"/>
    </inkml:brush>
  </inkml:definitions>
  <inkml:trace contextRef="#ctx0" brushRef="#br0">372 19,'0'-1,"-1"0,1 0,-1 0,0 0,0 0,1 0,-1 1,0-1,0 0,0 0,0 0,0 1,0-1,0 0,0 1,0-1,0 1,0 0,0-1,-1 1,1 0,0 0,0-1,0 1,-1 0,0 0,-37-2,30 2,0 0,0 0,0 1,0 1,0 0,0 0,0 1,0 0,1 0,0 1,-1 0,1 0,1 1,-1 0,-7 7,11-9,1 1,-1 1,1-1,-1 0,1 1,1 0,-1 0,1 0,0 0,0 0,0 0,0 0,1 1,0-1,0 1,1-1,0 1,0-1,0 1,0-1,1 1,0-1,0 0,0 1,1-1,3 8,13 32,-10-26,-1 0,0 0,5 26,-11-39,0 1,-1 0,0-1,0 1,0 0,-1-1,0 1,0 0,0-1,-1 1,0-1,0 0,-1 1,-3 6,0-4,0 0,0 0,-1 0,0 0,0-1,-1 0,0-1,-1 0,0 0,0-1,0 0,0 0,-1-1,0 0,0-1,-1 0,-14 3,22-3,11 3,23 16,11 8,-37-25,0 1,0 0,-1 0,0 0,0 0,0 1,-1 0,-1 0,1-1,-1 2,0-1,-1 0,0 0,0 0,-1 12,-2 15,-1-1,-10 48,6-40,-3 14,-8 64,17-107,0 0,1-1,1 1,0 0,0-1,2 1,3 12,-6-22,1 0,0-1,0 1,0 0,0-1,0 1,0-1,1 1,0-1,-1 0,1 1,0-1,0 0,0 0,0 0,0-1,1 1,-1 0,0-1,1 0,-1 1,1-1,0 0,-1 0,1 0,0-1,0 1,-1-1,1 1,0-1,0 0,0 0,0 0,-1-1,6 0,9-7</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8T03:39:57.601"/>
    </inkml:context>
    <inkml:brush xml:id="br0">
      <inkml:brushProperty name="width" value="0.05" units="cm"/>
      <inkml:brushProperty name="height" value="0.05" units="cm"/>
      <inkml:brushProperty name="ignorePressure" value="1"/>
    </inkml:brush>
  </inkml:definitions>
  <inkml:trace contextRef="#ctx0" brushRef="#br0">1 49,'7'0,"14"0,7 0,7-3,3-3,5 2,-3-4,-4 0,-8-2,-9 1</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8T03:39:58.007"/>
    </inkml:context>
    <inkml:brush xml:id="br0">
      <inkml:brushProperty name="width" value="0.05" units="cm"/>
      <inkml:brushProperty name="height" value="0.05" units="cm"/>
      <inkml:brushProperty name="ignorePressure" value="1"/>
    </inkml:brush>
  </inkml:definitions>
  <inkml:trace contextRef="#ctx0" brushRef="#br0">0 0,'4'4,"1"5,0 4,-2 8,4 12,0 10,-2 6,-1 3,-1-1,-1-9</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8T03:36:30.244"/>
    </inkml:context>
    <inkml:brush xml:id="br0">
      <inkml:brushProperty name="width" value="0.05" units="cm"/>
      <inkml:brushProperty name="height" value="0.05" units="cm"/>
      <inkml:brushProperty name="ignorePressure" value="1"/>
    </inkml:brush>
  </inkml:definitions>
  <inkml:trace contextRef="#ctx0" brushRef="#br0">186 20,'0'-1,"-1"0,1 0,0 0,-1 0,0 0,1 0,-1 1,0-1,1 0,-1 0,0 1,0-1,0 0,1 1,-1-1,0 1,0-1,0 1,0-1,0 1,0 0,0-1,0 1,0 0,0 0,-2 0,-31-4,27 5,0-1,-1 1,1 0,0 0,0 1,-13 5,18-6,-1 0,0 0,1 0,-1 1,0-1,1 1,0-1,-1 1,1 0,0 0,0 0,0 1,0-1,0 0,1 1,-1-1,1 1,0-1,-2 6,2-6,1-1,0 1,1-1,-1 1,0-1,0 1,1-1,-1 1,0-1,1 1,0-1,-1 0,1 1,0-1,0 0,0 1,0-1,0 0,0 0,0 0,0 0,0 0,0 0,1 0,-1 0,0 0,1-1,1 2,47 18,-37-16,-1 1,0 0,0 1,-1 0,0 1,0 0,11 9,-20-14,1 0,-1 0,0 0,1 0,-1 0,0 1,0-1,0 0,-1 1,1 0,-1-1,1 1,-1 0,0 0,0 0,0 0,0 0,-1 0,1 0,-1 0,0 0,0 0,0 0,0 0,0 0,-1 0,1 0,-1 0,0 0,0 0,-1 3,-1-3,1 1,-1-1,1 0,-1-1,0 1,0-1,0 1,0-1,-1 0,1 0,-1 0,1 0,-1-1,0 1,1-1,-1 0,0 0,0-1,0 1,0-1,0 0,0 0,1 0,-1 0,0-1,-7-1,-1 0,1-1,-1 0,1-1,0 0,0-1,0 0,-17-11,9 2</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8T03:39:58.413"/>
    </inkml:context>
    <inkml:brush xml:id="br0">
      <inkml:brushProperty name="width" value="0.05" units="cm"/>
      <inkml:brushProperty name="height" value="0.05" units="cm"/>
      <inkml:brushProperty name="ignorePressure" value="1"/>
    </inkml:brush>
  </inkml:definitions>
  <inkml:trace contextRef="#ctx0" brushRef="#br0">0 54,'4'0,"5"-4,4-1,12 1,5 0,8-3,6 1,-1 0,-1 2,-3-3,-9 1</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8T03:39:58.804"/>
    </inkml:context>
    <inkml:brush xml:id="br0">
      <inkml:brushProperty name="width" value="0.05" units="cm"/>
      <inkml:brushProperty name="height" value="0.05" units="cm"/>
      <inkml:brushProperty name="ignorePressure" value="1"/>
    </inkml:brush>
  </inkml:definitions>
  <inkml:trace contextRef="#ctx0" brushRef="#br0">74 0,'12'0,"-1"1,1-1,0 2,0 0,0 0,20 8,-29-9,-1 0,0 0,0 0,1 0,-1 1,0-1,-1 1,1 0,0-1,0 1,-1 0,1 0,-1 0,1 0,-1 0,2 3,-3-2,1 0,-1 0,1 0,-1 0,0 0,0 0,0 0,-1 0,1 0,-1-1,1 1,-1 0,0 0,0 0,0-1,0 1,-3 3,0 0,0-1,0 0,0 0,-1 0,1 0,-1-1,-1 0,1 0,0 0,-1-1,0 1,0-1,0-1,-9 4,11-5,-1 1,1-1,0 0,-1 0,1 0,0 0,-1-1,1 0,-1 0,1 0,-1-1,1 1,-1-1,1 0,0 0,-1-1,1 1,0-1,0 0,0 0,0 0,-4-4,7 6,1-1,-1 1,0-1,0 1,0-1,1 1,-1-1,0 1,1-1,-1 0,1 0,-1 1,0-1,1 0,0 0,-1 1,1-1,-1 0,1 0,0 0,0 0,0 0,-1 0,1 0,0 0,0 1,0-1,0 0,0 0,1 0,-1 0,0 0,0 0,0 0,1 0,-1 1,1-1,-1 0,1 0,-1 0,1 1,-1-1,1 0,-1 1,1-1,0 0,-1 1,1-1,0 1,0-1,0 1,1-1,1-1,1 1,-1 0,1 0,-1 0,1 0,0 0,0 1,-1-1,1 1,0 0,0 1,4 0,7 3,1 1,-1 1,-1 1,1 0,22 16,41 19,-71-39,0-1,0 0,0 0,0 0,1-1,-1 0,1 0,-1-1,12-1,3-4,-8-4</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8T03:39:59.242"/>
    </inkml:context>
    <inkml:brush xml:id="br0">
      <inkml:brushProperty name="width" value="0.05" units="cm"/>
      <inkml:brushProperty name="height" value="0.05" units="cm"/>
      <inkml:brushProperty name="ignorePressure" value="1"/>
    </inkml:brush>
  </inkml:definitions>
  <inkml:trace contextRef="#ctx0" brushRef="#br0">0 52,'8'0,"5"0,13 0,8 0,11-4,0-1,1-3,-4-1,-6 2,-8-3,-10 2</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8T03:39:59.632"/>
    </inkml:context>
    <inkml:brush xml:id="br0">
      <inkml:brushProperty name="width" value="0.05" units="cm"/>
      <inkml:brushProperty name="height" value="0.05" units="cm"/>
      <inkml:brushProperty name="ignorePressure" value="1"/>
    </inkml:brush>
  </inkml:definitions>
  <inkml:trace contextRef="#ctx0" brushRef="#br0">1 41,'4'0,"4"0,6 0,7 0,4 0,8-4,7-1,0 1,-3 0,-4-3,-4 1,-3 0,-7 2</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8T03:40:07.277"/>
    </inkml:context>
    <inkml:brush xml:id="br0">
      <inkml:brushProperty name="width" value="0.05" units="cm"/>
      <inkml:brushProperty name="height" value="0.05" units="cm"/>
      <inkml:brushProperty name="ignorePressure" value="1"/>
    </inkml:brush>
  </inkml:definitions>
  <inkml:trace contextRef="#ctx0" brushRef="#br0">16 52,'-1'-1,"1"1,-1-1,0 0,1 1,-1-1,0 0,1 1,-1-1,1 0,-1 0,1 0,-1 0,1 0,0 1,0-1,-1 0,1 0,0 0,0 0,0 0,0 0,0 0,0 0,0 0,0 0,0 0,1 0,-1 0,0 0,0 1,1-1,-1 0,1 0,-1 0,1 0,-1 1,1-1,0 0,-1 0,1 1,0-1,-1 1,1-1,0 0,0 1,0-1,2-1,0 0,1 1,-1-1,0 1,0 0,1 0,-1 0,0 0,1 0,-1 1,7-1,-6 1,1 1,-1 0,1 0,-1 0,1 0,-1 1,1-1,-1 1,0 0,0 0,0 1,0-1,-1 1,1 0,0 0,-1 0,0 1,0-1,0 1,0 0,-1 0,1 0,-1 0,0 0,0 0,-1 0,1 1,-1-1,0 1,0-1,0 6,1 5,0 1,-2-1,0 0,-1 0,0 1,-1-1,-1 0,-6 20,-11 20,9-26,1-1,-9 48,18-69,0 0,0 0,1 0,-1 0,2 0,-1 0,1 0,0 0,0 0,1-1,0 1,0 0,1-1,-1 0,1 1,7 8,-8-12,0-1,0 0,0 0,0 0,0 0,1 0,-1 0,1-1,-1 1,1-1,0 0,0 0,-1 0,1 0,0 0,0-1,5 1,-6-1,0 0,-1 0,1 0,0 0,0 0,0-1,-1 1,1-1,0 1,0-1,-1 0,1 1,-1-1,1 0,0 0,-1 0,0-1,1 1,-1 0,0 0,1-1,-1 1,0-1,0 1,0-1,0 1,-1-1,1 0,0-2,0 4,-1-1,1 0,-1 1,0-1,0 0,1 0,-1 1,0-1,0 0,0 1,0-1,0 0,0 0,0 0,0 1,0-1,0 0,0 1,0-1,-1 0,1 0,0 1,0-1,-1 0,1 1,-1-1,1 0,0 1,-1-1,1 1,-1-1,0 1,1-1,-1 1,1-1,-1 1,0-1,1 1,-1 0,0-1,1 1,-1 0,0 0,0 0,1-1,-1 1,0 0,0 0,1 0,-1 0,0 0,0 0,0 1,-4-1,1 1,-1-1,1 1,-1 0,1 1,-1-1,-6 5,5-4,1 2,0-1,0 0,0 1,0 0,0 1,1-1,0 0,0 1,0 0,1 0,-1 1,1-1,1 0,-1 1,1 0,0 0,0 0,0 0,1 0,0 0,0 0,1 0,-1 0,1 0,2 10,2 11,2 0,1 0,1 0,20 45,4 16,-30-81,-1 0,0 0,0 1,0-1,-1 1,0-1,0 1,-1-1,0 0,0 1,-1-1,0 0,0 0,-1 0,0 0,0 0,-1-1,1 1,-1-1,-1 0,1 0,-1 0,0-1,-1 0,1 0,-1 0,0 0,0-1,0 0,-1-1,1 1,-1-1,0 0,0-1,0 0,-9 2,-6-1</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8T03:40:00.023"/>
    </inkml:context>
    <inkml:brush xml:id="br0">
      <inkml:brushProperty name="width" value="0.05" units="cm"/>
      <inkml:brushProperty name="height" value="0.05" units="cm"/>
      <inkml:brushProperty name="ignorePressure" value="1"/>
    </inkml:brush>
  </inkml:definitions>
  <inkml:trace contextRef="#ctx0" brushRef="#br0">5 1,'-4'0,"3"0,5 4,6 1,4-1,12 0,12-1,4-5,1-2,-2-1,-8 1</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8T03:40:00.452"/>
    </inkml:context>
    <inkml:brush xml:id="br0">
      <inkml:brushProperty name="width" value="0.05" units="cm"/>
      <inkml:brushProperty name="height" value="0.05" units="cm"/>
      <inkml:brushProperty name="ignorePressure" value="1"/>
    </inkml:brush>
  </inkml:definitions>
  <inkml:trace contextRef="#ctx0" brushRef="#br0">45 0,'0'4,"0"5,0 8,-3 5,-2 10,0 11,-2 9,-1 7,2-3,1-7,2-9,1-6,1-14,1-10</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8T03:40:08.667"/>
    </inkml:context>
    <inkml:brush xml:id="br0">
      <inkml:brushProperty name="width" value="0.05" units="cm"/>
      <inkml:brushProperty name="height" value="0.05" units="cm"/>
      <inkml:brushProperty name="ignorePressure" value="1"/>
    </inkml:brush>
  </inkml:definitions>
  <inkml:trace contextRef="#ctx0" brushRef="#br0">24 0,'-4'0,"-1"4,0 4,1 6,2 10,0 13,1 4,1 3,0 0,0-3,0-4,0-6,0-11,1-9</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8T03:40:10.375"/>
    </inkml:context>
    <inkml:brush xml:id="br0">
      <inkml:brushProperty name="width" value="0.05" units="cm"/>
      <inkml:brushProperty name="height" value="0.05" units="cm"/>
      <inkml:brushProperty name="ignorePressure" value="1"/>
    </inkml:brush>
  </inkml:definitions>
  <inkml:trace contextRef="#ctx0" brushRef="#br0">6 1,'-4'0,"3"0,4 3,14 2,19 0,6-2,19 0,14-1,2-5,-13-1</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8T03:40:10.787"/>
    </inkml:context>
    <inkml:brush xml:id="br0">
      <inkml:brushProperty name="width" value="0.05" units="cm"/>
      <inkml:brushProperty name="height" value="0.05" units="cm"/>
      <inkml:brushProperty name="ignorePressure" value="1"/>
    </inkml:brush>
  </inkml:definitions>
  <inkml:trace contextRef="#ctx0" brushRef="#br0">45 0,'-3'4,"-2"5,-3 8,-1 12,2 17,1 4,3 4,1-3,1-2,1-7,0-6,0-5,1-5,-1-7</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8T03:36:31.524"/>
    </inkml:context>
    <inkml:brush xml:id="br0">
      <inkml:brushProperty name="width" value="0.05" units="cm"/>
      <inkml:brushProperty name="height" value="0.05" units="cm"/>
      <inkml:brushProperty name="ignorePressure" value="1"/>
    </inkml:brush>
  </inkml:definitions>
  <inkml:trace contextRef="#ctx0" brushRef="#br0">1 1,'0'280,"3"-310,2-1,1 1,1 0,16-40,-7 37,-6 27,0 21,0 28,-2 0,-2 0,0 47,-5-81,-1-25,2 0,0 0,1 0,1 0,7-20,-8 24,2 0,-1 0,2 0,0 0,0 1,1 0,0 0,11-11,-18 21,2-1,-1 1,0 0,0 0,0 0,0 0,1 0,-1 0,0 1,1-1,-1 0,1 1,-1-1,1 1,-1-1,1 1,-1 0,1-1,0 1,-1 0,1 0,-1 0,1 1,-1-1,1 0,0 0,2 2,-1 0,-1 0,1 0,-1 0,0 0,0 0,0 1,0-1,0 1,0-1,0 1,-1 0,0 0,2 3,2 8,-1 0,0 1,0-1,1 30,-4-34,-2 31,0-41</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8T03:40:11.203"/>
    </inkml:context>
    <inkml:brush xml:id="br0">
      <inkml:brushProperty name="width" value="0.05" units="cm"/>
      <inkml:brushProperty name="height" value="0.05" units="cm"/>
      <inkml:brushProperty name="ignorePressure" value="1"/>
    </inkml:brush>
  </inkml:definitions>
  <inkml:trace contextRef="#ctx0" brushRef="#br0">6 66,'-4'0,"3"0,5 0,5-4,6-1,3 0,7-2,6-1,1 2,0-3,-3 1,-2 2,-2 1,-5 2</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8T03:40:13.656"/>
    </inkml:context>
    <inkml:brush xml:id="br0">
      <inkml:brushProperty name="width" value="0.05" units="cm"/>
      <inkml:brushProperty name="height" value="0.05" units="cm"/>
      <inkml:brushProperty name="ignorePressure" value="1"/>
    </inkml:brush>
  </inkml:definitions>
  <inkml:trace contextRef="#ctx0" brushRef="#br0">0 330,'4'-9,"4"17,6 18,-8-5,-1 0,-1 1,0 0,-2 0,-1 0,0 0,-2 0,-5 38,0-48,1-17,-1-22,7 11,0 1,1-1,0 1,1 0,1 0,6-16,-9 26,1 0,-1 1,1-1,0 1,1-1,-1 1,1 0,-1 0,1 0,0 0,1 1,-1-1,1 1,0 0,-1 0,1 0,0 0,1 1,-1 0,0-1,1 2,0-1,5-1,-7 3,1 0,-1 0,0 1,0-1,0 1,0 0,0 0,0 0,0 0,0 1,-1-1,1 1,0 0,-1-1,1 1,-1 0,1 1,-1-1,0 0,0 1,0-1,-1 1,3 3,6 10,-2 0,13 34,-11-24,-9-23,1 0,-1-1,0 1,1 0,0 0,0-1,-1 1,2-1,-1 1,0-1,0 0,5 4,-5-6,-1 1,1-1,-1 0,0 0,1 0,-1 0,1 0,-1 0,1 0,-1 0,0 0,1-1,-1 1,1 0,-1-1,0 1,1-1,-1 0,0 0,0 1,1-1,-1 0,0 0,0 0,0 0,0 0,0 0,0 0,1-3,7-8,0-1,-1 0,0 0,-1-1,0 0,-1 0,-1-1,0 0,4-21,-5 15,0-1,-2 0,0-1,-2 1,-4-44,4 64,0-1,0 1,-1 0,1 0,-1 0,1 0,-1 0,0 0,0 0,0 0,0 0,0 0,-2-3,2 5,1 0,-1 0,1-1,-1 1,1 0,-1 0,1 0,-1 0,1 0,-1 0,1 0,-1 0,1 0,-1 0,1 1,-1-1,1 0,0 0,-1 0,1 1,-1-1,1 0,-1 0,1 1,0-1,-1 0,1 1,0-1,-1 0,1 1,0-1,-1 1,1-1,0 1,-4 5,0 1,0-1,1 1,1 0,-1 0,-2 10,-2 25,2 0,1 0,5 81,1-87,-1-1,-2 0,-1 1,-2-1,-1 0,-12 40,15-71,0 0,1 0,-2 0,1 0,0 0,-1 0,0 0,1-1,-2 0,1 1,0-1,0 0,-1-1,0 1,0-1,1 1,-1-1,-1 0,-5 2,8-4,0 1,0-1,0 0,0 1,0-1,-1 0,1 0,0-1,0 1,0 0,0-1,0 1,0-1,0 0,1 1,-1-1,-3-2,2 1,1 0,0 0,0-1,0 1,0 0,0-1,1 1,-1-1,1 0,-1 1,1-1,0 0,0 0,1 0,-2-4,1 2,0 0,1-1,0 1,0 0,0 0,0-1,1 1,0 0,0 0,0 0,0 0,1 0,0 0,4-6,-1 2,0 1,1 0,0 0,1 0,0 1,0 0,9-7,5-1,0 1,0 1,1 1,1 1,28-10,-50 21,1-1,-1 1,0-1,0 1,0 0,0 0,1 0,-1 0,0 0,0 0,0 0,0 0,1 0,-1 0,0 1,0-1,0 0,0 1,0-1,1 1,-1-1,0 1,0 0,0-1,0 1,-1 0,1 0,0-1,1 2,17 36,-18-33,1 0,0-1,0 1,1 0,-1-1,6 6,-6-7,-1-1,1-1,1 1,-1 0,0 0,0-1,0 1,1-1,-1 0,1 0,-1 0,1 0,0 0,-1 0,1-1,0 1,-1-1,1 0,0 0,0 0,-1 0,1 0,0-1,0 1,-1-1,1 1,-1-1,1 0,0 0,-1-1,0 1,1 0,-1-1,0 1,0-1,1 0,2-4,-2 3,0 0,0 0,-1-1,1 0,-1 1,0-1,0 0,0 0,-1 0,1 0,-1 0,0 0,0 0,-1-1,1 1,-1 0,0-1,0 1,0 0,-1-1,1 1,-1 0,0 0,-2-5,0 4,1 1,-1-1,0 1,-1-1,1 1,-1 0,0 1,0-1,0 0,0 1,-1 0,1 0,-1 1,0-1,0 1,0 0,0 0,0 1,0-1,-1 1,1 0,0 1,-1-1,1 1,0 0,-1 0,1 1,-1 0,1 0,0 0,0 0,0 1,0 0,0 0,0 0,0 1,0 0,1 0,-1 0,-3 4,7-7,0 1,0-1,0 1,0 0,0-1,0 1,1 0,-1 0,0 0,0 0,1 0,-1 0,1 0,-1 0,1 0,-1 0,1 0,0 0,-1 0,1 0,0 0,0 0,0 0,0 0,0 1,0-1,0 0,0 0,0 0,0 0,1 0,-1 0,0 0,1 0,-1 0,1 0,-1 0,1 0,0 0,-1 0,1 0,0 0,0 0,0-1,-1 1,1 0,0 0,0-1,2 1,0 1,1 0,-1-1,1 0,0 0,0 0,0 0,-1-1,1 0,0 1,0-1,0-1,0 1,6-2,11-5,-1-1,34-19,-37 18,0 0,0 1,1 0,0 2,23-6,-35 12,-1-1,0 1,1-1,-1 2,0-1,1 0,-1 1,0 0,1 0,-1 1,0 0,0 0,0 0,0 0,-1 1,1-1,0 1,-1 0,0 1,0-1,0 1,0 0,4 5,-5-4,0 0,-1 0,1 0,-1 1,0-1,-1 1,1-1,-1 1,0 0,0-1,-1 1,0 0,0 0,-1 10,1-13,0-1,0 0,0 0,-1 0,1 0,0 0,-1 0,0 0,1 0,-1 0,0 0,0 0,0 0,0 0,0 0,-1-1,1 1,-1-1,1 1,-1-1,1 1,-1-1,0 0,0 1,1-1,-1 0,0-1,0 1,0 0,0 0,0-1,0 1,0-1,-1 0,1 1,0-1,0 0,0 0,0-1,0 1,-4-1,4 0,0 1,0-1,-1 0,1 0,0 0,0-1,0 1,1 0,-1-1,0 1,0-1,1 0,-1 1,1-1,-1 0,1 0,0 0,0 0,0 0,0 0,0-1,0 1,1 0,-1 0,1 0,-1-1,1 1,0 0,0-1,0 1,0 0,1-1,-1 1,0 0,1 0,0-1,-1 1,3-3,-1-2,0 0,0 1,1-1,0 1,1-1,0 1,0 0,0 0,0 1,1-1,9-7,-11 10,1 0,0 1,0-1,0 1,0 0,0 0,0 1,0-1,1 1,-1 0,1 0,-1 0,1 1,-1-1,1 1,-1 0,1 1,-1-1,1 1,-1 0,1 0,-1 0,0 0,8 4,-7-1,0-1,0 1,0 0,0 0,-1 1,1-1,-1 1,0 0,-1 0,1 0,-1 1,0-1,0 1,-1 0,0 0,0-1,2 11,-1 28,-1-25,-1-39,-1 5,2 0,0 1,1-1,0 1,5-15,-7 26,1 0,-1 0,0 0,1 0,0 0,-1 0,1 1,0-1,1 1,-1-1,0 1,1 0,2-2,-3 3,-1 0,1 1,0-1,0 1,-1-1,1 1,0 0,0 0,0 0,-1 0,1 0,0 0,0 0,0 1,-1-1,1 0,0 1,0 0,-1-1,1 1,-1 0,1 0,0 0,-1 0,3 2,1 2,0 0,0 0,0 0,-1 1,0 0,0 0,0 0,-1 0,0 1,2 6,17 28,-22-41,1 0,-1 0,1 0,-1 0,1 0,-1 0,0 0,1 0,-1 0,1 0,-1 0,0-1,1 1,-1 0,1 0,-1 0,0-1,1 1,-1 0,0 0,1-1,-1 1,0 0,0-1,1 1,-1 0,0-1,0 1,0-1,1 1,-1 0,0-1,0 1,0-1,0 1,0-1,0 1,15-31,-3 7,-10 21,-1 0,1 1,0 0,0-1,0 1,0 0,1 0,-1 0,0 0,1 1,-1-1,1 1,0-1,3 0,-5 2,1-1,0 1,0 0,-1 0,1 0,0 0,-1 0,1 1,0-1,-1 0,1 1,0 0,-1-1,1 1,-1 0,1-1,-1 1,3 2,4 5,0 0,0 1,-1 0,0 0,0 1,5 11,22 27,-32-46,0 0,0-1,0 0,0 1,0-1,0 0,0 0,0 0,1 0,-1-1,0 1,1-1,-1 1,0-1,1 0,-1 0,1 0,-1 0,0 0,5-1,-2-1,1 1,-1-1,0-1,0 1,-1-1,1 0,-1 0,1 0,3-4,1-1,-1 0,0 0,0-1,-1 0,0-1,-1 0,0 0,5-13,-10 22,0-1,-1 0,1 1,0-1,-1 0,0 0,1 1,-1-1,0 0,0 0,0 0,0 0,0 1,0-1,-1 0,1 0,-1 1,1-1,-2-3,1 4,0 0,0 0,0 0,-1 0,1 0,0 0,0 1,0-1,-1 0,1 1,0-1,-1 1,1 0,0-1,-1 1,1 0,-1 0,1 0,-3 0,-2 0,0 1,0 0,0 0,0 0,0 1,0 0,1 0,-1 0,0 1,-5 4,4-2,1 1,-1 0,2 0,-1 0,1 1,0 0,0 0,0 0,1 0,-3 10,6-15,0 0,-1 0,2 0,-1 1,0-1,0 1,1-1,-1 0,1 1,0-1,0 1,0-1,0 1,0-1,0 1,1-1,-1 0,1 1,0-1,0 0,0 1,0-1,0 0,0 0,0 0,1 0,-1 0,1 0,0 0,-1 0,1-1,0 1,0-1,0 1,0-1,0 0,1 0,3 2,-3-2,0 0,0-1,1 1,-1-1,0 1,1-1,-1 0,0-1,1 1,-1 0,0-1,0 0,1 0,-1 0,0 0,0 0,0-1,0 1,0-1,-1 0,1 0,0 0,-1 0,1 0,-1-1,2-2,8-9,0 0,-1-1,13-24,-14 22,-10 17,1 0,-1 0,1-1,-1 1,0 0,1 0,-1 0,1 0,-1 0,1-1,-1 1,1 0,-1 0,1 0,-1 0,1 1,-1-1,0 0,1 0,-1 0,1 0,-1 0,1 0,-1 1,0-1,1 0,-1 0,1 1,-1-1,0 0,1 1,-1-1,0 0,1 1,-1-1,0 0,0 1,1-1,-1 1,0-1,0 1,22 29,-6-9,-15-20,1 0,0 1,-1-1,1 0,0 0,-1 0,1 0,0 0,0-1,0 1,0-1,0 1,-1-1,1 1,0-1,0 0,0 0,0 0,0 0,0-1,0 1,3-1,-1 0,0-1,0 0,0 0,0 0,-1-1,1 1,0-1,-1 0,6-6,1-2,-1-1,0 0,-1-1,0 0,6-15,-2-3,-2-1,-1 0,-2 0,-1 0,-2-1,-1 0,-1 0,-2 0,-1-1,-2 1,-9-46,3 49,9 30,0 0,0 0,0 0,-1 0,1 0,0 0,0 0,0 0,0 0,0 0,0 1,0-1,0 0,0 0,0 0,0 0,0 0,0 0,0 0,0 0,0 0,0 0,0 0,-1 0,1 0,0 0,0 0,0 0,0 0,0 0,0 1,0-1,0 0,0 0,0 0,-1 0,1 0,0 0,0 0,0-1,0 1,0 0,0 0,0 0,0 0,0 0,0 0,-1 0,1 0,0 0,0 0,0 0,-2 18,2 27,4 28,22 205,-24-266,1 1,0-1,1 0,9 20,-12-29,0-1,0-1,0 1,-1 0,2 0,-1 0,0 0,0-1,1 1,-1 0,0-1,1 1,0-1,-1 0,1 1,0-1,0 0,0 0,0 0,0 0,0-1,0 1,0 0,0-1,0 0,0 1,0-1,0 0,0 0,0 0,1 0,-1-1,0 1,0 0,3-2,18-11</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8T03:40:14.063"/>
    </inkml:context>
    <inkml:brush xml:id="br0">
      <inkml:brushProperty name="width" value="0.05" units="cm"/>
      <inkml:brushProperty name="height" value="0.05" units="cm"/>
      <inkml:brushProperty name="ignorePressure" value="1"/>
    </inkml:brush>
  </inkml:definitions>
  <inkml:trace contextRef="#ctx0" brushRef="#br0">1 51,'0'-1,"0"0,1 1,-1-1,0 0,1 1,-1-1,1 0,-1 0,1 1,-1-1,1 1,-1-1,1 0,0 1,-1-1,1 1,0 0,-1-1,1 1,0-1,0 1,-1 0,1 0,0-1,0 1,0 0,0 0,31-5,-23 4,61-11,-38 5,0 2,40-2,-70 7,0 0,1 1,-1-1,0 1,0-1,1 1,-1 0,0-1,0 1,0 0,0 1,0-1,0 0,0 0,-1 1,1-1,0 1,-1 0,1-1,-1 1,0 0,1 0,-1 0,0 0,0 0,0 0,0 0,-1 1,1-1,-1 0,1 0,-1 0,0 5,2 10,-1-1,-2 1,-2 28,1-20,-3 61,4-72</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8T03:40:14.453"/>
    </inkml:context>
    <inkml:brush xml:id="br0">
      <inkml:brushProperty name="width" value="0.05" units="cm"/>
      <inkml:brushProperty name="height" value="0.05" units="cm"/>
      <inkml:brushProperty name="ignorePressure" value="1"/>
    </inkml:brush>
  </inkml:definitions>
  <inkml:trace contextRef="#ctx0" brushRef="#br0">1 22,'0'-4,"0"-4,0-2</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8T03:40:15.162"/>
    </inkml:context>
    <inkml:brush xml:id="br0">
      <inkml:brushProperty name="width" value="0.05" units="cm"/>
      <inkml:brushProperty name="height" value="0.05" units="cm"/>
      <inkml:brushProperty name="ignorePressure" value="1"/>
    </inkml:brush>
  </inkml:definitions>
  <inkml:trace contextRef="#ctx0" brushRef="#br0">82 0,'-2'1,"0"-1,-1 1,1 0,0 0,0 0,0 0,0 0,0 0,0 1,0-1,0 1,1-1,-1 1,0 0,1 0,-1 0,1-1,-2 5,-20 37,19-32,0 0,1 0,0 1,0-1,2 1,-1 0,2 0,-1-1,3 16,-2-24,0 0,0 0,0 0,1 1,-1-1,1 0,0 0,0 0,0 0,1 0,-1 0,1 0,-1-1,1 1,0 0,0-1,0 1,1-1,-1 0,0 0,1 0,-1 0,1 0,0-1,0 1,0-1,0 1,0-1,0 0,0 0,0-1,0 1,0 0,0-1,1 0,-1 0,5 0,0-2,1-1,-1 1,0-2,-1 1,1-1,0 0,-1 0,0-1,0 0,0 0,-1-1,0 0,0 0,0 0,-1-1,0 0,5-9,-7 12,-1 0,0 0,0 0,0 0,0-1,-1 1,0-1,0 1,0-1,0 1,-1-1,1 0,-1 1,-1-7,0 8,0 0,0 0,0 0,-1 0,1 0,-1 0,1 0,-1 1,0-1,0 1,-1-1,1 1,0-1,-1 1,1 0,-1 0,0 1,0-1,1 0,-1 1,0 0,-5-2,3 1,-1 1,1-1,-1 1,0 0,1 0,-1 0,0 1,0 0,0 0,1 1,-1 0,0 0,0 0,1 0,-1 1,1 0,-1 0,1 1,0-1,0 1,0 0,0 1,1-1,-1 1,1 0,0 0,0 0,0 1,1-1,-1 1,1 0,0 0,1 0,-5 11,6-14,1-1,-1 1,1 0,-1 0,1 0,0 0,0 0,0 0,0 0,0-1,0 1,1 0,-1 0,1 0,-1 0,1 0,-1-1,1 1,0 0,0-1,0 1,0 0,0-1,1 1,-1-1,0 0,1 1,-1-1,1 0,-1 0,1 0,-1 0,1 0,0 0,0 0,-1-1,1 1,0-1,0 1,0-1,0 0,0 1,0-1,2 0,5 0,0 1,0-1,0-1,0 1,0-2,0 1,0-1,10-4,-1-2,-1-1,1-1,-2-1,24-18,0 0,-39 28,1-1,0 1,1-1,-1 1,0 0,0 0,1 0,-1 0,0 0,1 1,-1-1,1 1,-1-1,1 1,-1 0,1 0,-1 0,1 0,2 1,-3 0,0 0,0 1,0-1,0 0,0 1,-1-1,1 1,0 0,-1-1,0 1,1 0,-1 0,0 0,0 0,0 0,0 0,0 0,0 0,-1 1,1-1,-1 3,3 8,-1 0,-1 0,0 0,0 0,-2 0,1 0,-2 0,0-1,0 1,-8 20,6-30,2-13,2-14,3 12,0 0,1 1,0 0,0 0,1 0,1 0,0 1,0-1,14-15,-18 23,0 1,1 0,-1-1,1 1,-1 0,1 0,-1 0,1 1,0-1,0 0,0 1,0 0,0 0,0 0,1 0,-1 0,0 1,0 0,1-1,-1 1,0 0,0 1,1-1,-1 0,0 1,0 0,1 0,-1 0,0 0,0 0,0 1,0-1,-1 1,1 0,0 0,-1 0,1 0,-1 0,1 1,2 3,4 4,0 2,0-1,9 20,-11-19,0 0,1-1,1 0,15 17,-22-26,1 0,0 1,0-1,0 0,0-1,1 1,-1 0,0-1,1 0,-1 0,1 0,-1 0,1 0,0-1,-1 1,1-1,-1 0,1 0,0-1,-1 1,8-2,24-10</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8T03:40:15.662"/>
    </inkml:context>
    <inkml:brush xml:id="br0">
      <inkml:brushProperty name="width" value="0.05" units="cm"/>
      <inkml:brushProperty name="height" value="0.05" units="cm"/>
      <inkml:brushProperty name="ignorePressure" value="1"/>
    </inkml:brush>
  </inkml:definitions>
  <inkml:trace contextRef="#ctx0" brushRef="#br0">1 1,'0'4,"0"8,0 14,0 13,0 4,0 6,0-2,0-1,0-9</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8T03:40:16.084"/>
    </inkml:context>
    <inkml:brush xml:id="br0">
      <inkml:brushProperty name="width" value="0.05" units="cm"/>
      <inkml:brushProperty name="height" value="0.05" units="cm"/>
      <inkml:brushProperty name="ignorePressure" value="1"/>
    </inkml:brush>
  </inkml:definitions>
  <inkml:trace contextRef="#ctx0" brushRef="#br0">1 181,'12'0,"22"1,0-3,37-5,-64 6,0 0,0 0,0-1,0 0,0-1,-1 1,1-1,-1 0,0-1,0 0,0 0,0 0,0 0,-1-1,0 0,7-8,-10 9,0 0,-1 0,1 0,-1 0,1 0,-1 0,0-1,-1 1,1 0,-1-1,0 1,0-6,0 8,0-1,-1 1,1-1,0 1,-1-1,0 1,0 0,1-1,-1 1,-1 0,1-1,0 1,0 0,-1 0,1 0,-1 0,0 1,0-1,1 0,-1 1,0-1,-3-1,4 3,0-1,0 1,0 0,0 0,0-1,-1 1,1 0,0 0,0 0,0 0,0 1,0-1,0 0,0 0,0 1,0-1,0 0,0 1,0-1,0 1,0-1,0 1,0 0,1-1,-1 1,0 0,0 0,1 0,-1-1,0 1,1 0,-1 0,1 0,-1 0,1 0,-1 0,1 0,0 0,0 0,-1 2,-8 47,10-5,2 0,2 0,15 63,-16-90</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8T03:40:16.787"/>
    </inkml:context>
    <inkml:brush xml:id="br0">
      <inkml:brushProperty name="width" value="0.05" units="cm"/>
      <inkml:brushProperty name="height" value="0.05" units="cm"/>
      <inkml:brushProperty name="ignorePressure" value="1"/>
    </inkml:brush>
  </inkml:definitions>
  <inkml:trace contextRef="#ctx0" brushRef="#br0">111 255,'0'-1,"0"-1,1 1,-1-1,0 0,0 1,-1-1,1 1,0-1,0 1,-1-1,1 1,-1-1,1 1,-1-1,0 1,1-1,-1 1,0 0,0-1,0 1,0 0,0 0,-1 0,1 0,0 0,0 0,-1 0,1 0,0 1,-1-1,-2-1,2 2,0 0,-1 0,1 1,0-1,-1 0,1 1,0 0,0-1,-1 1,1 0,0 0,0 0,0 0,0 1,0-1,0 0,1 1,-1-1,0 1,-2 3,-1 1,1 0,-1 0,2 1,-1-1,0 1,1 0,-3 11,5-14,-1-1,2 1,-1 0,0-1,1 1,0 0,-1-1,1 1,1 0,-1 0,1-1,-1 1,1 0,0-1,0 1,1-1,1 5,-2-7,0 0,0 0,0 0,0 0,0 0,0 0,0 0,0 0,0-1,0 1,1 0,-1-1,0 1,1-1,-1 1,0-1,1 0,-1 1,0-1,1 0,-1 0,1 0,-1 0,0 0,1 0,-1 0,1-1,-1 1,0 0,1-1,-1 1,0-1,0 0,1 1,-1-1,0 0,0 0,0 0,0 0,0 0,2-1,3-3,0-1,-1 0,0 1,1-2,7-12,25-59,-37 78,-1 0,0 0,0-1,0 1,0 0,0 0,0 0,0 0,0 0,0 0,1-1,-1 1,0 0,0 0,0 0,0 0,0 0,1 0,-1 0,0 0,0 0,0 0,0 0,1 0,-1-1,0 1,0 0,0 0,0 0,1 0,-1 1,0-1,0 0,0 0,0 0,1 0,-1 0,0 0,0 0,0 0,0 0,0 0,1 0,-1 0,0 1,0-1,0 0,0 0,5 12,2 22,-7-29,1 0,0 1,0-1,1 0,0 0,-1 0,2 0,-1-1,0 1,6 6,-7-9,0-1,0 0,0 0,0 0,1 0,-1 0,0-1,1 1,-1 0,1-1,-1 1,1-1,-1 1,1-1,-1 0,1 1,-1-1,1 0,-1 0,1 0,-1 0,1 0,0-1,-1 1,1 0,-1-1,1 1,-1-1,0 1,1-1,-1 0,0 0,1 0,-1 0,0 0,2-2,5-3,-1-2,0 1,0-1,-1 0,0 0,0-1,-1 1,0-1,0-1,-1 1,-1-1,0 1,0-1,2-11,1-13,-1-1,1-61,-8 53,2 43,0 0,0 0,0 0,0 0,-1 0,1 0,0 0,0 0,0 0,0 0,0 0,0 0,0 0,0 0,0 0,0 0,-1 0,1 0,0 0,0 0,0 0,0 0,0 0,0 0,0 0,0 0,0 0,-1 0,1 0,0 0,0 0,0 0,0 0,0 0,0 0,0 0,0 0,0 0,0 0,0-1,0 1,-1 0,1 0,0 0,0 0,0 0,0 0,0 0,0 0,0 0,0 0,0-1,0 1,0 0,0 0,0 0,0 0,0 0,-6 23,0 15,1 0,0 52,5-75,1-1,0 1,1-1,0 0,1 0,1 0,0 0,1 0,9 18,-14-31,1 0,0 1,-1-1,1 0,0 0,-1 0,1 0,0 0,0 0,0 0,0-1,0 1,0 0,0 0,0-1,0 1,0 0,0-1,1 1,-1-1,0 0,0 1,0-1,1 0,-1 0,0 0,0 0,1 0,-1 0,2 0,13-7</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8T03:40:17.225"/>
    </inkml:context>
    <inkml:brush xml:id="br0">
      <inkml:brushProperty name="width" value="0.05" units="cm"/>
      <inkml:brushProperty name="height" value="0.05" units="cm"/>
      <inkml:brushProperty name="ignorePressure" value="1"/>
    </inkml:brush>
  </inkml:definitions>
  <inkml:trace contextRef="#ctx0" brushRef="#br0">0 19,'0'4,"4"1,4 0,13-5,10-2,3-5,8-5,-4 0</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8T03:40:17.631"/>
    </inkml:context>
    <inkml:brush xml:id="br0">
      <inkml:brushProperty name="width" value="0.05" units="cm"/>
      <inkml:brushProperty name="height" value="0.05" units="cm"/>
      <inkml:brushProperty name="ignorePressure" value="1"/>
    </inkml:brush>
  </inkml:definitions>
  <inkml:trace contextRef="#ctx0" brushRef="#br0">1 48,'2'-4,"1"0,1 0,-1 1,1 0,-1 0,1 0,0 0,0 0,0 1,0 0,1 0,-1 0,1 0,-1 1,1-1,0 1,-1 0,1 1,0-1,6 1,-2-1,-1 1,1 0,-1 0,1 1,-1 0,1 0,-1 1,0 0,0 1,14 5,-19-6,-1 0,1 0,0 0,-1 0,1 0,-1 0,0 1,0-1,0 1,0 0,0-1,0 1,-1 0,1 0,-1 0,0 0,0 0,0 0,1 7,-2-4,0 1,-1-1,1 0,-1 0,0 0,-1 0,1 0,-1 0,0 0,-3 6,-5 6,-1 0,0 0,-1-1,-1 0,-21 20,26-27,-1-1,-1 0,0 0,0-1,-1-1,0 0,0 0,-16 6,26-13,0 1,0-1,0 0,1 1,-1-1,0 0,0 0,0 0,0 0,0 0,0 0,0 0,0 0,0 0,0 0,0 0,0-1,1 1,-3-1,1-13,3 11,0 0,0 0,1 0,0 0,-1 0,1 0,0 1,0-1,5-4,-4 4,-1 1,1 0,0 0,-1 0,1 0,1 0,-1 1,0-1,0 1,0 0,1 0,-1 0,0 0,1 1,-1-1,1 1,-1 0,1 0,-1 0,1 1,-1-1,6 2,0 2,-1 0,1 1,-1-1,0 2,0-1,10 11,-8-8,0-1,0 1,19 9,-25-15,-1-1,0 0,1 1,0-2,-1 1,1 0,-1-1,1 1,0-1,0 0,-1 0,1-1,0 1,-1-1,1 1,6-4,5-4,-4-2</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8T03:36:32.118"/>
    </inkml:context>
    <inkml:brush xml:id="br0">
      <inkml:brushProperty name="width" value="0.05" units="cm"/>
      <inkml:brushProperty name="height" value="0.05" units="cm"/>
      <inkml:brushProperty name="ignorePressure" value="1"/>
    </inkml:brush>
  </inkml:definitions>
  <inkml:trace contextRef="#ctx0" brushRef="#br0">174 53,'0'0,"1"0,-1 0,1 0,-1 0,1 0,-1 0,1 0,-1 0,1-1,-1 1,1 0,0 0,-1 0,0-1,1 1,-1 0,1 0,-1-1,1 1,-1 0,0-1,1 1,-1-1,1 1,-1-1,0 1,0 0,1-1,-1 1,0-1,0 1,0-1,1 1,-1-1,0 0,0 1,0-1,0 1,0-1,0 1,0-1,0 1,0-1,0 1,-1-1,1 1,0-1,0 1,0-1,-1 1,1-1,0 1,-1-1,0-1,0 0,0 0,0 0,0 0,0 0,0 1,-1-1,1 0,-1 1,1-1,-1 1,0 0,-2-2,0 2,-1 0,1 0,-1 0,0 0,0 1,1 0,-1 0,0 0,0 1,1 0,-1-1,0 2,1-1,-1 0,1 1,0 0,-1 0,1 0,0 1,0-1,0 1,0 0,1 0,-1 1,1-1,0 1,0-1,-5 9,4-7,0 1,0-1,1 1,-1 0,1 0,1 1,-1-1,1 0,0 1,1-1,-1 1,1 0,0 0,1-1,0 1,0 0,1 0,-1-1,4 14,-3-19,-1 0,0 0,1 0,-1 0,1 0,0 0,-1 0,1 0,0 0,0 0,-1 0,1 0,0-1,0 1,0 0,0-1,0 1,0 0,0-1,0 1,1-1,-1 0,0 1,0-1,2 0,0 0,0 0,-1 0,1-1,0 1,-1-1,1 0,-1 0,1 0,-1 0,1 0,2-2,1-1,1-1,-1 0,0 0,0 0,-1-1,1 1,5-10,0-7,-1 0,-1-1,0 0,8-42,-18 97,2 0,9 60,6-49,-8-33</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8T03:40:18.272"/>
    </inkml:context>
    <inkml:brush xml:id="br0">
      <inkml:brushProperty name="width" value="0.05" units="cm"/>
      <inkml:brushProperty name="height" value="0.05" units="cm"/>
      <inkml:brushProperty name="ignorePressure" value="1"/>
    </inkml:brush>
  </inkml:definitions>
  <inkml:trace contextRef="#ctx0" brushRef="#br0">6 81,'-4'0,"3"0,5-4,6-1,15 1,16-4,15 0,9-2,-2 1,-9 1,-9-1,-17 0,-12 3</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8T03:40:18.678"/>
    </inkml:context>
    <inkml:brush xml:id="br0">
      <inkml:brushProperty name="width" value="0.05" units="cm"/>
      <inkml:brushProperty name="height" value="0.05" units="cm"/>
      <inkml:brushProperty name="ignorePressure" value="1"/>
    </inkml:brush>
  </inkml:definitions>
  <inkml:trace contextRef="#ctx0" brushRef="#br0">0 52,'0'4,"0"-3,4-1,8-1,14-4,6-1,8 1,2-4,5 1,1 2,4-3,-7 1</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8T03:40:19.366"/>
    </inkml:context>
    <inkml:brush xml:id="br0">
      <inkml:brushProperty name="width" value="0.05" units="cm"/>
      <inkml:brushProperty name="height" value="0.05" units="cm"/>
      <inkml:brushProperty name="ignorePressure" value="1"/>
    </inkml:brush>
  </inkml:definitions>
  <inkml:trace contextRef="#ctx0" brushRef="#br0">0 15,'4'0,"8"0,6 0,12 0,3 0,19 0,12 0,3-4,-4-1,-11 0</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8T03:40:20.292"/>
    </inkml:context>
    <inkml:brush xml:id="br0">
      <inkml:brushProperty name="width" value="0.05" units="cm"/>
      <inkml:brushProperty name="height" value="0.05" units="cm"/>
      <inkml:brushProperty name="ignorePressure" value="1"/>
    </inkml:brush>
  </inkml:definitions>
  <inkml:trace contextRef="#ctx0" brushRef="#br0">342 57,'0'-1,"-1"-1,1 0,-1 0,0 1,1-1,-1 0,0 1,0-1,0 1,0-1,0 1,0-1,0 1,-1 0,1-1,-1 1,1 0,-1 0,1 0,-1 0,1 0,-4 0,-39-16,42 16,-7-1,0 0,0 1,0 0,0 1,0 0,0 0,1 1,-1 0,0 0,0 1,0 0,1 1,-1 0,1 0,-14 8,16-8,0 1,0 0,0 0,0 0,1 1,-1 0,1 0,0 0,1 1,-1-1,1 1,0 0,1 1,0-1,0 0,0 1,0 0,1 0,0 0,-1 7,4-8,-1-1,0 0,1 1,0-1,0 0,1 0,0 1,-1-1,2 0,-1 0,0-1,1 1,0-1,0 1,1-1,-1 0,1 0,0 0,8 6,-7-6,0 0,-1 1,1 0,-1 0,0 1,0-1,-1 1,1 0,-1 0,-1 0,5 13,-7-16,0 1,-1 0,1 0,-1 0,0-1,0 1,-1 0,1-1,-1 1,1-1,-1 0,0 1,0-1,-1 0,1 0,-1 0,1-1,-1 1,0 0,0-1,-5 3,4-1,-1-1,1 0,-1 0,0 0,0 0,0-1,0 0,0 0,-1 0,1-1,0 0,-1 0,1 0,-8 0,13-1,0-1,1 1,-1 0,0 0,0 0,0 0,0 0,0 0,0-1,0 1,0 0,0 0,0 0,0 0,0 0,0 0,0-1,0 1,0 0,0 0,0 0,0 0,0 0,0-1,20 2,-13 2,0 0,-1 0,0 0,1 1,-1 0,-1 0,1 1,-1 0,1 0,-1 0,-1 1,1-1,-1 1,0 0,0 0,-1 1,1-1,-1 1,-1-1,0 1,2 8,3 11,-2 0,-1 0,-1 0,0 40,-5-24,-2 0,-2 0,-15 55,-2 15,22-108,0-1,1 1,0 0,0 0,0 0,0-1,1 1,-1 0,1 0,0-1,0 1,0 0,1-1,-1 1,1-1,0 0,0 1,0-1,0 0,1 0,-1 0,1-1,0 1,0-1,0 1,0-1,0 0,0 0,6 2,-1 0,1-1,-1 0,1-1,0 0,-1 0,1-1,0 0,0 0,0-1,0 0,14-3,-2-1</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8T03:40:23.592"/>
    </inkml:context>
    <inkml:brush xml:id="br0">
      <inkml:brushProperty name="width" value="0.05" units="cm"/>
      <inkml:brushProperty name="height" value="0.05" units="cm"/>
      <inkml:brushProperty name="ignorePressure" value="1"/>
    </inkml:brush>
  </inkml:definitions>
  <inkml:trace contextRef="#ctx0" brushRef="#br0">22 72,'-1'0,"1"0,-1 0,0 0,0 0,1 0,-1 0,0 0,0 0,0 0,1-1,-1 1,0 0,1 0,-1-1,0 1,0 0,1-1,-1 1,0-1,1 1,-1-1,1 1,-1-1,1 1,-1-1,1 0,-1 1,1-1,0 0,-1 1,1-1,0 0,-1 1,1-1,0 0,0 0,0 1,0-1,0 0,0 0,0 0,0 1,0-1,0 0,0 0,0 1,0-1,1 0,-1 0,1 0,0-2,0 0,0 1,0-1,1 1,-1-1,1 1,-1 0,1 0,0-1,0 1,0 0,5-3,-2 3,0 0,1 0,-1 1,0 0,1 0,0 0,-1 0,1 1,0 0,-1 0,1 1,-1-1,1 1,0 0,-1 1,0-1,1 1,-1 0,0 1,0-1,0 1,5 3,-8-4,1 0,0 0,-1 0,1 0,-1 0,1 1,-1-1,0 1,0 0,0-1,0 1,-1 0,1 0,-1 0,0 0,0 0,0 0,0 1,0-1,-1 0,1 1,-1-1,0 0,0 1,0-1,0 0,-1 0,1 1,-1-1,0 0,0 0,0 0,-1 1,1-1,-1-1,1 1,-4 4,1-2,-1 0,1 0,-1 0,0-1,0 0,0 0,-1 0,1-1,-1 1,0-1,0-1,0 1,-1-1,-6 2,23-6,0 1,0 0,-1 0,1 1,0 1,0 0,-1 0,1 1,0 0,-1 0,1 1,12 6,-20-8,-1-1,0 0,0 1,1-1,-1 1,0-1,0 1,0 0,0-1,1 1,-1 0,0 0,-1 0,1 0,0-1,0 2,0-1,0 0,-1 0,1 0,0 0,-1 0,1 0,-1 1,0-1,1 0,-1 0,0 1,0-1,0 0,0 1,0-1,0 0,0 1,0-1,0 0,0 0,-1 1,1-1,-1 0,1 0,-1 1,1-1,-1 0,0 0,0 0,1 0,-3 2,-2 1,1 1,-1-1,0 0,-1 0,1-1,-1 0,0 0,-9 4,2-3,1 0,-1-1,0 0,0-1,0-1,0 0,0 0,-1-2,-21-2,34 3,0 0,0 0,0 0,0-1,0 1,0 0,0 0,0-1,0 1,0 0,1-1,-1 1,0-1,0 1,0-1,0 1,1-1,-1 0,0 1,1-1,-1 0,0 0,1 0,-1 1,1-1,-1 0,1 0,-1-1,3-8</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8T03:40:23.998"/>
    </inkml:context>
    <inkml:brush xml:id="br0">
      <inkml:brushProperty name="width" value="0.05" units="cm"/>
      <inkml:brushProperty name="height" value="0.05" units="cm"/>
      <inkml:brushProperty name="ignorePressure" value="1"/>
    </inkml:brush>
  </inkml:definitions>
  <inkml:trace contextRef="#ctx0" brushRef="#br0">6 14,'-4'4,"3"1,8 0,15-2,11 0,15-1,6-1,9-5,2-1,7 0,0 1,-12-2,-21-1,-17 1</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8T03:40:24.406"/>
    </inkml:context>
    <inkml:brush xml:id="br0">
      <inkml:brushProperty name="width" value="0.05" units="cm"/>
      <inkml:brushProperty name="height" value="0.05" units="cm"/>
      <inkml:brushProperty name="ignorePressure" value="1"/>
    </inkml:brush>
  </inkml:definitions>
  <inkml:trace contextRef="#ctx0" brushRef="#br0">32 5,'0'-3,"0"1,0 6,0 9,-4 11,-1 4,0 1,-2 0,-1 2,5-4,11-7,7-7,6-5,2-4,1-3,0-2,-7 0,-7 0</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8T03:40:24.850"/>
    </inkml:context>
    <inkml:brush xml:id="br0">
      <inkml:brushProperty name="width" value="0.05" units="cm"/>
      <inkml:brushProperty name="height" value="0.05" units="cm"/>
      <inkml:brushProperty name="ignorePressure" value="1"/>
    </inkml:brush>
  </inkml:definitions>
  <inkml:trace contextRef="#ctx0" brushRef="#br0">0 1,'0'3,"0"6,0 12,0 10,0 7,0 1,4-3,1-7</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8T03:40:26.277"/>
    </inkml:context>
    <inkml:brush xml:id="br0">
      <inkml:brushProperty name="width" value="0.05" units="cm"/>
      <inkml:brushProperty name="height" value="0.05" units="cm"/>
      <inkml:brushProperty name="ignorePressure" value="1"/>
    </inkml:brush>
  </inkml:definitions>
  <inkml:trace contextRef="#ctx0" brushRef="#br0">73 432,'1'-6,"0"0,1 1,0-1,0 0,1 1,-1-1,1 1,7-10,7-14,-8 7,-1-1,-1 1,-2-1,7-45,-10 56,-1 0,-1 0,0 0,-1 0,0 0,0 0,-2 1,1-1,-1 0,-1 1,-7-17,10 26,0 1,1-1,-1 1,0-1,0 1,0-1,0 1,0 0,0-1,0 1,-1 0,1 0,0 0,-1 0,1 0,-1 0,1 0,-1 1,1-1,-1 0,0 1,1-1,-1 1,-2-1,2 2,0-1,-1 1,1 0,0 0,0 0,0 0,0 0,1 0,-1 0,0 0,0 1,1-1,-1 1,1-1,-1 1,-1 2,-3 6,0-1,0 1,1 0,0 0,0 1,-3 14,0 9,-7 62,14-81,0 0,1 0,1 0,0 0,1-1,0 1,5 14,-6-26,-1-1,1 0,0 0,0 1,0-1,0 0,0 0,0 0,0 0,1 0,-1 0,1 0,0-1,-1 1,1 0,0-1,0 0,0 1,0-1,0 0,0 0,0 0,1 0,3 1,0-2,1 0,-1 0,0-1,0 0,0 0,0 0,10-4,20-5,-31 10,0 1,0-1,-1 1,1-1,0 1,-1 1,1-1,-1 1,1-1,-1 1,0 1,1-1,-1 0,5 5,-4-3,0-1,1 0,-1 0,1 0,0-1,11 4,-15-6,1 0,-1 0,1 0,-1 0,1-1,-1 1,0-1,1 1,-1-1,0 0,1 0,-1 0,0 0,0 0,0 0,0-1,0 1,0-1,0 1,0-1,-1 0,3-2,-1 0,0 1,-1-1,1 1,-1-1,0 0,0 1,0-1,-1 0,0 0,1-1,-1 1,0 0,-1 0,1-1,-1 1,0 0,0 0,0-1,-1 1,1 0,-1-1,0 1,0 0,-1 0,1 0,-1 0,0 0,0 0,0 1,-1-1,-3-5,2 5,1 1,0-1,-1 0,0 1,1 0,-1 0,-1 0,1 0,0 1,-1 0,1-1,-1 2,0-1,0 0,1 1,-1 0,0 0,0 1,0-1,0 1,0 0,0 1,0-1,0 1,0 0,-9 2,13-2,0-1,0 0,0 0,0 1,0-1,0 1,0-1,1 1,-1-1,0 1,0-1,0 1,0 0,1 0,-1-1,0 1,1 0,-1 0,1 0,-1 0,1 0,-1 1,1-1,0 0,0 0,0 0,0 0,1 0,-1 0,0 0,1 0,-1-1,1 1,-1 0,1 0,-1-1,1 1,-1 0,1 0,0-1,0 1,1 0,2 3,1-1,0 0,0 0,0-1,1 0,9 4,1-4,-1 1,1-2,-1 0,1-1,0-1,27-4,-35 4,0 0,0-1,0 0,0-1,-1 0,1 0,-1 0,0-1,0 0,0 0,0-1,-1 0,1 0,8-11,-14 16,-1-1,1 1,-1-1,1 1,-1 0,0-1,1 1,-1-1,0 1,0-1,1 0,-1 1,0-1,0 1,0-1,1 1,-1-1,0 1,0-1,0 0,0 1,0-1,0 1,0-1,-1 0,1 1,0-1,0 1,0-1,0 1,-1-1,1 1,0-1,-1 1,1-1,0 1,-1-1,1 1,-1-1,1 1,0 0,-1-1,1 1,-1 0,1-1,-1 1,1 0,-1 0,0-1,1 1,-1 0,1 0,-1 0,1 0,-1 0,0 0,1 0,-1 0,1 0,-1 0,-1 0,-2 0,-1 0,1 0,-1 0,1 1,-1 0,1 0,-5 1,5 0,1 0,-1 1,1-1,0 1,0 0,0-1,0 1,0 1,1-1,-1 0,1 1,0-1,0 1,0 0,0-1,1 1,0 0,-2 7,2-9,1 0,0 0,-1 0,1 0,0 0,0 0,0 0,0 0,0 0,0 0,1 0,-1 0,1 0,-1 0,1-1,0 1,0 0,0 0,0 0,0-1,0 1,0 0,1-1,-1 1,0-1,1 0,-1 1,1-1,0 0,-1 0,1 0,0 0,0 0,0 0,0-1,-1 1,1-1,0 1,4-1,-4 1,1-1,-1-1,0 1,1 0,-1 0,1-1,-1 0,1 1,-1-1,0 0,0 0,1 0,-1 0,4-3,17-8,-22 12,0 1,-1-1,1 0,0 0,0 0,0 0,-1 1,1-1,0 0,-1 1,1-1,0 0,0 1,-1-1,1 1,-1-1,1 1,0-1,-1 1,1 0,-1-1,0 1,1 0,-1-1,1 1,-1 0,0 0,1-1,-1 1,0 0,0 0,0-1,0 1,0 0,0 0,0 1,4 36,-4-34,2 36,-2 0,-5 44,4-72,-1 0,0 0,-1 0,-1-1,1 1,-2-1,0 0,0 0,-1-1,0 1,-11 13,16-23,0 1,0-1,0 0,0 0,0 0,0 0,-1 0,1 0,0 0,-1 0,1 0,0 0,-1-1,1 1,-1-1,1 1,-1-1,1 0,-1 1,1-1,-1 0,0 0,1 0,-4 0,3-1,0 0,0 0,0-1,1 1,-1 0,0-1,0 1,1-1,-1 1,1-1,-1 0,1 0,0 1,0-1,-2-3,0-3,-1 0,1 0,1 0,-1 0,1 0,1-1,-1 1,1-11,2 11,0 0,1 1,-1-1,2 0,-1 1,1-1,0 1,1 0,-1 0,2 0,-1 0,1 1,0-1,0 1,0 1,13-11,0 2,0 1,1 0,1 1,35-15,-35 18</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8T03:40:26.793"/>
    </inkml:context>
    <inkml:brush xml:id="br0">
      <inkml:brushProperty name="width" value="0.05" units="cm"/>
      <inkml:brushProperty name="height" value="0.05" units="cm"/>
      <inkml:brushProperty name="ignorePressure" value="1"/>
    </inkml:brush>
  </inkml:definitions>
  <inkml:trace contextRef="#ctx0" brushRef="#br0">10 1,'7'0,"0"0,0 1,1 0,-1 0,0 1,7 2,-12-3,-1-1,1 1,-1-1,1 1,-1 0,1 0,-1 0,0-1,0 1,1 0,-1 0,0 1,0-1,0 0,0 0,0 1,0-1,0 0,-1 1,1-1,0 1,-1-1,1 1,-1-1,0 1,1-1,-1 1,0-1,0 1,0-1,0 1,0 0,0-1,-1 1,1-1,0 1,-1-1,1 1,-1-1,-1 3,-2 4,-1 0,-1 0,1-1,-1 0,0 0,-1 0,0-1,-14 11,-1 2,22-19,0 0,0 0,0 0,0 0,1 0,-1 0,0 0,0 0,0 0,0 0,0 0,0 0,0 0,0 0,1 0,-1 0,0 0,0 0,0 0,0 0,0 0,0 1,0-1,0 0,0 0,0 0,1 0,-1 0,0 0,0 0,0 0,0 0,0 1,0-1,0 0,0 0,0 0,0 0,0 0,0 0,0 0,0 0,0 1,0-1,0 0,0 0,0 0,0 0,0 0,0 0,0 0,-1 0,1 1,0-1,0 0,0 0,0 0,0 0,0 0,0 0,0 0,0 0,0 0,-1 0,19-1,26-8,-40 8,119-26,-103 21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8T03:36:32.743"/>
    </inkml:context>
    <inkml:brush xml:id="br0">
      <inkml:brushProperty name="width" value="0.05" units="cm"/>
      <inkml:brushProperty name="height" value="0.05" units="cm"/>
      <inkml:brushProperty name="ignorePressure" value="1"/>
    </inkml:brush>
  </inkml:definitions>
  <inkml:trace contextRef="#ctx0" brushRef="#br0">1 1,'0'250,"0"-263,0-1,1 1,1 0,0 0,0 0,1 0,1 1,0-1,1 1,0 0,13-21,-17 32,-1 0,1 0,0 0,0 0,-1 0,1 0,0 0,0 0,0 0,0 0,1 0,-1 0,0 1,0-1,0 0,1 1,-1-1,0 1,0 0,1-1,-1 1,0 0,1 0,-1 0,3 0,-2 1,-1 0,1 0,-1 0,1 0,-1 0,1 0,-1 0,0 1,0-1,0 1,1-1,-1 1,-1-1,1 1,0-1,1 4,3 10,0 0,-1 0,3 22,-6-31,10 74,-10-68</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8T03:40:28.214"/>
    </inkml:context>
    <inkml:brush xml:id="br0">
      <inkml:brushProperty name="width" value="0.05" units="cm"/>
      <inkml:brushProperty name="height" value="0.05" units="cm"/>
      <inkml:brushProperty name="ignorePressure" value="1"/>
    </inkml:brush>
  </inkml:definitions>
  <inkml:trace contextRef="#ctx0" brushRef="#br0">33 36,'-1'0,"1"-1,-1 1,1 0,-1-1,0 1,1-1,-1 1,1-1,-1 1,1-1,-1 0,1 1,0-1,-1 0,1 1,0-1,-1 0,1 1,0-1,0 0,0 1,0-1,-1 0,1 0,0 1,0-1,1 0,-1 0,0 1,0-1,0 0,0 1,1-1,-1 0,0 0,0 1,1-1,-1 1,1-1,-1 0,1 1,-1-1,1 1,-1-1,1 1,-1-1,1 1,-1-1,1 1,0 0,-1-1,1 1,0 0,0 0,-1-1,1 1,1 0,1-1,-1 0,1 1,0-1,-1 1,1 0,0-1,-1 1,1 0,0 1,0-1,-1 0,1 1,0 0,-1 0,5 1,-5-1,-1 0,1 0,-1 0,1 0,-1 1,0-1,1 0,-1 1,0-1,0 1,0-1,0 1,0 0,0-1,0 1,-1 0,1-1,-1 1,1 0,-1 0,0 0,1 0,-1 0,0-1,0 1,0 0,-1 0,1 0,0 0,-1 0,1-1,-1 1,0 0,-1 2,-2 5,-2 0,1-1,-1 1,-1-1,-7 8,2-2,12-13,-1-1,1 0,0 1,0-1,0 1,0-1,0 0,0 1,-1-1,1 1,0-1,0 1,0-1,0 1,1-1,-1 1,0-1,0 0,0 1,0-1,0 1,0-1,1 1,-1-1,0 0,0 1,1-1,-1 0,0 1,1-1,-1 0,0 1,1-1,-1 0,0 0,1 1,-1-1,1 0,-1 0,0 0,1 1,-1-1,1 0,25 10,-19-8,0 0,-1 1,1 0,-1 0,0 1,1 0,-2 0,8 6,-12-9,1 0,-1 0,0 1,0-1,0 0,0 1,0-1,0 1,-1-1,1 1,0-1,-1 1,1-1,-1 1,0 0,1-1,-1 1,0 0,0-1,0 1,0 0,0-1,-1 1,1 0,0-1,-1 1,1-1,-1 1,0-1,1 1,-1-1,0 1,0-1,0 1,0-1,0 0,0 0,-2 2,-1 0,0 0,0 0,-1 0,1-1,-1 0,1 0,-1 0,0 0,0-1,0 1,0-1,0-1,0 1,0-1,0 0,0 0,0 0,0-1,-1 1,1-1,0 0,1-1,-10-3,-8-6</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8T03:40:28.621"/>
    </inkml:context>
    <inkml:brush xml:id="br0">
      <inkml:brushProperty name="width" value="0.05" units="cm"/>
      <inkml:brushProperty name="height" value="0.05" units="cm"/>
      <inkml:brushProperty name="ignorePressure" value="1"/>
    </inkml:brush>
  </inkml:definitions>
  <inkml:trace contextRef="#ctx0" brushRef="#br0">349 1,'0'4,"-4"0,-5 8,-8 6,-5 7,-10 10,-3 3,-7 6,-4 4,3-4,4-8,9-8,10-11,12-9,7-6</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8T03:40:29.011"/>
    </inkml:context>
    <inkml:brush xml:id="br0">
      <inkml:brushProperty name="width" value="0.05" units="cm"/>
      <inkml:brushProperty name="height" value="0.05" units="cm"/>
      <inkml:brushProperty name="ignorePressure" value="1"/>
    </inkml:brush>
  </inkml:definitions>
  <inkml:trace contextRef="#ctx0" brushRef="#br0">62 0,'0'4,"0"4,-3 9,-6 9,-1 4,-2 0,-3-1,5-6,7-6,13-6,11-9,10-5,3-2,-4 1</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8T03:40:29.449"/>
    </inkml:context>
    <inkml:brush xml:id="br0">
      <inkml:brushProperty name="width" value="0.05" units="cm"/>
      <inkml:brushProperty name="height" value="0.05" units="cm"/>
      <inkml:brushProperty name="ignorePressure" value="1"/>
    </inkml:brush>
  </inkml:definitions>
  <inkml:trace contextRef="#ctx0" brushRef="#br0">1 6,'0'-4,"0"3,0 4,0 14,0 8,0 3,0 7,3 3,3 1,-2-2,0-3,-1-4,-1-11,-1-12,-1-7</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8T03:40:30.538"/>
    </inkml:context>
    <inkml:brush xml:id="br0">
      <inkml:brushProperty name="width" value="0.05" units="cm"/>
      <inkml:brushProperty name="height" value="0.05" units="cm"/>
      <inkml:brushProperty name="ignorePressure" value="1"/>
    </inkml:brush>
  </inkml:definitions>
  <inkml:trace contextRef="#ctx0" brushRef="#br0">19 13,'-4'0,"-5"0,3 0,10 0,8 0,17 0,14 0,8 0,6 0,-3-3,-7-2,-11 0</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8T03:40:31.163"/>
    </inkml:context>
    <inkml:brush xml:id="br0">
      <inkml:brushProperty name="width" value="0.05" units="cm"/>
      <inkml:brushProperty name="height" value="0.05" units="cm"/>
      <inkml:brushProperty name="ignorePressure" value="1"/>
    </inkml:brush>
  </inkml:definitions>
  <inkml:trace contextRef="#ctx0" brushRef="#br0">1 0,'0'4,"0"8,0 10,0 9,0 2,0 0,0-2,0-11,0-8</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8T03:40:38.473"/>
    </inkml:context>
    <inkml:brush xml:id="br0">
      <inkml:brushProperty name="width" value="0.05" units="cm"/>
      <inkml:brushProperty name="height" value="0.05" units="cm"/>
      <inkml:brushProperty name="ignorePressure" value="1"/>
    </inkml:brush>
  </inkml:definitions>
  <inkml:trace contextRef="#ctx0" brushRef="#br0">9 0,'-3'0,"-2"4,8 1,10 0,8-1,10-2,12 0,6-1,-2-1,-9-3,-11-3</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8T03:40:39.355"/>
    </inkml:context>
    <inkml:brush xml:id="br0">
      <inkml:brushProperty name="width" value="0.05" units="cm"/>
      <inkml:brushProperty name="height" value="0.05" units="cm"/>
      <inkml:brushProperty name="ignorePressure" value="1"/>
    </inkml:brush>
  </inkml:definitions>
  <inkml:trace contextRef="#ctx0" brushRef="#br0">75 0,'-2'17,"-1"0,0-1,-1 0,-1 1,-1-1,0-1,-1 1,-11 18,0 5,17-39,1 0,0 0,0 0,0 1,0-1,-1 0,1 0,0 1,0-1,0 0,0 0,0 1,0-1,0 0,0 0,0 1,0-1,0 0,0 0,0 1,0-1,0 0,0 1,0-1,0 0,0 0,0 1,0-1,0 0,1 0,-1 1,0-1,0 0,0 0,0 0,1 1,-1-1,0 0,0 0,0 0,1 0,-1 1,0-1,0 0,1 0,-1 0,20-2,35-19,-40 15,-9 4,1-1,-1 1,1-1,-1-1,0 1,0-1,0 0,-1 0,8-8,-11 9,0 1,-1-1,1 0,-1 0,0 0,0 0,0 0,0 0,0 0,-1 0,1 0,-1-1,0 1,0 0,0 0,0 0,-1 0,1-1,-1 1,0 0,0 0,0 0,-2-3,-15-28,18 34,0 0,0 0,0 0,-1 0,1 0,0 0,0 0,0 0,0-1,0 1,0 0,0 0,-1 0,1 0,0 0,0 0,0 0,0 0,0 0,0 0,-1 0,1 0,0 0,0 0,0 0,0 0,0 0,0 0,-1 0,1 0,0 0,0 0,0 1,0-1,0 0,0 0,0 0,-1 0,1 0,0 0,0 0,0 0,0 0,0 0,0 1,0-1,0 0,0 0,0 0,0 0,0 0,0 0,0 1,0-1,0 0,0 0,0 0,0 0,0 0,0 0,0 1,0-1,2 25,6 44,-3 0,-3 72,-2-127</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8T03:40:40.855"/>
    </inkml:context>
    <inkml:brush xml:id="br0">
      <inkml:brushProperty name="width" value="0.05" units="cm"/>
      <inkml:brushProperty name="height" value="0.05" units="cm"/>
      <inkml:brushProperty name="ignorePressure" value="1"/>
    </inkml:brush>
  </inkml:definitions>
  <inkml:trace contextRef="#ctx0" brushRef="#br0">45 398,'17'-17,"-1"-1,-1 0,0-1,-2-1,23-42,-30 48,0 0,0 0,-1 0,-1-1,-1 0,0 1,0-1,-2 0,0 0,-1-23,0 35,-1 0,1 0,-1 0,1 1,-1-1,0 0,0 0,0 1,0-1,0 0,-1 1,1-1,-1 1,0 0,0-1,0 1,0 0,0 0,0 0,0 1,-1-1,-2-1,3 2,-1 0,1 1,-1-1,1 1,-1 0,1-1,-1 1,0 1,1-1,-1 0,1 1,-1-1,1 1,-1 0,1-1,0 1,-1 0,1 1,0-1,0 0,-1 1,1-1,0 1,1 0,-4 2,-5 8,0 1,0-1,2 1,-1 1,2 0,0 0,1 0,0 1,1 0,0 0,2 0,-1 1,2-1,0 1,1 0,1 0,0-1,1 1,1 0,6 25,-8-38,1 1,0 0,1-1,-1 1,1-1,-1 1,1-1,0 0,0 0,0 0,1 0,-1 0,1 0,0 0,0-1,0 1,0-1,3 2,-2-3,-1 0,0 0,1 0,-1-1,0 1,1-1,-1 0,1 0,-1 0,0 0,1-1,-1 1,0-1,1 0,-1 0,4-2,8-4,-1-1,1-1,-2 0,1-1,-1 0,19-20,-32 29,0 1,0 0,1 0,-1-1,0 1,0 0,1 0,-1-1,0 1,1 0,-1 0,1 0,-1 0,0 0,1-1,-1 1,0 0,1 0,-1 0,1 0,-1 0,0 0,1 0,-1 0,0 1,1-1,-1 0,1 0,-1 0,0 0,1 0,-1 1,0-1,1 0,-1 0,0 0,0 1,1-1,-1 0,0 0,0 1,1-1,-1 0,0 1,0-1,0 0,1 1,-1-1,0 1,0-1,0 0,0 1,0-1,0 0,0 1,0-1,0 1,0-1,7 39,0-6,-7-31,0 0,1-1,-1 1,1-1,0 1,0 0,-1-1,1 1,0-1,0 0,0 1,1-1,-1 0,0 0,0 1,1-1,-1 0,1 0,-1-1,1 1,-1 0,1 0,-1-1,1 1,0-1,-1 1,1-1,0 0,-1 0,1 0,0 0,0 0,-1 0,1 0,0 0,-1-1,1 1,3-2,-2 0,0 0,0 0,0 0,0 0,-1-1,1 0,-1 1,1-1,-1 0,0 0,0 0,0-1,-1 1,1 0,-1-1,0 1,2-7,-3 7,1-1,0 0,-1 0,0 1,0-1,0 0,0 0,-1 1,1-1,-1 0,0 1,0-1,0 0,-1 1,1-1,-1 1,0 0,0 0,0 0,0 0,-1 0,1 0,-1 0,0 1,0-1,0 1,0 0,-6-4,4 4,0-1,-1 1,1 0,-1 0,1 0,-1 1,0 0,0 0,0 1,1-1,-1 1,0 1,0-1,0 1,0 0,0 0,1 1,-8 2,12-4,0 0,-1 1,1-1,0 0,0 1,0-1,-1 1,1-1,0 1,0 0,0-1,0 1,0 0,0 0,0 0,1-1,-1 1,0 0,0 0,1 1,-1-1,0 0,1 0,-1 0,1 0,-1 0,1 1,0-1,0 0,-1 0,1 1,0-1,0 0,0 0,0 1,1-1,-1 0,0 0,0 1,1-1,-1 0,1 0,-1 0,2 2,0 1,1-1,0 0,0 1,0-1,0-1,1 1,-1 0,1-1,0 1,0-1,-1 0,6 1,5 2,1-1,0 0,0-1,0-1,28 1,-37-3,0 0,0 0,0 0,-1-1,1 0,0 0,0-1,0 1,-1-1,1 0,-1-1,1 0,-1 1,0-2,0 1,0 0,7-9,-11 11,0 1,0-1,0 0,0 0,-1 0,1 0,0 0,-1 0,1 0,0 0,-1 0,0 0,1-1,-1 1,0 0,1 0,-1 0,0 0,0-1,0 1,0 0,0 0,0 0,-1-1,1 1,0 0,0 0,-1 0,1 0,-1 0,1-1,-1 1,0 0,1 0,-1 0,-1-1,1 1,-1 0,1 1,-1-1,1 0,-1 1,0-1,1 0,-1 1,0 0,0-1,1 1,-1 0,0 0,0 0,1 0,-1 0,0 1,0-1,1 1,-1-1,0 1,1-1,-1 1,-2 1,-1 1,1 0,-1 0,0 0,1 1,-1-1,1 1,0 0,0 0,1 1,-1-1,1 1,0 0,1 0,-1 0,1 0,0 1,0-1,-2 11,3-15,1-1,1 1,-1 0,0-1,0 1,0 0,0-1,0 1,0-1,1 1,-1 0,0-1,0 1,1-1,-1 1,1-1,-1 1,0-1,1 1,-1-1,1 0,-1 1,1-1,-1 0,1 1,-1-1,1 0,-1 1,1-1,0 0,-1 0,1 0,-1 0,1 1,0-1,-1 0,1 0,0 0,-1 0,1 0,-1-1,1 1,0 0,0 0,36-14,-12 4,-23 11,0 0,0 0,0 0,0 0,0 0,0 1,0-1,-1 1,1-1,0 1,-1-1,1 1,-1 0,0 0,1 0,-1 0,0 0,0 0,0 0,-1 0,1 0,0 0,-1 0,1 1,-1-1,0 3,8 65,-8-70,0 14,0 0,-1 0,-1 0,0 0,-1 0,0-1,-1 1,-1-1,0 0,-1 0,0 0,-1-1,0 0,-1 0,0-1,-16 17,21-26,1 0,-1 0,0 0,1 0,-1 0,0 0,0-1,0 1,0-1,-1 0,1 0,0 0,0-1,-1 1,-5 0,8-2,-1 1,1 0,-1 0,1-1,0 1,-1-1,1 1,-1-1,1 0,0 0,0 1,-1-1,1 0,0 0,0 0,0 0,0-1,0 1,0 0,0 0,1 0,-1-1,0 1,1 0,-1-1,1 1,-1-1,1 1,0-1,-1 1,1 0,0-1,0 1,0-1,0 1,1-3,0-6,0 0,0 0,2 0,-1 0,1 0,1 0,-1 1,2-1,-1 1,7-9,1-2,1 2,1 0,25-25,-13 19</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8T03:40:41.339"/>
    </inkml:context>
    <inkml:brush xml:id="br0">
      <inkml:brushProperty name="width" value="0.05" units="cm"/>
      <inkml:brushProperty name="height" value="0.05" units="cm"/>
      <inkml:brushProperty name="ignorePressure" value="1"/>
    </inkml:brush>
  </inkml:definitions>
  <inkml:trace contextRef="#ctx0" brushRef="#br0">8 0,'4'0,"-1"0,0 0,1 0,-1 1,0-1,1 1,-1-1,0 1,0 0,1 1,-1-1,0 0,0 1,0 0,-1-1,1 1,0 1,-1-1,3 3,-3-2,0-1,-1 1,0 0,0 0,0 0,0 1,0-1,0 0,-1 0,0 0,1 0,-1 1,0-1,-1 0,1 0,-1 1,1-1,-1 0,0 0,-2 4,-3 10,-2 0,-18 31,-8 15,34-62,0-1,0 0,-1 1,1-1,0 0,0 1,0-1,-1 0,1 1,0-1,0 1,0-1,0 0,0 1,0-1,0 1,0-1,0 1,0-1,0 0,0 1,0-1,0 1,0-1,0 0,0 1,1-1,-1 0,0 1,0-1,0 1,1-1,-1 0,0 1,1-1,-1 0,0 0,1 1,-1-1,0 0,1 0,-1 0,1 1,23-4,27-20,-29 9,-3-1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8T03:36:33.189"/>
    </inkml:context>
    <inkml:brush xml:id="br0">
      <inkml:brushProperty name="width" value="0.05" units="cm"/>
      <inkml:brushProperty name="height" value="0.05" units="cm"/>
      <inkml:brushProperty name="ignorePressure" value="1"/>
    </inkml:brush>
  </inkml:definitions>
  <inkml:trace contextRef="#ctx0" brushRef="#br0">0 5,'0'-4,"4"3,5 9,4 6,4 9,3 8,2 6,-3 0,-5-9,-5-10</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8T03:40:50.808"/>
    </inkml:context>
    <inkml:brush xml:id="br0">
      <inkml:brushProperty name="width" value="0.05" units="cm"/>
      <inkml:brushProperty name="height" value="0.05" units="cm"/>
      <inkml:brushProperty name="ignorePressure" value="1"/>
    </inkml:brush>
  </inkml:definitions>
  <inkml:trace contextRef="#ctx0" brushRef="#br0">1 1,'0'3,"0"6,0 8,0 9,0 11,0 3,0 2,0 1,0-6</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8T03:40:51.227"/>
    </inkml:context>
    <inkml:brush xml:id="br0">
      <inkml:brushProperty name="width" value="0.05" units="cm"/>
      <inkml:brushProperty name="height" value="0.05" units="cm"/>
      <inkml:brushProperty name="ignorePressure" value="1"/>
    </inkml:brush>
  </inkml:definitions>
  <inkml:trace contextRef="#ctx0" brushRef="#br0">1 1,'0'4,"7"1,7 0,7-5,5-2,9-1,2 0,6 0,3 2,-2-1,-6 2,-8 0</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8T03:40:51.682"/>
    </inkml:context>
    <inkml:brush xml:id="br0">
      <inkml:brushProperty name="width" value="0.05" units="cm"/>
      <inkml:brushProperty name="height" value="0.05" units="cm"/>
      <inkml:brushProperty name="ignorePressure" value="1"/>
    </inkml:brush>
  </inkml:definitions>
  <inkml:trace contextRef="#ctx0" brushRef="#br0">30 1,'0'4,"0"8,0 7,0 3,0 5,-4 2,-1 7,-3 2,-1-3,5-10,8-10,9-11,7-6,4-3,1-1,-3 1</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8T03:40:52.076"/>
    </inkml:context>
    <inkml:brush xml:id="br0">
      <inkml:brushProperty name="width" value="0.05" units="cm"/>
      <inkml:brushProperty name="height" value="0.05" units="cm"/>
      <inkml:brushProperty name="ignorePressure" value="1"/>
    </inkml:brush>
  </inkml:definitions>
  <inkml:trace contextRef="#ctx0" brushRef="#br0">1 1,'0'3,"0"10,0 9,0 4,0 10,0 10,0 0,0-4,0-4,0-18,0-11</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8T03:40:52.842"/>
    </inkml:context>
    <inkml:brush xml:id="br0">
      <inkml:brushProperty name="width" value="0.05" units="cm"/>
      <inkml:brushProperty name="height" value="0.05" units="cm"/>
      <inkml:brushProperty name="ignorePressure" value="1"/>
    </inkml:brush>
  </inkml:definitions>
  <inkml:trace contextRef="#ctx0" brushRef="#br0">39 30,'0'-1,"0"0,0-1,0 1,0 0,0 0,0 0,1 0,-1 0,0 0,1 0,-1 0,0 0,1 0,-1 0,1 0,0 0,-1 0,1 0,0 0,0 0,-1 1,1-1,0 0,0 1,0-1,0 0,2 0,-1 0,1 1,0-1,0 1,-1 0,1-1,0 1,0 1,-1-1,1 0,0 1,3 0,2 1,0 1,1 0,-1 0,0 1,-1 0,14 8,-18-9,1 0,-1 1,0-1,0 1,0-1,0 1,-1 0,1 0,-1 0,0 0,-1 0,1 1,0-1,0 7,0 2,-1 0,0 0,-3 22,1-25,0 0,1 0,0 0,1 0,0 0,1 0,5 18,-6-26,0 0,0 0,0 0,1 0,-1 0,1 0,-1 0,1-1,0 1,0-1,0 1,0-1,0 0,0 0,0 0,0 0,0 0,1 0,-1 0,0-1,3 1,-3-1,0 1,0-1,0 0,-1 0,1 0,0 0,0 0,0 0,-1-1,1 1,0-1,0 1,-1-1,1 0,0 1,-1-1,1 0,-1 0,1 0,-1 0,0 0,1-1,-1 1,0 0,0-1,0 1,2-3,-3 4,0 0,0 0,0-1,0 1,0 0,0 0,0 0,0 0,0-1,0 1,0 0,0 0,0 0,0-1,0 1,0 0,0 0,0 0,0-1,0 1,0 0,0 0,0 0,0 0,0-1,0 1,-1 0,1 0,0 0,0 0,0 0,0-1,0 1,-1 0,1 0,0 0,0 0,0 0,0 0,-1 0,1 0,0 0,0 0,0 0,0 0,-1 0,1 0,0 0,-17-1,-14 7,23-4,1 1,0 0,1 0,-1 1,1 0,-1 0,1 0,0 1,1 0,-1 0,1 0,-8 11,6-6,1 0,0 0,1 1,0-1,1 1,0 0,-3 17,1 12,1 1,3 0,3 68,0-79,2 14,-1-30,-1-1,0 1,-1 0,-1-1,0 1,0 0,-2-1,1 1,-7 15,9-27,-1 0,0-1,0 1,-1 0,1 0,0 0,-1-1,1 1,-1-1,1 1,-1-1,0 0,1 1,-1-1,0 0,0 0,0 0,0 0,0-1,0 1,0-1,0 1,0-1,0 0,-1 1,1-1,0 0,0 0,0-1,0 1,-1 0,1-1,0 1,0-1,0 0,0 0,0 0,0 0,1 0,-1 0,0 0,0 0,-1-2,-7-13</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8T03:40:53.264"/>
    </inkml:context>
    <inkml:brush xml:id="br0">
      <inkml:brushProperty name="width" value="0.05" units="cm"/>
      <inkml:brushProperty name="height" value="0.05" units="cm"/>
      <inkml:brushProperty name="ignorePressure" value="1"/>
    </inkml:brush>
  </inkml:definitions>
  <inkml:trace contextRef="#ctx0" brushRef="#br0">6 52,'-4'0,"3"0,8 0,8-4,12-1,12 1,4 0,5-2,-1-1,-6 1,-5-2,-9 1</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8T03:40:53.639"/>
    </inkml:context>
    <inkml:brush xml:id="br0">
      <inkml:brushProperty name="width" value="0.05" units="cm"/>
      <inkml:brushProperty name="height" value="0.05" units="cm"/>
      <inkml:brushProperty name="ignorePressure" value="1"/>
    </inkml:brush>
  </inkml:definitions>
  <inkml:trace contextRef="#ctx0" brushRef="#br0">5 13,'-3'0,"2"0,8 0,8 0,8 0,11 0,8 0,0 0,-3-3,-5-2,-8 0</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8T03:40:56.300"/>
    </inkml:context>
    <inkml:brush xml:id="br0">
      <inkml:brushProperty name="width" value="0.05" units="cm"/>
      <inkml:brushProperty name="height" value="0.05" units="cm"/>
      <inkml:brushProperty name="ignorePressure" value="1"/>
    </inkml:brush>
  </inkml:definitions>
  <inkml:trace contextRef="#ctx0" brushRef="#br0">1 1,'0'3,"7"6,14 1,11-2,3-1,7-3,1-1,-4-2,-5-1,-8 0</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8T03:41:48.347"/>
    </inkml:context>
    <inkml:brush xml:id="br0">
      <inkml:brushProperty name="width" value="0.05" units="cm"/>
      <inkml:brushProperty name="height" value="0.05" units="cm"/>
      <inkml:brushProperty name="ignorePressure" value="1"/>
    </inkml:brush>
  </inkml:definitions>
  <inkml:trace contextRef="#ctx0" brushRef="#br0">0 0,'0'4,"0"8,0 10,0 5,0 5,0 5,0 3,0-1,0-4,0-3,0-1,0-1,0-3,0-1,0-10,0-6</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8T03:41:50.613"/>
    </inkml:context>
    <inkml:brush xml:id="br0">
      <inkml:brushProperty name="width" value="0.05" units="cm"/>
      <inkml:brushProperty name="height" value="0.05" units="cm"/>
      <inkml:brushProperty name="ignorePressure" value="1"/>
    </inkml:brush>
  </inkml:definitions>
  <inkml:trace contextRef="#ctx0" brushRef="#br0">1 1,'0'3,"0"6,0 4,0 8,0 8,0 2,0 0,0 2,0-1,0 2,0-1,0 0,0 0,0-7</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8T03:36:33.564"/>
    </inkml:context>
    <inkml:brush xml:id="br0">
      <inkml:brushProperty name="width" value="0.05" units="cm"/>
      <inkml:brushProperty name="height" value="0.05" units="cm"/>
      <inkml:brushProperty name="ignorePressure" value="1"/>
    </inkml:brush>
  </inkml:definitions>
  <inkml:trace contextRef="#ctx0" brushRef="#br0">231 1,'4'0,"-3"4,-1 4,-5 13,-8 18,-6 12,-4 3,-1 2,-5 0,4-7,1-3,2-11,0-6,5-5,4-7</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8T03:41:53.316"/>
    </inkml:context>
    <inkml:brush xml:id="br0">
      <inkml:brushProperty name="width" value="0.05" units="cm"/>
      <inkml:brushProperty name="height" value="0.05" units="cm"/>
      <inkml:brushProperty name="ignorePressure" value="1"/>
    </inkml:brush>
  </inkml:definitions>
  <inkml:trace contextRef="#ctx0" brushRef="#br0">266 15,'0'-1,"0"0,0 1,0-1,-1 0,1 1,0-1,-1 0,1 1,0-1,-1 0,1 1,-1-1,1 1,-1-1,1 1,-1-1,0 1,1-1,-1 1,0 0,1-1,-1 1,0 0,1-1,-1 1,0 0,0 0,1 0,-1 0,0 0,0 0,1 0,-1 0,-1 0,-31 3,30-3,-13 3,1 1,0 0,0 1,1 0,-1 1,-14 9,25-13,0 0,-1 1,2-1,-1 1,0 0,0 0,1 0,0 0,-1 0,1 1,0 0,1-1,-1 1,1 0,0 0,0 1,0-1,0 0,1 1,-1-1,1 1,0-1,1 1,-1 8,2-10,-1 1,1-1,0 1,0-1,1 0,-1 1,1-1,-1 0,1 0,0 0,0 0,0-1,1 1,4 4,45 29,-4-3,-47-32,0 0,0-1,-1 1,1 0,0 0,0 0,-1 0,1 0,-1 0,1 0,-1 0,1 0,-1 0,1 0,-1 0,0 0,0 1,0-1,1 0,-1 0,0 0,0 0,-1 1,1-1,0 0,0 0,-1 2,-1 0,1-1,-1 1,0-1,0 0,0 0,0 0,0 0,0 0,0 0,-1 0,-2 1,-11 5,0 0,-32 10,39-15,9-3,0 0,0 0,-1 0,1 0,0 0,0 1,0-1,-1 0,1 0,0 0,0 0,0 0,-1 0,1 0,0 0,0 0,0 0,0 1,-1-1,1 0,0 0,0 0,0 0,0 1,0-1,0 0,-1 0,1 0,0 0,0 1,0-1,0 0,0 0,0 0,0 1,0-1,0 0,0 0,0 0,0 1,0-1,0 0,0 0,0 0,0 1,0-1,0 0,1 0,-1 0,0 1,0-1,0 0,0 0,0 0,0 0,0 0,1 1,-1-1,0 0,0 0,1 0,17 12,11 8,-26-14,1 1,-1 0,-1 0,1 0,-1 0,0 0,-1 0,1 0,-1 1,-1-1,0 1,0-1,0 0,-1 1,0-1,-2 8,-5 19,-2 0,-15 38,8-26,8-20,-3 8,-11 51,22-76,-1-1,1 1,0-1,1 1,0 0,0-1,1 1,0 0,1-1,0 1,5 13,-6-20,0 0,0 0,0 1,0-1,1 0,-1 0,1 0,0-1,-1 1,1 0,0-1,0 1,0-1,0 0,1 1,-1-1,0 0,0 0,1 0,-1-1,0 1,1-1,-1 1,4-1,13 0</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8T03:41:54.633"/>
    </inkml:context>
    <inkml:brush xml:id="br0">
      <inkml:brushProperty name="width" value="0.05" units="cm"/>
      <inkml:brushProperty name="height" value="0.05" units="cm"/>
      <inkml:brushProperty name="ignorePressure" value="1"/>
    </inkml:brush>
  </inkml:definitions>
  <inkml:trace contextRef="#ctx0" brushRef="#br0">0 56,'0'-2,"1"0,-1 0,0 0,1 0,0 0,-1 0,1 0,0 0,0 0,0 0,0 0,0 1,1-1,-1 0,0 1,1-1,-1 1,1-1,0 1,-1 0,1 0,3-2,-1 1,1 0,0 0,-1 0,1 0,0 1,0 0,0 0,0 0,9 0,-11 1,0 0,0 0,0 0,0 1,0-1,0 1,1 0,-2 0,1 0,0 0,0 0,0 1,0-1,4 5,-5-5,-1 0,0 1,0-1,0 1,-1-1,1 1,0-1,0 1,-1 0,1-1,-1 1,1 0,-1 0,0-1,0 1,0 0,0 0,0-1,0 1,0 0,-1 0,1-1,-1 1,1 0,-1 0,1-1,-1 1,-1 1,-1 2,0 0,0 0,-1 0,1-1,-1 1,0-1,0 0,-1 0,1 0,-1-1,-7 5,-24 21,74-16,-34-11,0 0,1 0,-1 0,0 0,0 1,-1 0,1 0,0 0,-1 0,0 0,0 1,0-1,0 1,0 0,-1 0,1 0,-1 0,3 9,-4-10,-1 0,0 0,1 0,-1 1,-1-1,1 0,0 0,-1 0,1 0,-1 0,0 0,0 0,0 0,-1 0,1 0,-1 0,1-1,-1 1,0 0,0-1,0 0,0 1,-1-1,1 0,-1 0,1 0,-1-1,-3 3,2-2,0 0,1 0,-1-1,0 1,0-1,1 0,-1 0,0 0,0 0,0-1,-1 0,-4 0,-16-3</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8T03:41:55.040"/>
    </inkml:context>
    <inkml:brush xml:id="br0">
      <inkml:brushProperty name="width" value="0.05" units="cm"/>
      <inkml:brushProperty name="height" value="0.05" units="cm"/>
      <inkml:brushProperty name="ignorePressure" value="1"/>
    </inkml:brush>
  </inkml:definitions>
  <inkml:trace contextRef="#ctx0" brushRef="#br0">40 0,'-7'4,"-3"4,-3 2,4-1,11-3,17-1,23-3,16-1,5 0,4-5,-6-2,-7 1,-7 1,-17 1,-13 1</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8T03:41:55.680"/>
    </inkml:context>
    <inkml:brush xml:id="br0">
      <inkml:brushProperty name="width" value="0.05" units="cm"/>
      <inkml:brushProperty name="height" value="0.05" units="cm"/>
      <inkml:brushProperty name="ignorePressure" value="1"/>
    </inkml:brush>
  </inkml:definitions>
  <inkml:trace contextRef="#ctx0" brushRef="#br0">110 1,'-11'13,"1"1,0 1,1 0,1 0,-12 30,1-3,15-35,1 0,-1 0,1 0,1 1,0-1,-3 13,5-19,0 0,0 0,0 0,0 1,0-1,1 0,-1 0,0 0,0 0,1 0,-1 0,1 0,-1 0,1 0,-1 0,1 0,0 0,0 0,-1 0,2 1,0-1,0 0,0 0,1 0,-1 0,0 0,0-1,0 1,1-1,-1 1,0-1,1 0,-1 0,0 0,3 0,0-1,1 1,-1-1,0 0,0 0,0 0,0-1,0 0,0 0,0 0,0-1,-1 1,1-1,-1 0,0-1,0 1,7-7,-9 7,0 0,0 0,0 0,0 0,-1-1,1 1,-1-1,0 1,0-1,0 1,0-1,0 1,-1-1,0 0,0 1,0-1,0 0,0 1,-1-1,0 1,0-1,0 1,0-1,-3-5,-4 58,20 125,-11-160,2 13</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8T03:41:56.477"/>
    </inkml:context>
    <inkml:brush xml:id="br0">
      <inkml:brushProperty name="width" value="0.05" units="cm"/>
      <inkml:brushProperty name="height" value="0.05" units="cm"/>
      <inkml:brushProperty name="ignorePressure" value="1"/>
    </inkml:brush>
  </inkml:definitions>
  <inkml:trace contextRef="#ctx0" brushRef="#br0">38 1,'2'9,"4"9,-6-18,0 1,0-1,0 0,0 1,0-1,0 0,0 0,0 1,0-1,0 0,0 1,0-1,-1 0,1 0,0 1,0-1,0 0,0 0,-1 1,1-1,0 0,0 0,0 1,-1-1,1 0,0 0,0 0,-1 0,1 0,0 1,-1-1,1 0,0 0,0 0,-1 0,1 0,0 0,-1 0,1 0,0 0,-1 0,1 0,0 0,0 0,-1 0,1 0,0 0,-1 0,1-1,0 1,-1 0,0 0,1-1,-1 1,0 0,1-1,-1 1,0-1,1 1,-1-1,0 1,1-1,-1 1,1-1,-1 0,1 1,-1-1,1 0,0 0,-1 1,1-1,0 0,-1 0,1 1,0-1,0 0,0 0,0 1,0-1,0 0,0 0,0 0,0 0,0 1,0-1,0 0,1 0,-1-1,1 2,-1-1,0 1,0-1,0 1,0 0,0-1,0 1,1-1,-1 1,0 0,0-1,1 1,-1 0,0-1,1 1,-1 0,0-1,1 1,-1 0,0 0,1-1,-1 1,0 0,1 0,-1 0,1 0,-1 0,1-1,-1 1,0 0,1 0,-1 0,1 0,-1 0,1 0,-1 0,0 0,1 1,-1-1,1 0,-1 0,1 0,-1 0,0 1,1-1,-1 0,0 0,1 1,-1-1,0 0,1 0,-1 1,0-1,1 0,-1 1,0-1,0 1,0-1,1 0,-1 1,0-1,0 1,0-1,0 0,0 2,2 2,-1 0,0 0,0 0,-1 1,1-1,-1 0,0 0,0 1,-1 4,-7 14,7-23,1 1,-1-1,1 1,-1-1,1 1,-1-1,1 0,-1 1,1-1,-1 0,0 0,1 1,-1-1,1 0,-1 0,0 0,1 0,-1 0,0 0,1 0,-1 0,1 0,-1 0,0 0,1 0,-1 0,0-1,1 1,-1 0,0-1,-1 0,1 0,-1 0,0-1,1 1,0-1,-1 1,1-1,0 1,0-1,0 0,0 0,0 0,0 1,0-1,1 0,-1 0,1 0,-1 0,1 0,0 0,0-3,1-6</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8T03:41:57.430"/>
    </inkml:context>
    <inkml:brush xml:id="br0">
      <inkml:brushProperty name="width" value="0.05" units="cm"/>
      <inkml:brushProperty name="height" value="0.05" units="cm"/>
      <inkml:brushProperty name="ignorePressure" value="1"/>
    </inkml:brush>
  </inkml:definitions>
  <inkml:trace contextRef="#ctx0" brushRef="#br0">90 0,'0'4,"-4"5,0 4,-5 12,-3 8,-4 7,0 0,4 4,4 6,2 2,3-1,6-1,6-2,5-5,4-6,2-10,-1-9</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8T03:41:58.680"/>
    </inkml:context>
    <inkml:brush xml:id="br0">
      <inkml:brushProperty name="width" value="0.05" units="cm"/>
      <inkml:brushProperty name="height" value="0.05" units="cm"/>
      <inkml:brushProperty name="ignorePressure" value="1"/>
    </inkml:brush>
  </inkml:definitions>
  <inkml:trace contextRef="#ctx0" brushRef="#br0">0 0,'0'4,"4"1,5 3,4 9,4 4,3 6,6 6,-3 6,-4 6,-9 7,-7-2,-11-1,-11-2,-7-6,-3-5,1-6,4-7</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8T03:42:18.503"/>
    </inkml:context>
    <inkml:brush xml:id="br0">
      <inkml:brushProperty name="width" value="0.05" units="cm"/>
      <inkml:brushProperty name="height" value="0.05" units="cm"/>
      <inkml:brushProperty name="ignorePressure" value="1"/>
    </inkml:brush>
  </inkml:definitions>
  <inkml:trace contextRef="#ctx0" brushRef="#br0">131 16,'-6'0,"1"1,-1 0,1 0,-1 0,1 1,0 0,0 0,-1 0,1 1,1-1,-1 1,0 0,1 1,-1-1,1 1,0 0,0 0,1 0,-1 0,1 1,0 0,0-1,0 1,1 0,0 0,0 1,0-1,-1 7,0-3,1 0,0 1,0-1,1 1,0 0,1-1,0 1,0 0,1-1,0 1,1 0,0-1,1 0,0 1,5 12,-6-18,1-1,-1 1,1 0,-1 0,1-1,0 0,0 1,0-1,1 0,-1-1,1 1,0-1,0 1,0-1,0 0,0 0,0-1,0 1,0-1,1 0,-1 0,1-1,-1 1,1-1,-1 0,1 0,-1 0,1-1,5-1,-5 1,1-1,-1 0,0-1,0 1,0-1,0 0,0 0,-1-1,1 1,-1-1,0 0,0 0,0-1,-1 1,1-1,-1 1,0-1,0 0,-1 0,0-1,0 1,3-11,-2 0,0 0,-2-1,1 1,-2-1,-3-27,3 38,-1 0,1 0,-1 0,-1 0,1 0,-1 0,0 1,-1-1,1 1,-1-1,0 1,0 0,-1 0,1 1,-1-1,0 1,0-1,-10-6,1 6</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8T03:42:18.972"/>
    </inkml:context>
    <inkml:brush xml:id="br0">
      <inkml:brushProperty name="width" value="0.05" units="cm"/>
      <inkml:brushProperty name="height" value="0.05" units="cm"/>
      <inkml:brushProperty name="ignorePressure" value="1"/>
    </inkml:brush>
  </inkml:definitions>
  <inkml:trace contextRef="#ctx0" brushRef="#br0">1 0,'0'4,"0"4,3 2,2-5,0 0,-1 4,-1-5,-1-5,-1-8,-1-1</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8T03:42:19.409"/>
    </inkml:context>
    <inkml:brush xml:id="br0">
      <inkml:brushProperty name="width" value="0.05" units="cm"/>
      <inkml:brushProperty name="height" value="0.05" units="cm"/>
      <inkml:brushProperty name="ignorePressure" value="1"/>
    </inkml:brush>
  </inkml:definitions>
  <inkml:trace contextRef="#ctx0" brushRef="#br0">75 0,'0'4,"-4"5,-1 4,-3 8,-5 7,1 4,-2-5,1-3,8-5,7-6,7-5,7-5,7-1,4-3,1 0,-5-4,-5-1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8T03:36:34.102"/>
    </inkml:context>
    <inkml:brush xml:id="br0">
      <inkml:brushProperty name="width" value="0.05" units="cm"/>
      <inkml:brushProperty name="height" value="0.05" units="cm"/>
      <inkml:brushProperty name="ignorePressure" value="1"/>
    </inkml:brush>
  </inkml:definitions>
  <inkml:trace contextRef="#ctx0" brushRef="#br0">46 0,'0'4,"0"5,0 15,-4 16,-1 7,0 1,2 6,-4 13,0 2,2-6,1-4,1-7,1-5,2-8,-1-17,2-12</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8T03:42:19.816"/>
    </inkml:context>
    <inkml:brush xml:id="br0">
      <inkml:brushProperty name="width" value="0.05" units="cm"/>
      <inkml:brushProperty name="height" value="0.05" units="cm"/>
      <inkml:brushProperty name="ignorePressure" value="1"/>
    </inkml:brush>
  </inkml:definitions>
  <inkml:trace contextRef="#ctx0" brushRef="#br0">1 5,'0'-4,"0"3,0 5,0 9,0 7,0 6,0 11,0 3,0 5,0 3,0-3,0-17,0-13</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8T03:42:20.239"/>
    </inkml:context>
    <inkml:brush xml:id="br0">
      <inkml:brushProperty name="width" value="0.05" units="cm"/>
      <inkml:brushProperty name="height" value="0.05" units="cm"/>
      <inkml:brushProperty name="ignorePressure" value="1"/>
    </inkml:brush>
  </inkml:definitions>
  <inkml:trace contextRef="#ctx0" brushRef="#br0">1 1,'0'4,"0"8,0 6,0 8,0 10,0 7,0 3,0-2,0-6,3-8,2-13,0-10</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8T03:42:21.004"/>
    </inkml:context>
    <inkml:brush xml:id="br0">
      <inkml:brushProperty name="width" value="0.05" units="cm"/>
      <inkml:brushProperty name="height" value="0.05" units="cm"/>
      <inkml:brushProperty name="ignorePressure" value="1"/>
    </inkml:brush>
  </inkml:definitions>
  <inkml:trace contextRef="#ctx0" brushRef="#br0">274 1,'-14'0,"0"0,1 1,-1 0,0 2,1-1,-26 10,34-10,0 0,1 0,-1 1,1 0,0 0,0 0,0 0,0 1,0-1,1 1,-1 0,1 0,0 0,1 1,-1-1,1 1,-1-1,1 1,1 0,-1 0,-1 7,2-8,-1 25,3-29,0 0,0 1,0-1,0 0,0 0,0 0,0 0,0 0,0 0,1 0,-1-1,0 1,0 0,0-1,0 1,0-1,0 1,0-1,0 1,0-1,-1 1,1-1,2-1,0 0,0 0,0 0,0 1,1-1,-1 1,0 0,1 0,-1 1,1-1,0 1,-1-1,1 1,-1 0,1 0,0 1,-1-1,1 1,-1 0,1 0,-1 0,1 0,-1 0,0 1,0 0,0 0,0-1,0 2,0-1,0 0,0 1,-1-1,0 1,1 0,-1 0,0-1,0 2,0-1,-1 0,1 0,-1 1,0-1,0 0,0 1,0-1,0 1,-1 0,0-1,0 1,0-1,0 1,0 0,-2 4,2-3,-2 0,1 0,0 0,-1 0,0 0,0 0,-1-1,1 1,-1-1,0 0,0 1,-1-1,1-1,-1 1,0 0,0-1,0 0,0 0,0 0,-1 0,1-1,-1 0,-6 3,4-3,-1 0,1 0,-1-1,0 0,1 0,-1 0,0-1,1 0,-1-1,0 0,1 0,-1-1,1 1,-1-2,-8-3,-1-3</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8T03:42:24.463"/>
    </inkml:context>
    <inkml:brush xml:id="br0">
      <inkml:brushProperty name="width" value="0.05" units="cm"/>
      <inkml:brushProperty name="height" value="0.05" units="cm"/>
      <inkml:brushProperty name="ignorePressure" value="1"/>
    </inkml:brush>
  </inkml:definitions>
  <inkml:trace contextRef="#ctx0" brushRef="#br0">27 1,'-4'0,"-5"0,0 3,4 2,7 0,7-1,10-2,8 0,8-1,5-1,-1-4,-3-1,-4 1,-7 0</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8T03:42:25.010"/>
    </inkml:context>
    <inkml:brush xml:id="br0">
      <inkml:brushProperty name="width" value="0.05" units="cm"/>
      <inkml:brushProperty name="height" value="0.05" units="cm"/>
      <inkml:brushProperty name="ignorePressure" value="1"/>
    </inkml:brush>
  </inkml:definitions>
  <inkml:trace contextRef="#ctx0" brushRef="#br0">0 1,'0'4,"0"4,0 6,0 3,0 7,0 10,0 3,4 2,1 0,0-1,-1-3,-1-3,-2-11,4-9,0-7</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8T03:42:25.510"/>
    </inkml:context>
    <inkml:brush xml:id="br0">
      <inkml:brushProperty name="width" value="0.05" units="cm"/>
      <inkml:brushProperty name="height" value="0.05" units="cm"/>
      <inkml:brushProperty name="ignorePressure" value="1"/>
    </inkml:brush>
  </inkml:definitions>
  <inkml:trace contextRef="#ctx0" brushRef="#br0">1 5,'0'-4,"0"3,0 5,0 9,0 7,0 2,0 14,0 4,0-1,0 0,0-3,0-7</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8T03:42:25.932"/>
    </inkml:context>
    <inkml:brush xml:id="br0">
      <inkml:brushProperty name="width" value="0.05" units="cm"/>
      <inkml:brushProperty name="height" value="0.05" units="cm"/>
      <inkml:brushProperty name="ignorePressure" value="1"/>
    </inkml:brush>
  </inkml:definitions>
  <inkml:trace contextRef="#ctx0" brushRef="#br0">19 6,'-4'0,"-4"0,2 0,6 0,14 0,20 4,8 1,15-1,2 0,-6-5,3-2,4-1,-5 1,-9 0,-11-3,-12 4,-10 2</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8T03:42:26.495"/>
    </inkml:context>
    <inkml:brush xml:id="br0">
      <inkml:brushProperty name="width" value="0.05" units="cm"/>
      <inkml:brushProperty name="height" value="0.05" units="cm"/>
      <inkml:brushProperty name="ignorePressure" value="1"/>
    </inkml:brush>
  </inkml:definitions>
  <inkml:trace contextRef="#ctx0" brushRef="#br0">100 0,'-4'1,"-5"10,-7 15,-7 14,17-30,-1 0,2 0,-1 1,1 0,1 0,0 0,0 1,-3 18,8-29,-1 0,0 1,0-1,1 0,-1 0,1 1,-1-1,1 0,-1 0,1 0,0 0,0 0,-1 0,1 0,0 0,0 0,0 0,0 0,0-1,0 1,0 0,0-1,1 1,-1-1,0 1,0-1,0 0,1 1,-1-1,0 0,0 0,1 0,-1 0,0 0,1 0,0 0,58-7,-47 5,9-1,49-9,-52 5</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8T03:42:26.885"/>
    </inkml:context>
    <inkml:brush xml:id="br0">
      <inkml:brushProperty name="width" value="0.05" units="cm"/>
      <inkml:brushProperty name="height" value="0.05" units="cm"/>
      <inkml:brushProperty name="ignorePressure" value="1"/>
    </inkml:brush>
  </inkml:definitions>
  <inkml:trace contextRef="#ctx0" brushRef="#br0">0 0,'0'4,"0"5,0 4,0 12,4 8,1 10,3 6,1 1,-2-7</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8T03:42:31.543"/>
    </inkml:context>
    <inkml:brush xml:id="br0">
      <inkml:brushProperty name="width" value="0.05" units="cm"/>
      <inkml:brushProperty name="height" value="0.05" units="cm"/>
      <inkml:brushProperty name="ignorePressure" value="1"/>
    </inkml:brush>
  </inkml:definitions>
  <inkml:trace contextRef="#ctx0" brushRef="#br0">33 3,'0'0,"-1"0,1 0,-1 0,0 0,1-1,-1 1,1 0,-1 0,0 1,1-1,-1 0,1 0,-1 0,0 0,1 0,-1 1,1-1,-1 0,1 0,-1 1,1-1,-1 1,1-1,-1 0,1 1,-1-1,1 1,0-1,-1 1,1-1,0 1,-1-1,1 1,0-1,-1 2,2-1,-1-1,0 1,1 0,-1-1,0 1,1 0,-1-1,1 1,-1-1,1 1,0-1,-1 1,1-1,0 1,-1-1,1 0,0 1,-1-1,1 0,0 1,-1-1,1 0,0 0,0 0,-1 0,1 0,1 0,7 1,-14-2,-17-7,21 3,19-1,-8 4,-12 0,-19 2,3 1,34 0,29-1,-22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8T03:36:34.493"/>
    </inkml:context>
    <inkml:brush xml:id="br0">
      <inkml:brushProperty name="width" value="0.05" units="cm"/>
      <inkml:brushProperty name="height" value="0.05" units="cm"/>
      <inkml:brushProperty name="ignorePressure" value="1"/>
    </inkml:brush>
  </inkml:definitions>
  <inkml:trace contextRef="#ctx0" brushRef="#br0">1 17,'0'-1,"0"0,0 1,1-1,-1 0,1 0,-1 0,1 1,-1-1,1 0,-1 0,1 1,-1-1,1 0,0 1,-1-1,1 1,0-1,0 1,0-1,-1 1,1-1,0 1,0 0,0 0,0-1,0 1,0 0,-1 0,1 0,0 0,2 0,31 0,-31 0,12 2,0 0,-1 0,1 2,-1 0,1 1,16 7,-27-10,1 0,-1 0,0 0,1 1,-1-1,0 1,0 0,-1 1,1-1,-1 0,1 1,-1 0,0 0,-1 0,1 0,-1 0,1 1,-1-1,-1 1,1-1,-1 1,2 8,-3-11,1 1,-2 0,1 0,0 0,0-1,-1 1,1 0,-1 0,0-1,0 1,0 0,0-1,-1 1,1-1,-1 0,1 1,-1-1,0 0,-2 2,0-1,0 0,0 0,0-1,0 1,0-1,-1 0,1-1,-1 1,1-1,-8 2,1-2,-1 0,1 0,0-1,0 0,0-1,0 0,0-1,-21-6,2-4,5 0</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8T03:42:33.200"/>
    </inkml:context>
    <inkml:brush xml:id="br0">
      <inkml:brushProperty name="width" value="0.05" units="cm"/>
      <inkml:brushProperty name="height" value="0.05" units="cm"/>
      <inkml:brushProperty name="ignorePressure" value="1"/>
    </inkml:brush>
  </inkml:definitions>
  <inkml:trace contextRef="#ctx0" brushRef="#br0">89 1,'-2'15,"0"-1,-1 1,0 0,-1-1,-1 0,0 0,-13 23,-13 42,26-61,2-1,0 1,0-1,2 1,0 24,2-36,-1 1,1 0,0 0,0 0,1 0,0-1,0 1,0-1,1 1,0-1,1 0,-1 0,1 0,0-1,1 1,6 6,4-3,-4-6</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8T03:42:33.825"/>
    </inkml:context>
    <inkml:brush xml:id="br0">
      <inkml:brushProperty name="width" value="0.05" units="cm"/>
      <inkml:brushProperty name="height" value="0.05" units="cm"/>
      <inkml:brushProperty name="ignorePressure" value="1"/>
    </inkml:brush>
  </inkml:definitions>
  <inkml:trace contextRef="#ctx0" brushRef="#br0">10 1,'-4'0,"-1"4,4 0,6 1,9-1,11-2,7 0,3-1,-9-4,-8-2</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8T03:42:34.805"/>
    </inkml:context>
    <inkml:brush xml:id="br0">
      <inkml:brushProperty name="width" value="0.05" units="cm"/>
      <inkml:brushProperty name="height" value="0.05" units="cm"/>
      <inkml:brushProperty name="ignorePressure" value="1"/>
    </inkml:brush>
  </inkml:definitions>
  <inkml:trace contextRef="#ctx0" brushRef="#br0">50 66,'-8'0,"7"1,0-1,1 0,-1 1,0-1,1 0,-1 0,0 0,0 0,1 0,-1 0,0 0,0 0,1 0,-1 0,0 0,1 0,-1-1,0 1,0 0,1-1,-1 1,0 0,1-1,-1 1,1-1,-1 1,1 0,-1-1,1 0,-1 1,1-1,-1 1,1-1,-1 0,1 1,0-1,-1 0,1 1,0-1,0 0,0 1,0-1,-1 0,1 0,0 1,0-1,0 0,0 0,1 1,-1-1,0 0,0 1,0-1,0 0,1 0,-1 1,1-2,0 0,-1 0,1-1,0 1,-1 0,1 0,0 0,0 0,1 0,-1 1,0-1,1 0,-1 0,1 1,-1-1,1 1,0 0,-1-1,1 1,0 0,0 0,0 0,0 0,0 0,0 0,1 1,-1-1,0 1,0 0,0-1,1 1,-1 0,0 0,0 1,0-1,1 0,-1 1,0-1,0 1,3 1,0-1,-1 0,1 1,-1 0,1-1,-1 2,0-1,0 0,0 1,0 0,-1 0,1 0,-1 0,0 0,1 1,-1 0,-1-1,1 1,2 6,-4-7,0 1,0 0,0 0,-1 0,1 0,-1 0,0 0,0 0,-1 0,1-1,-1 1,0 0,0 0,0 0,0-1,-1 1,1 0,-1-1,0 1,0-1,0 0,-1 0,-5 6,-5 4,-1-1,0-1,-1 0,-16 10,-21 15,52-36,0 0,0 0,0 0,-1 0,1 1,0-1,0 0,0 0,0 0,0 0,0 0,0 0,0 1,0-1,0 0,0 0,0 0,0 0,0 0,0 1,0-1,0 0,0 0,0 0,0 0,0 0,0 1,0-1,0 0,0 0,0 0,0 0,0 0,0 0,0 1,0-1,0 0,0 0,1 0,-1 0,0 0,0 0,0 0,0 0,0 0,0 1,1-1,-1 0,0 0,0 0,0 0,0 0,0 0,0 0,1 0,-1 0,0 0,0 0,0 0,0 0,0 0,1 0,-1 0,0 0,20 2,26-3,-43 1,63-2,-37 1</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8T03:42:35.479"/>
    </inkml:context>
    <inkml:brush xml:id="br0">
      <inkml:brushProperty name="width" value="0.05" units="cm"/>
      <inkml:brushProperty name="height" value="0.05" units="cm"/>
      <inkml:brushProperty name="ignorePressure" value="1"/>
    </inkml:brush>
  </inkml:definitions>
  <inkml:trace contextRef="#ctx0" brushRef="#br0">0 0,'4'4,"5"1,8 7,5 5,6 8,3 6,-1 10,-6 1,-6 5,-7-2,-5 2,-7 2,-3-5,-6-6,-3-6,-5-4,-2-7,3-7</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8T03:42:37.130"/>
    </inkml:context>
    <inkml:brush xml:id="br0">
      <inkml:brushProperty name="width" value="0.05" units="cm"/>
      <inkml:brushProperty name="height" value="0.05" units="cm"/>
      <inkml:brushProperty name="ignorePressure" value="1"/>
    </inkml:brush>
  </inkml:definitions>
  <inkml:trace contextRef="#ctx0" brushRef="#br0">8 44,'-4'-15,"3"15,1-1,-1 1,1-1,0 1,0-1,-1 1,1-1,0 1,0-1,-1 0,1 1,0-1,0 1,0-1,0 0,0 1,0-1,0 0,0 1,0-1,0 1,1-1,-1 0,0 1,0-1,0 1,1-1,-1 1,0-1,1 0,-1 1,1 0,-1-1,0 1,1-1,-1 1,1-1,-1 1,1 0,-1-1,1 1,0 0,-1 0,1-1,-1 1,1 0,0 0,-1 0,1 0,-1 0,1 0,0 0,5-2,0 1,0 0,0 0,0 1,0 0,0 0,0 0,0 1,0-1,-1 2,1-1,0 1,0-1,-1 1,1 1,-1-1,0 1,6 4,-7-5,0 1,0 0,0 1,-1-1,1 1,-1 0,0-1,1 1,-2 1,1-1,0 0,-1 1,0-1,0 1,-1 0,1 0,-1 0,0 0,0 0,0 0,-1 8,-11 67,8-64,0 0,1 0,1 1,0-1,3 31,-1-42,0 0,1 0,-1 0,1 0,0 0,1 0,-1-1,1 1,0-1,0 0,0 0,1 0,-1 0,1-1,0 1,0-1,0 0,1 0,-1 0,1-1,-1 1,1-1,6 2,0-1,-1 1,1-2,0 1,0-1,20 0,-25-2,0 0,0 0,0 0,-1-1,1 0,0-1,0 1,-1-1,1 0,-1 0,0-1,8-4,-13 7,1 0,-1 0,1-1,-1 1,0 0,1 0,-1-1,1 1,-1 0,0-1,0 1,1 0,-1-1,0 1,1-1,-1 1,0 0,0-1,0 1,1-1,-1 1,0-1,0 1,0-1,0 1,0 0,0-1,0 1,0-1,0 1,0-1,0 1,0-1,0 1,-1-1,1 1,0 0,0-1,0 1,-1-1,1 1,0 0,0-1,-1 1,1 0,0-1,-1 1,1 0,0-1,-1 1,1 0,-1 0,1-1,0 1,-1 0,1 0,-1 0,1 0,-1 0,1 0,-1-1,1 1,-1 0,1 0,0 0,-1 0,0 1,-35-8,27 6,1 1,-1 0,0 0,0 0,1 1,-1 0,0 1,1 0,0 0,-1 1,1 0,0 1,0 0,-9 5,12-5,1 0,-1 1,1-1,0 1,0 0,0 0,1 0,-1 1,1-1,1 1,-1-1,1 1,0 0,0 0,0 0,1 0,0 1,1-1,-1 0,1 11,3 11,0-1,2 1,1-1,1 0,2-1,14 33,-8-19,17 64,-32-102,1-1,0 1,-1 0,1 0,-1-1,1 1,-1 0,0 0,0-1,0 1,0 0,0 0,0 0,-1-1,1 1,-1 0,1 0,-1-1,1 1,-1 0,0-1,0 1,0-1,0 1,0-1,0 1,0-1,-1 0,1 0,0 1,-1-1,1 0,-1 0,1 0,-1-1,1 1,-1 0,0-1,0 1,1 0,-1-1,0 0,0 0,-2 1,-9-1,0-1,0 0,0-1,1-1,-16-4,9 3,9 1,1 2,-1-1,0 0,1-1,0 0,-1-1,1 0,1 0,-1-1,-14-10,11 2</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8T03:42:38.310"/>
    </inkml:context>
    <inkml:brush xml:id="br0">
      <inkml:brushProperty name="width" value="0.05" units="cm"/>
      <inkml:brushProperty name="height" value="0.05" units="cm"/>
      <inkml:brushProperty name="ignorePressure" value="1"/>
    </inkml:brush>
  </inkml:definitions>
  <inkml:trace contextRef="#ctx0" brushRef="#br0">4 0,'-4'0,"7"0,2 4,12 1,21 0,13-2,0 0,3-1,-4-2,-7 1,-14-1,-12 0</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8T03:42:38.698"/>
    </inkml:context>
    <inkml:brush xml:id="br0">
      <inkml:brushProperty name="width" value="0.05" units="cm"/>
      <inkml:brushProperty name="height" value="0.05" units="cm"/>
      <inkml:brushProperty name="ignorePressure" value="1"/>
    </inkml:brush>
  </inkml:definitions>
  <inkml:trace contextRef="#ctx0" brushRef="#br0">19 1,'-3'0,"-6"0,3 0,6 3,14 2,20 0,12-1,12 3,4-1,-5 0,-8-2,-12-2</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8T03:42:46.779"/>
    </inkml:context>
    <inkml:brush xml:id="br0">
      <inkml:brushProperty name="width" value="0.05" units="cm"/>
      <inkml:brushProperty name="height" value="0.05" units="cm"/>
      <inkml:brushProperty name="ignorePressure" value="1"/>
    </inkml:brush>
  </inkml:definitions>
  <inkml:trace contextRef="#ctx0" brushRef="#br0">181 1,'-7'0,"0"0,0 0,0 1,0 0,0 1,1 0,-1 0,1 0,-1 1,1 0,0 0,0 0,0 1,0 0,1 0,-7 6,6-3,0 0,0 1,0 0,1 0,0 0,1 0,0 1,0 0,1-1,-5 20,5-16,1 1,0 0,1 0,0 0,1 0,1 0,0 0,1-1,0 1,1 0,0-1,1 1,0-1,1 0,1 0,0-1,12 19,-13-23,1-1,0 1,0-1,0-1,1 1,0-1,0 0,0 0,0-1,1 0,0 0,0-1,0 0,11 2,-14-4,0-1,0 1,0-1,0-1,0 1,1-1,-1 0,0 0,0 0,0-1,-1 1,1-1,0-1,-1 1,1-1,-1 1,1-1,-1 0,0-1,-1 1,1-1,0 0,-1 0,4-6,-1 2,0 0,-1 0,0-1,0 0,-1 1,0-2,-1 1,0 0,-1-1,0 1,0-1,-1 0,0 0,0 1,-1-1,-1 0,0 0,0 0,-1 1,0-1,0 1,-1-1,-1 1,0 0,0 0,0 0,-1 1,0 0,-1 0,0 0,0 0,-12-10,-3-2,9 8,0 1,-23-17,32 26,-1-1,0 1,1 0,-1 1,0-1,0 1,0 0,0-1,0 2,0-1,-1 0,1 1,0 0,0 0,-7 1,-7 3</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8T03:42:47.295"/>
    </inkml:context>
    <inkml:brush xml:id="br0">
      <inkml:brushProperty name="width" value="0.05" units="cm"/>
      <inkml:brushProperty name="height" value="0.05" units="cm"/>
      <inkml:brushProperty name="ignorePressure" value="1"/>
    </inkml:brush>
  </inkml:definitions>
  <inkml:trace contextRef="#ctx0" brushRef="#br0">85 17,'0'3,"-4"2,-4-4,-6-2,1-4,-2-2,5 0,9 2,4 5,2 7,-5 1,-4 0,-3-5,0-7,2-7,1-1</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8T03:42:48.061"/>
    </inkml:context>
    <inkml:brush xml:id="br0">
      <inkml:brushProperty name="width" value="0.05" units="cm"/>
      <inkml:brushProperty name="height" value="0.05" units="cm"/>
      <inkml:brushProperty name="ignorePressure" value="1"/>
    </inkml:brush>
  </inkml:definitions>
  <inkml:trace contextRef="#ctx0" brushRef="#br0">227 167,'-14'-1,"1"0,-1-2,1 0,-1 0,-12-6,20 7,1 1,0-1,0 0,1-1,-1 1,0-1,1 0,0 0,-1 0,1-1,1 1,-1-1,0 0,1 0,0-1,0 1,0-1,0 1,1-1,-3-8,4 11,1 0,0 0,-1 0,1 0,0 0,0 0,0-1,0 1,1 0,-1 0,1 0,-1 0,1 0,0 0,-1 0,1 0,0 0,1 0,-1 0,0 1,0-1,1 0,-1 1,1-1,-1 1,1-1,3-1,-1 1,0 0,0 0,0 1,0 0,0-1,0 1,0 1,1-1,-1 1,0-1,0 1,1 1,6 0,-8-1,1 1,-1-1,1 1,-1 0,1 1,-1-1,1 0,-1 1,0 0,0 0,0 0,0 0,0 0,0 1,4 4,-6-5,1 1,-1-1,0 0,0 1,-1-1,1 1,0-1,-1 0,1 1,-1 0,0-1,0 1,0-1,0 1,0-1,-1 1,1-1,-1 1,1-1,-1 1,0-1,0 0,0 1,0-1,-1 0,-1 2,-6 9,0 0,-1-1,-1 0,0-1,-15 11,10-8,1 1,-15 18,23-25,1 0,1 0,-1 1,2-1,-1 1,1 0,0 1,1-1,-3 11,6-17,0 0,-1 0,1 1,0-1,1 0,-1 0,1 0,-1 0,1 0,0 0,0-1,0 1,0 0,0 0,1-1,0 1,-1 0,1-1,0 0,0 1,0-1,0 0,1 0,-1 0,1 0,-1-1,1 1,-1-1,1 1,0-1,0 0,0 0,4 1,1 0,1 0,-1 0,1-1,0 0,0 0,-1-1,1 0,0 0,0-1,-1-1,1 1,0-1,-1-1,9-3,-14 5,1-1,0 1,-1-1,1 0,-1 0,0 0,1-1,-1 1,0-1,-1 0,1 0,0 0,-1 0,0 0,0-1,0 1,0-1,0 1,0-1,-1 0,0 0,0 1,0-1,0 0,-1 0,1 0,-1 0,0 0,0 0,-1 0,1 0,-3-7,1 4,-1 0,0 0,0 0,0 1,-1-1,0 1,-1 0,1 0,-1 0,-1 0,1 1,-1 0,1 0,-1 1,-1 0,1 0,-1 0,1 1,-1 0,0 0,0 0,-1 1,1 0,0 1,-1-1,1 2,-1-1,1 1,-1 0,1 0,-9 2,-2 4</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8T03:36:34.961"/>
    </inkml:context>
    <inkml:brush xml:id="br0">
      <inkml:brushProperty name="width" value="0.05" units="cm"/>
      <inkml:brushProperty name="height" value="0.05" units="cm"/>
      <inkml:brushProperty name="ignorePressure" value="1"/>
    </inkml:brush>
  </inkml:definitions>
  <inkml:trace contextRef="#ctx0" brushRef="#br0">28 0,'0'0,"1"1,-1-1,1 0,-1 0,1 1,-1-1,1 0,-1 1,1-1,-1 0,1 1,-1-1,0 1,1-1,-1 1,0-1,1 1,-1-1,0 1,0-1,1 1,-1-1,0 1,0-1,0 1,0 0,0-1,0 1,0-1,0 1,0-1,0 1,0 0,0-1,0 1,0-1,-1 1,1-1,-1 2,-8 29,8-26,-3 7,0 0,1 0,1 0,0 0,1 1,0-1,1 21,1-30,-1 0,1 1,0-1,-1 0,1 0,1 0,-1-1,0 1,1 0,-1 0,1-1,0 1,0-1,0 1,0-1,0 0,1 0,-1 0,1 0,-1 0,1 0,0-1,0 1,0-1,0 0,0 0,0 0,0 0,0-1,0 1,0-1,0 0,0 1,6-2,-5 1,-1 0,1 0,-1 0,0-1,1 1,-1-1,1 0,-1 0,0 0,1 0,-1 0,0-1,0 0,0 0,0 0,-1 0,1 0,0 0,-1-1,1 1,-1-1,0 1,0-1,0 0,0 0,-1 0,1 0,1-6,-2 5,0 0,0-1,0 1,-1-1,0 1,0-1,0 0,0 1,-1-1,0 1,0 0,0-1,0 1,-1 0,1-1,-1 1,0 0,-1 0,1 1,-1-1,-5-6,3 4,-1 0,0 1,-1 0,1 0,-1 0,0 1,0 0,0 0,-1 1,0 0,1 0,-1 1,0 0,0 0,-12-1,-2 5</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8T03:42:48.571"/>
    </inkml:context>
    <inkml:brush xml:id="br0">
      <inkml:brushProperty name="width" value="0.05" units="cm"/>
      <inkml:brushProperty name="height" value="0.05" units="cm"/>
      <inkml:brushProperty name="ignorePressure" value="1"/>
    </inkml:brush>
  </inkml:definitions>
  <inkml:trace contextRef="#ctx0" brushRef="#br0">0 6,'0'-4,"0"3,0 5,0 6,0 8,0 9,0 7,0 9,0 8,0 0,0-6,0-6,0-7,0-4,0-12,0-11,0-7</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8T03:42:49.113"/>
    </inkml:context>
    <inkml:brush xml:id="br0">
      <inkml:brushProperty name="width" value="0.05" units="cm"/>
      <inkml:brushProperty name="height" value="0.05" units="cm"/>
      <inkml:brushProperty name="ignorePressure" value="1"/>
    </inkml:brush>
  </inkml:definitions>
  <inkml:trace contextRef="#ctx0" brushRef="#br0">0 0,'0'4,"0"8,0 10,0 13,0 10,0 3,0-1,0 4,0-3,0-3,0-1,0-5,0-4,0-13,0-10</inkml:trace>
</inkml:ink>
</file>

<file path=ppt/ink/ink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2.1608" units="1/cm"/>
          <inkml:channelProperty channel="Y" name="resolution" value="32.14286" units="1/cm"/>
          <inkml:channelProperty channel="T" name="resolution" value="1" units="1/dev"/>
        </inkml:channelProperties>
      </inkml:inkSource>
      <inkml:timestamp xml:id="ts0" timeString="2021-09-18T08:43:31.856"/>
    </inkml:context>
    <inkml:brush xml:id="br0">
      <inkml:brushProperty name="width" value="0.05292" units="cm"/>
      <inkml:brushProperty name="height" value="0.05292" units="cm"/>
      <inkml:brushProperty name="color" value="#FF0000"/>
    </inkml:brush>
  </inkml:definitions>
  <inkml:trace contextRef="#ctx0" brushRef="#br0">8449 12947 0,'-18'0'15,"1"0"32,34 0 47,1 0-78,0-18-16,-1 18 15,1 0-15,0-17 0,70-1 16,-71 0 0,19 18-1,-19-17-15,-17 34 47,-17-17-31,-1 18-1,0 17-15,1 1 16,-1-19 0,-17 36-16,17-53 15,1 35 1,-1-17-16,18 0 15,-18-18-15,36 0 63,-18-18-63,18 0 16,17 1-1,0 17 1,0-18-16,1 36 15,-19-1 1,1 1 0,-18 17-1,0-17-15,0 17 16,-18-35 0,1 36-16,-19-1 15,19-35-15,-1 17 16,-17-17-1,17-17-15,1 17 16,-1 0 0,18-18-1</inkml:trace>
  <inkml:trace contextRef="#ctx0" brushRef="#br0" timeOffset="230.36">8802 13053 0,'0'0'0,"0"17"32,0-34 61</inkml:trace>
  <inkml:trace contextRef="#ctx0" brushRef="#br0" timeOffset="1074.01">9260 12788 0,'0'-17'0,"18"17"31,-36 0 16,1 0-32,-1 0-15,1 17 16,-19 1-16,1-18 16,0 17-16,-1 1 15,19 0 1,-1-18-16,-35 17 15,36 1 1,17 0 62,0-1-62,0 1-1,0 0-15,0-1 32,17-34 30,1 17-46,-1-18-16,1 0 15,0 18-15,17 0 16,0 0 0,1 0-1,-19 0-15,19 18 16,-19 0 0,1 17-16,-1 0 15,-17 0-15,-17-17 16,17 17-16,-18 1 15,-17-1-15,17 0 16,-52 18 0,52-53-1,0 0 1,-17 0-16,0 0 16,35-18-1,0 1 32</inkml:trace>
  <inkml:trace contextRef="#ctx0" brushRef="#br0" timeOffset="5813.65">8184 3122 0,'18'0'0,"-36"0"0,18-18 94,-17 18-78,-36 0-1,18 0-15,-124-17 16,88-1 0,-17 18-16,0 0 15,-53-17 1,106 17-16,-54 0 0,19 0 15,-54 0 1,71 0-16,36 0 16,-19 0-1,54-18 63</inkml:trace>
  <inkml:trace contextRef="#ctx0" brushRef="#br0" timeOffset="6607.58">7302 2875 0,'18'-17'0,"-36"34"0,36-17 47,-36 0-31,1 18-16,-1-18 15,-70 35 1,-35 18 0,105-35-1,-35-1-15,35-17 16,-35 18-1,53 0-15,-35-18 16,18 0 0,34 0 62,1 0-63,17 17-15,-17-17 16,35 18-16,17-1 16,36 19-1,0-19 1,-89-17 0,19 0-16,-19 0 15,-34-17 16,17-1-15,-18-17 0,18 0-16,-18 17 15,18-35 1,-17 35-16,17 1 16,0-1-16,0 0 15,0-17 1,0 53 46</inkml:trace>
  <inkml:trace contextRef="#ctx0" brushRef="#br0" timeOffset="7660.63">9613 2999 0,'0'0'0,"-17"0"16,-1 0 15,0 0-15,18-18 15,0 36 47,18-18-62,17 0-16,53 0 16,89 17-1,-124-17 1,247 0-1,-142 0-15,-105 0 16,35 0-16,-52 0 0,17 0 16,0 0-1,-36 0 1,-17-17 140,-70 17-140</inkml:trace>
  <inkml:trace contextRef="#ctx0" brushRef="#br0" timeOffset="8730.68">10460 2875 0,'-18'0'47,"1"0"16,-1 0-32,18 18 94,0 17-110,0-17 1,0 17-16,0-17 16,-18 35-1,18-36 1,0 1 0,0-36 30,0 1-14,0-1-17,0-53 1,0 36 0,0 0-1,0 17 1,0 1-16,0-1 15,18 18 79,-18 18-78,35-18-1,-35 17-15,18-17 0,17 0 16,0 18-16,36-1 16,-53 1-1,70 0 1,-71-18-16,-17 17 16,18-17-1,-36 0 16,1 0-15,-18 18-16,35 0 16,-142 35-1,54-18 1,71-35 0,-72 35-16,54-17 15,17-18-15,1 0 16</inkml:trace>
  <inkml:trace contextRef="#ctx0" brushRef="#br0" timeOffset="19340.37">5203 2611 0,'18'0'16,"-18"-18"-1,18 18 1,-1-18-16,1 18 16,17-17-1,18 17 1,-35 0-16,0 35 15,-36 18 1,-17 0 0,-18 0-1,17-18-15,19-35 16,-1 18-16,0-1 0,1 1 16,-1 0-16,18-36 31,18 0 0,-1 1-31,19-19 16,-1 1-16,-17 17 15,88-52 1,-71 52-16,-35 1 16,53-19-1,-53 19-15,-18 17 78,0 0-62,18 17-16,-35 1 16,18 0-1,-19 17 1,36-18-16,-17 1 15,17 0-15,0-1 16,0 1 0,17 0-16,19-18 15,-1 0 1,-18 0-16,19 0 16,-19 0-1,19-18 1</inkml:trace>
  <inkml:trace contextRef="#ctx0" brushRef="#br0" timeOffset="19669.74">5592 2681 0,'0'18'31,"0"-1"-15,0 1-1,0 35 1,0-18 0,0 1-1,0-19-15,0 18 16,0-17 0,0-18 15</inkml:trace>
  <inkml:trace contextRef="#ctx0" brushRef="#br0" timeOffset="20190.38">6103 2469 0,'-18'18'32,"-17"17"-17,17-35 1,-105 53-16,88-35 15,-18 0-15,0-1 16,18 1 0,17-1-16,0-17 15,36 0 48,0 18-63,52 0 15,-35-1 1,1 1-16,-1 0 16,18 17-16,-18-35 15,-17 18-15,-1-1 16,19-17-16,-36 18 16,0-36 30</inkml:trace>
  <inkml:trace contextRef="#ctx0" brushRef="#br0" timeOffset="20769.29">6315 2469 0,'0'-17'16,"17"-18"15,1 35-16,17 0-15,1 0 16,-1 17 0,-18-17-16,-17 18 15,0 17 1,-17 0-16,-54 1 16,54-36-1,-19 17 1,19-17-16,-1 0 31,36 0-15,-1 0-1,19 0-15,17 18 16,-18-18 0,0 18-16,-17-1 15,-1 1 1,-17 17-16,-17-17 15,-1-1-15,-17 1 16,35 0 0,-53-18-16,35 0 15,1 0 1,-1 0-16,0-18 16,18 0-1</inkml:trace>
  <inkml:trace contextRef="#ctx0" brushRef="#br0" timeOffset="20960.04">6597 2558 0,'0'0'0</inkml:trace>
  <inkml:trace contextRef="#ctx0" brushRef="#br0" timeOffset="21740.4">7020 2399 0,'18'0'0,"-36"0"0,18 0 47,-17 0-32,-19 18 1,1-18 0,17 0-1,-70 0-15,18 17 16,52-17-16,-17 0 15,17 0 1,36 0 31,-18 18-47,0-1 16,0 1-1,0 0 1,0-1-16,0 1 15,0 0-15,17-36 63,19 18-47,17-18-1,17 18 1,-52 0-1,17 0-15,18 18 16,-35 0-16,-1-1 16,1 1-16,-18 0 15,0-1-15,-18 18 16,1-17-16,-19 0 31,-34-1-31,52 1 16,-35-18-16,18 0 15,17 0-15,-17-18 16,17 18 0,1-17-1</inkml:trace>
  <inkml:trace contextRef="#ctx0" brushRef="#br0" timeOffset="24627.8">11165 2505 0,'0'-18'47,"0"36"16,0-1-48,36 1 1,-19-18-16,36 35 16,-17-17-1,-1 17-15,-18-35 16,19 35-16,-19-35 31,1 0 16</inkml:trace>
  <inkml:trace contextRef="#ctx0" brushRef="#br0" timeOffset="25015.87">11395 2417 0,'0'17'15,"-18"1"17,0-1-17,18 1 1,-35 17 0,0 18-16,0-35 15,17 0-15,0-1 16,1 1-16,-1-18 15,18 17-15,-18-17 16,18-17 47</inkml:trace>
  <inkml:trace contextRef="#ctx0" brushRef="#br0" timeOffset="25390.16">11624 2593 0,'0'18'79,"0"-1"-64,0 1-15,0-1 16,0 1-16,0 0 15,0 52 1,0-34-16,0-19 16,-18 1-1,18-36 17</inkml:trace>
  <inkml:trace contextRef="#ctx0" brushRef="#br0" timeOffset="25947.81">11853 2487 0,'-17'0'78,"34"0"-78,19 35 16,-19-17-16,19 0 16,34 17-1,1-17 1,-18-1-16,-18 1 16,0-1-1,-53 1 32,1 0-31,-1-18-16,1 17 15,-72 19 1,36-1 0,36-35-1,-1 0-15</inkml:trace>
  <inkml:trace contextRef="#ctx0" brushRef="#br0" timeOffset="26568.06">12453 2505 0,'0'-18'31,"0"0"-16,18 1 17,-1 17-17,36-18-15,-17 18 16,-19 18-16,1-18 16,-1 17-16,1 19 15,-18-19 1,-18 19-1,1-19-15,-1 1 0,-17-18 16,35 18-16,-53-18 16,35 0-1,36 0 32,0 0-31,-1 0-16,1 17 15,70 36 1,-88-35 0,0-1-16,-18 1 15,-17 0 1,18-18-16,-1 17 0,0-17 16,1 0-16,-36 0 15,17 0 1,19-17-1</inkml:trace>
  <inkml:trace contextRef="#ctx0" brushRef="#br0" timeOffset="26765.45">12771 2611 0,'0'0'0</inkml:trace>
  <inkml:trace contextRef="#ctx0" brushRef="#br0" timeOffset="27500.36">13282 2434 0,'-18'0'79,"1"0"-79,-18 0 15,-54 0 1,36 0-16,36 18 15,-54-18 1,54 0-16,-1 0 16,0 17 77,18 1-77,-17 17 0,17 1-16,0-19 15,-18 1 1,36-18 46,-18-18-46,17 18-16,1 0 16,35 0-1,-18 18-15,0-18 16,-17 18-16,-18-1 16,35 18-1,-35-17-15,0 17 16,0-17-1,0 0-15,-35-1 16,-53 1 0,0-18-1,-1 0 1,1-35-16</inkml:trace>
  <inkml:trace contextRef="#ctx0" brushRef="#br0" timeOffset="66220.08">4957 3087 0,'0'-18'15,"-18"36"32,0 35-31,18-18-16,-17 18 15,-1 0-15,0 0 16,1-18-16,17 0 16,-18-17-1,18-18 17,0-35-17,0-36 1,0 18-16,18-35 15,-18 53-15,17-18 16,-17 35 0,18-17-16,0 17 15,-1 36 1,1 0-16,-18-1 16,18 1-1,17 52-15,0-17 16,0 0-16,-17-18 15,0-17 1,-18-36 15,0-17-31,0 18 16,0-54 0,17 36-16,-17-1 15,18-34 1,-18 17-1,0 35 1,18 36 0</inkml:trace>
  <inkml:trace contextRef="#ctx0" brushRef="#br0" timeOffset="66640.03">5309 3104 0,'0'18'0,"-17"-18"16,-1 18 15,0 17-15,18-17-1,0 35 1,36-1 0,-19-34-16,1-18 15,17 0 1,71-35 0,-88 17-1,-18-17-15,0 0 16,0-1-1,-36-17 1,19 36-16,-54-18 16,36 17-1,17 18-15,-17 0 16,0 18 0,17-18-16,0 17 0</inkml:trace>
  <inkml:trace contextRef="#ctx0" brushRef="#br0" timeOffset="67490.13">11553 3016 0,'0'-17'0,"-17"17"16,34 17 62,1 1-78,-18 0 16,71 34-1,-36-16-15,-17-19 16,-1-17 0,1 18-1</inkml:trace>
  <inkml:trace contextRef="#ctx0" brushRef="#br0" timeOffset="67770.46">11836 2928 0,'0'0'0,"0"18"15,-18-18 1,18 35 0,-18 0-1,1 1-15,-18-1 16,17 0-1,-35 53-15,-18 18 16,54-71 0,-19-17-16,36 0 15,-17-1 1,17-34 0</inkml:trace>
  <inkml:trace contextRef="#ctx0" brushRef="#br0" timeOffset="68100.89">11942 3034 0,'0'-18'16,"0"71"15,0-35-16,0 35-15,0-18 16,0 0 0,0 18-16,0-35 15,0 17 1,0-17-16,0-1 16,35-17 15,-18 0-31,19-17 15,-1-1 1,-17 18-16,-1 0 0,1-18 16,0 18-1</inkml:trace>
  <inkml:trace contextRef="#ctx0" brushRef="#br0" timeOffset="68329.42">11924 3157 0,'0'0'0,"18"0"62,-1 0-62,1 0 16,35 0-16,-36 0 15,36-17 1,-17-1-16</inkml:trace>
  <inkml:trace contextRef="#ctx0" brushRef="#br0" timeOffset="68519.7">11977 3034 0,'0'0'0,"0"-18"31,17 18-15,1 0-1,17-17 1,1-1-16,17 0 31,-1 18-31</inkml:trace>
  <inkml:trace contextRef="#ctx0" brushRef="#br0" timeOffset="69070.44">12435 3016 0,'0'0'0,"-17"0"78,-1 0-62,0 0-1,-34 0-15,34 18 16,0-18-16,1 18 15,-1-18 1,18 17-16,0 1 47,18-18-47,17 17 16,0-17-1,-35 18-15,53 0 16,-35-18-1,-1 35-15,-17-17 32,0 35-17,-17-36 1,-1 1-16,-70-18 31,70 0-31,-17-18 16,17 1-16,1-1 31</inkml:trace>
  <inkml:trace contextRef="#ctx0" brushRef="#br0" timeOffset="87480.11">19350 7973 0,'-18'17'141,"1"1"-126,-36 53 1,35-54 0,-123 142-16,106-124 15,-89 106 1,18-17 0,89-107-16,-36 54 15,35-53 1,-17 17-16,35-53 62</inkml:trace>
  <inkml:trace contextRef="#ctx0" brushRef="#br0" timeOffset="87969.87">18856 8414 0,'0'0'0,"0"17"47,-53 19-32,35-19 1,-35 54 0,-17-1-1,35-34-15,17-19 16,-17 36-16,35-35 15,17-18 17,1 0-17,105-18 1,-70 18 0,18 18-16,-53-18 15,52 0-15,-35 0 16,18 0-16,-35 0 15,-18-18 17</inkml:trace>
  <inkml:trace contextRef="#ctx0" brushRef="#br0" timeOffset="88831.64">20884 7726 0,'0'-18'16,"0"36"47,0-1-48,18-17 1,35 106-16,0-35 15,-35-36-15,34 36 16,19 52 0,-18-52-16,-35-36 15,-1 0 1,1-17-16,-18 0 16,17-18 46</inkml:trace>
  <inkml:trace contextRef="#ctx0" brushRef="#br0" timeOffset="89340.08">20902 8255 0,'0'0'0,"0"-18"15,18 36 63,17 17-62,0 1 0,36 34-1,-1 1 1,-34-54-16,-19 1 15,19 17-15,-19-35 16,1-17 0,-18-1-1,35-35 1,-35 35-16,18-17 16,-1 0-1,19 0-15,-19-18 16,1 35-16,-18 0 15,18-17 17</inkml:trace>
  <inkml:trace contextRef="#ctx0" brushRef="#br0" timeOffset="91450.25">17568 8114 0,'0'-18'16,"0"36"62,0 0-78,0-1 16,0 18-16,0-17 15,-17 53-15,17-36 16,-18 53 0,18-35-1,-18-35-15,18 17 0,0-53 47</inkml:trace>
  <inkml:trace contextRef="#ctx0" brushRef="#br0" timeOffset="91980.2">17586 8114 0,'0'-18'0,"0"36"78,18 0-62,-18-1-16,0 1 31,70 88-31,-52-89 0,17 54 16,-17-1-1,-18-52-15,17 17 16,1 1-16,-18-19 15,18-17 1,-18-17 0,0-1-1,17-53-15,1 18 16,0-17 0,17-1-16,-35 36 15,35-53 1,-17 53-16,-18 17 15,17-35-15,-17 35 16</inkml:trace>
  <inkml:trace contextRef="#ctx0" brushRef="#br0" timeOffset="93870.06">18150 8132 0,'0'-18'31,"-17"18"-15,-1 0-1,1 0 1,-1 18-16,0-1 15,1 1 1,-1 17-16,-17 0 16,35-17-16,0 0 15,-18 87 1,18 19 0,53-54 15,-53-52-31,35 17 15,36-35 1,-36 0-16,0-17 16,-17-1-16,35-35 15,-53 36-15,70-89 16,-52 53 0,-18 35-1,-18-52 1,-52-1-16,17 36 15,18 17 1,17 18-16,-35-17 16,0 34-1,18-17-15,17 35 16</inkml:trace>
  <inkml:trace contextRef="#ctx0" brushRef="#br0" timeOffset="97629.98">17374 9031 0,'0'0'0,"-17"0"15,17-18-15,-18 18 16,0 0-1,36 0 79,0 0-94,-1 0 16,36 0-16,71-17 15,-89 17-15,141 0 16,-35 0-16,-52-18 16,52 18-1,18 0-15,-89-17 0,212 17 16,-211 0 0,211-18-1,-247 18-15,-17-18 0,0 18 16,-1 0-1,1 0 1,-18 36 109,0-1-125,0-18 16,0 72-1,0-54-15,-18 106 16,1-53 0,17 0-16,0-35 15,0 124-15,0-142 16,-18 88-1,18-70-15,0 18 16,0-36 0,0 36-16,0-54 15,0 1-15,0 0 16,-18-18 0,1 0 15,-36 0-16,-35 0 1,35 0-16,0 0 16,-124 17-1,124-17-15,-123 0 16,-88 0 0,193 0-16,-158 18 15,176-18-15,-141 35 16,123-35-1,1 18-15,-19-18 16,36 18 0,36-18-16,-1 0 15,1 0 1,-1 0 0,0 0-1,18 17 1,0-34 78,-17 17-79,17-18-15,0 0 16,0-35-1,17-70 1,-17 105 0,36-105-16,-19 52 15,1-88 1,-1 89-16,1 35 16,0-89-1,-18 71-15,0 18 16,17-18-1,-17 0 1</inkml:trace>
  <inkml:trace contextRef="#ctx0" brushRef="#br0" timeOffset="98630.39">21449 7708 0,'0'0'0,"18"0"78,-18 18-62,35 35-1,-35-36-15,35 19 0,-17-1 16,35 0-16,-36 1 15,-17-19 1,18 1-16,-36-36 63</inkml:trace>
  <inkml:trace contextRef="#ctx0" brushRef="#br0" timeOffset="98949.97">21713 7743 0,'0'0'0,"0"0"31,0 18 0,-35 17-31,35-17 16,-53 70-1,36-70 1,-89 123 0,88-106-16,1-17 15,-1 0-15,18-1 16,0 1-1,0-36 1</inkml:trace>
  <inkml:trace contextRef="#ctx0" brushRef="#br0" timeOffset="99352.12">21855 7761 0,'0'18'16,"0"-1"0,0 1-1,-18 17-15,18-17 16,-18 53-1,1-36-15,-1-18 16,18 19 0,-35 34-16,35-34 15,0-19 1,35-17 15,-17 0-31,-1 0 16,36 0-16,-17-17 15,-1 17 1,18 0 0</inkml:trace>
  <inkml:trace contextRef="#ctx0" brushRef="#br0" timeOffset="99590.33">21802 7990 0,'0'0'0,"0"-17"16,17 17 15,1 0-15,0 0-1,35 0-15,-1 0 16,-34 0-16,53 0 16</inkml:trace>
  <inkml:trace contextRef="#ctx0" brushRef="#br0" timeOffset="99830.33">21925 7796 0,'0'-17'0,"0"34"0,0-52 32,0 17-17,18 18 1,-1-17-16,36-1 16,-35 18-1,35 0-15,17-17 16,-52 17-16,17 0 15,-35 17 1</inkml:trace>
  <inkml:trace contextRef="#ctx0" brushRef="#br0" timeOffset="100259.96">22437 7938 0,'0'0'0,"-18"0"15,0 0 1,1 0 0,-1 0-1,-17 0 1,0 0-16,-1 17 0,19-17 15,-1 18 1,0-18-16,18 17 16,0 1-1,0 0 1,18 17 0,0-17-16,17 17 15,-35-17-15,0-1 16,0 1-1,-35-1 1,17-17 0,-17 0-16,17-17 15,-70-1 1,70 1-16,1-1 16</inkml:trace>
  <inkml:trace contextRef="#ctx0" brushRef="#br0" timeOffset="102100.1">20673 8572 0,'0'0'15,"-18"0"1,36 18 46,-1-18-46,54 0 0,52 18-16,54-1 15,-107 1-15,195 0 16,123 17-16,-194-17 15,71-1 1,-177-17 0,229 0-1,-264 0-15,-35 0 16,0 0 0,-36 18 140,0 17-156,1-17 15,17-1 1,-53 54-16,53-53 0,-53 70 16,17-18-1,19-17 1,-36 106-16,35-124 16,-35 142-16,18-71 15,17-36-15,18-35 16,-35 71-1,35-88-15,-53 123 16,53-88 0,-17-35-16,-1 17 15,18-18-15,0 1 16,-18-18 0,1 18 15,-1-18-16,0 0 1,1 0-16,-18 0 16,-1 0-1,-17 0-15,0 0 16,-35-18-16,-88 18 16,88 0-1,-18 0-15,53 0 16,-159 0-1,159 18-15,-35-18 16,-176 17 0,193 1-1,0-18 1,19 0-16,16 0 16,1 18-16,17-18 15,-52 0 1,52 17-16,0-17 15,1 0 17,34-17 30,-17-1-62,18 0 16,0-17-1,17-88 1,0 34 0,-35 36-16,18 18 15,0-35-15,-1-19 16,1-34-16,0 52 16,-18 36-1,35-88-15,-18 70 16,19-53-16,-19 18 15,1 70 1,-18-17 0,0 17-1,0-17 1,18 35 15,-18-18-31,0 1 31,17-19-31,-17 19 16,18-71 15,-18 70-31,18-35 16,-18 35-16,0 1 16,0-1-1,0 0 1,0 36 46</inkml:trace>
  <inkml:trace contextRef="#ctx0" brushRef="#br0" timeOffset="108130.4">17745 9349 0,'-18'0'31,"18"17"1,0 1-17,-18 17-15,-17 71 16,35-53-16,-17 0 15,-1 35 1,0-70-16,18 17 16,0-70 31</inkml:trace>
  <inkml:trace contextRef="#ctx0" brushRef="#br0" timeOffset="108539.89">17692 9454 0,'0'-35'15,"0"70"-15,17-87 0,-17 34 16,18 0-16,0-17 16,-1 17-1,1 18-15,17 0 16,-17 18-16,0 17 15,-1-17 1,-17 0-16,-17 34 16,-19-16-1,36-19-15,-35 1 16,-18 0 0,35-18-16,-17 0 15,18 0 1,34 0 15,1 17-31,-1 1 16,19 17-1,-1 0 1,-17 1-16,-1-36 0,1 35 16,0-35-1,-18 18-15,0-36 16</inkml:trace>
  <inkml:trace contextRef="#ctx0" brushRef="#br0" timeOffset="109476.38">17903 9596 0,'0'17'15,"18"-34"16,17-1 1,-17 0-17,0 1 1,-18-1 0,-36 0 15,19 18-31,-1 18 15,-17 0-15,35-1 16,-35 19 0,35 16-1,0-34 1,0 0 0,52 17-16,-16-35 15,-1 0 1,0 0-16,-17-18 15,35 1-15,-18-19 16,0-16 0,-17 52-16,0-36 15,-18 19 1,0-1-16,-36 18 47,1 18-47,18-18 15,17 17 1,-18 1-16,0 17 16,1-35-16,17 18 15,0-1-15,0 1 16,0 17 0,17-35-16,-17 18 0,18-18 15,0 0-15,17-18 31,0-17-31,-17 17 16,-1-34 0,1-54 15,-18 35-31,0 36 0,0 0 16,0 17-1,0-53 1,0 89 31,0 0-32,0-1-15,0 54 16,0-36 0,0 0-16,0 18 15,0 36-15,0-72 16,18 54-1,-18-54-15,0 19 32</inkml:trace>
  <inkml:trace contextRef="#ctx0" brushRef="#br0" timeOffset="127873.75">19597 7655 0,'17'0'203,"1"0"-188,53 0 1,17-17 0,-71 17-16,72 0 15,-1-18-15,0 18 31,-53 0-31,18-18 0,-35 18 16,35 0-16,0 0 16,-18-17-16,-17 17 15,70-18 1,-71 18 0,1 0-1,0-18-15</inkml:trace>
  <inkml:trace contextRef="#ctx0" brushRef="#br0" timeOffset="138810.35">21290 9172 0,'0'-17'125,"-18"-1"-93,18 0-17,-17 1 1,-1 17-16,1 0 15,-1 0-15,0 0 16,-17 17 0,-18 19-16,35-19 15,1 19-15,-1-19 16,1 1-16,-1 35 16,18-18-1,0-17-15,0 35 16,18-53-16,-18 35 15,17-18-15,1-17 16,-1 18-16,1-36 16,0 18-1,-1-17-15,1-1 16,-18 1 0,18-19-16,-18 19 31,0 34 0,0 1-31,0 35 16,0 0-1,-18-36-15,18 1 16,0 53 0,0-89 30</inkml:trace>
  <inkml:trace contextRef="#ctx0" brushRef="#br0" timeOffset="139223.45">21290 9349 0,'18'0'47,"-1"0"-47,1 0 16,35 35 0,-35-17-1,17 17-15,-17 0 16,-18 18-1,-18-35-15,0 17 16,18-17-16,-35-1 16,17-17-1,1-17-15,17-19 16,0 19-16,0-1 16,17 0-16,19-52 15,-19 52 1,19-17-16,16 0 15,-16 17-15,-19 0 16</inkml:trace>
  <inkml:trace contextRef="#ctx0" brushRef="#br0" timeOffset="140008.23">21590 9419 0,'0'0'0,"18"18"31,-18-36-31,17 18 16,1-17 0,35-19-1,-36 19 1,1-1-16,-18 0 15,18 18-15,-18-17 16,-18 17-16,-17 0 16,17 0-1,1 0 1,-19 35-16,-17 0 16,36-17-1,17 0-15,-18 17 16,18 18-1,0-36 1,35 36 0,-17-53-1,35 0-15,-35 0 16,-1 0-16,18-17 0,1-1 16,-19 0-16,1 1 31,53-54-31,-71 36 15,17 35-15,-17-53 16,0 35 0,0 1-16,-17 17 15,-19 0 17,19 17-17,-19 19 1,36-19-1,-17 36 1,-1-53 0,18 71-16,0-54 15,0 1-15,0 0 16,18-1 0,-1-17-16,1 18 15,17-18 1,-17 0-16,0 0 15,-1 0-15,-17-18 16,18 18 0,-18-17-16,0-1 47</inkml:trace>
  <inkml:trace contextRef="#ctx0" brushRef="#br0" timeOffset="140605.47">21996 9278 0,'0'-18'31,"0"36"-16,0 0 1,0-1 0,0 1-16,0 17 15,0 18 1,0-35-16,0-1 16,-18 36-16,0 0 15,18-35-15,0 0 16,-17-18-16,17-36 31,0 19-15,17-19-1,1-34-15,-18 52 16,35-35 0,1 18-16,-19 17 15,1 18-15,0 0 16,-18 18-1,17 0-15,-17-1 16,0 19 0,0-19-16,18 36 15,-18-18 1,17-17-16,-17 0 16,18-18-1,0-18 1,-1 0 15,1 1-15</inkml:trace>
  <inkml:trace contextRef="#ctx0" brushRef="#br0" timeOffset="142149.95">28716 6085 0,'18'0'0,"-36"0"62,0 18-46,1 0 0,-54 17-1,-17 18-15,18 0 16,-19 17-16,1 1 16,-53 17-1,106-53-15,-106 54 16,35-19-16,88-52 15,-70 35 1,70-36-16,1-17 31,17-17 16</inkml:trace>
  <inkml:trace contextRef="#ctx0" brushRef="#br0" timeOffset="143011.2">28840 6085 0,'0'0'0,"0"18"141,17-18-126,18 35-15,1 1 16,17-1-16,0 18 16,17 17-16,-35-34 15,248 281 17,-248-282-32,36 36 15,17 0-15,-35-36 16,-36-18-1,19 19-15</inkml:trace>
  <inkml:trace contextRef="#ctx0" brushRef="#br0" timeOffset="144039.94">27728 6809 0,'-17'0'16,"17"17"31,0 1 0,0 0-32,17-18 1,-17 17-16,18 18 15,0-35 1,17 53 0,18 36-1,53 34-15,-71-70 16,-17-18 0,87 89-16,-87-71 15,17-18-15,1 0 16,-36-17-1,35 52 1,-17-70 15</inkml:trace>
  <inkml:trace contextRef="#ctx0" brushRef="#br0" timeOffset="144709.93">28240 7585 0,'0'0'0,"0"17"47,18-34 0,17 17-31,-18 0-16,89-36 15,-70 19-15,-1-1 16,88-17-16,-17 0 15,0-18 1,17 17-16,-70 19 16,88-54-16,-52 36 15,-1 0-15,-71 17 16,72-17-16,-72 17 16,1 18-1</inkml:trace>
  <inkml:trace contextRef="#ctx0" brushRef="#br0" timeOffset="150389.99">29722 7038 0,'-18'0'109,"0"0"-93,1 0-16,17 18 15,-36-18 1,1 17-16,0-17 16,0 18-1,17-18-15,-17 17 16,-1 1-16,-17-18 15,36 18 1,-1-18-16,-35 17 16,-17-17-1,52 0-15,18 18 16</inkml:trace>
  <inkml:trace contextRef="#ctx0" brushRef="#br0" timeOffset="162245.59">9066 7373 0,'0'0'0,"0"-18"63,18 18-16,0 0-32,70-17 1</inkml:trace>
  <inkml:trace contextRef="#ctx0" brushRef="#br0" timeOffset="162415.98">9596 7214 0,'0'0'0,"17"0"31,1 0 1,-1 0-17,1 0 1,88-17-16</inkml:trace>
  <inkml:trace contextRef="#ctx0" brushRef="#br0" timeOffset="162560.32">10213 7126 0,'0'0'0,"0"-18"16,35 1 30</inkml:trace>
  <inkml:trace contextRef="#ctx0" brushRef="#br0" timeOffset="163300.01">10954 7073 0,'0'0'0,"17"-17"78,1 17-63,194-18 1,-159 18 0,176-18-1,-53 18 1,-123 0-16,-35 0 15,35 0 1,-36-17-16,-17-1 31,0 0-31,18 18 16,141-35 15,-124 35-31,106 0 16,-35 0-1,-71 0-15,71 0 16,-88 0 0,-1 0-16,1 0 15,17 0 17,-17 0-17,0 0-15,123-18 16,-106 18-16,106 18 15,-88-18-15,88 18 16,-53-1-16,-52-17 16,69 18-1,-52-18-15,-35 0 16,0-18 0,-1 18-16,1-17 15,35 17-15,-18-18 16,36 18-16,-36 0 15,53 0-15,124 0 16,-159 18 0,141-18-16,-106 17 15,-53-17 1,1-17-16,-19 17 16,-17-18-1,18 0 1,-18-17-16</inkml:trace>
  <inkml:trace contextRef="#ctx0" brushRef="#br0" timeOffset="167537.92">28240 6668 0,'-18'-18'16,"18"36"62,0-1-62,18 1-16,-18-1 15,0 1-15,35 35 16,-35-18 0,18-17-16,-18 0 15,0-1 1</inkml:trace>
  <inkml:trace contextRef="#ctx0" brushRef="#br0" timeOffset="167865.34">28346 6668 0,'-18'0'32,"0"17"-1,1 1-31,-1-1 16,-17 19-1,35-19 1,-53 36-16,53-35 15,-35 17 1</inkml:trace>
  <inkml:trace contextRef="#ctx0" brushRef="#br0" timeOffset="168420.63">28346 6897 0,'0'-18'0,"17"18"31,1 0-16,17-17 1,-17 17-16,17 0 16,-17 17-1,-1-17-15,1 0 16,0 35 0,-18-17-1,-18 17-15,0-35 31,-70 53-31,71-53 16,-1 18 0,0-18-16,36 0 78,0 0-63,17 18 1,-17-18-16,34 0 16,-34 0-1,17 0-15,-17 0 16,-18-18 31</inkml:trace>
  <inkml:trace contextRef="#ctx0" brushRef="#br0" timeOffset="168907.64">28751 6720 0,'0'0'0,"-17"0"16,34 18 77,19 0-77,-19-1-16,36 1 16,-35 0-16,35-1 15,-53 1 1,35 0-16,-53-1 47,1 1-47,-1-1 15,-17-17 1,0 18-16,17 0 16,-17-1-1,17 1 1,18-36 15</inkml:trace>
  <inkml:trace contextRef="#ctx0" brushRef="#br0" timeOffset="169540.15">29051 6773 0,'18'-17'32,"0"17"-1,-1 0-15,1 0-16,-1 0 15,1 0-15,0 17 16,-1-17-1,-17 18-15,0 0 16,-17-1 0,-1-17-16,0 18 15,1-18 1,-1 0-16,1 18 16,-1-18-1,36 0 48,-1 0-48,1 0 17,17 35-32,-35-18 15,0 1-15,18 0 16,-36 17-1,-17-17 1,17-1 0,-17-17-16,17 0 15,-17 0-15,17-17 16,1 17-16,-1-18 31,18 0-15</inkml:trace>
  <inkml:trace contextRef="#ctx0" brushRef="#br0" timeOffset="170580.13">27887 7285 0,'0'-18'0,"18"18"16,-18-17 15,0 34-15,-18-17-1,-17 35-15,17-17 16,1 17-16,-72 36 16,19-18-16,-36 35 15,71-53 1,-36 18-16,-17 0 16,70-35-1,1-18-15,17 17 16,0-34 15,0-1-31</inkml:trace>
  <inkml:trace contextRef="#ctx0" brushRef="#br0" timeOffset="171070.07">27340 7585 0,'0'-18'31,"-17"18"-15,17 18 15,0-1-15,-18 1-1,0 35 1,1-18-16,-1 0 16,18-17-1,-18 0-15,18-1 16,0 1 0,18-18 30,0 0-30,17 0 0,18-18-16,0 18 15,-36 0 1,54 0-16,0 0 16,-54 0-1,1 0-15,-18-17 16</inkml:trace>
  <inkml:trace contextRef="#ctx0" brushRef="#br0" timeOffset="171850.02">26582 7214 0,'0'0'0,"0"18"47,0 17-47,-18 18 16,18-18-16,0 18 16,-17 0-16,-1 0 31,0-18-31,18-17 15,0-36 17,0 1-32,0-1 15,18-52 1,-18 17-16,18 35 16,-1-70-1,1 53-15,-18 17 16,0 0-16,17 18 47,-17 53-32,0-35-15,18 52 16,-18-52-16,18 35 16,-1 0-1,-17-18 1,18-35-16,-18 18 15,0-36 1,18 1 0,-1-19-16,1 1 15,-18 0-15,18 17 16,-1-70 0,18 35-1,-35 35-15,18-17 16,-18 17-16,18 1 15,-18-1 1,0 53 15</inkml:trace>
  <inkml:trace contextRef="#ctx0" brushRef="#br0" timeOffset="172219.6">26917 7232 0,'0'18'0,"0"-1"32,-18 18-1,18-17-31,-17 0 16,17 35-1,-18-18-15,18-17 16,0-1-16,0 19 15,53-19 1,-35-17-16,-1 0 16,19-17-1,69-19-15,-87 19 16,0-19-16,-1 1 16,-17 17-1,-17-52 1,-36 35-16,17 17 15,19 18-15,-36-18 16,0 18 0,18 36-16</inkml:trace>
  <inkml:trace contextRef="#ctx0" brushRef="#br0" timeOffset="173057.47">29422 7232 0,'-18'0'0,"36"0"0,-18 18 94,0-1-78,35 18-16,-17-17 15,17 17 1,71 71-16,-71-70 15,0 16-15,1 1 16,-19-35 0,1 17-16,-1-17 0,-17 0 15,18-18-15,-18 17 16,0-34 46</inkml:trace>
  <inkml:trace contextRef="#ctx0" brushRef="#br0" timeOffset="173649.84">29439 7567 0,'0'0'0,"0"18"94,18-1-79,17 19 1,36-1 0,-54-35-1,36 18-15,-17-1 16,-19-17 0,19 0-16,-19 0 15,1 0 1,-1 0-1,1-17 48,-18-1-63,18 18 16,-18-18-1,17-17-15,1-18 16,0 35-16,-18 1 15,0-18 1,17 17-16,-17 0 16</inkml:trace>
  <inkml:trace contextRef="#ctx0" brushRef="#br0" timeOffset="174100.25">29933 7126 0,'-17'0'0,"17"-18"31,0 36 16,17 0-47,1-1 16,-1 1-16,1 0 15,0 17-15,17-17 16,-17-18-16,-1 17 15,-17 1 1,18-18-16,-18-18 31</inkml:trace>
  <inkml:trace contextRef="#ctx0" brushRef="#br0" timeOffset="174399.5">30162 7091 0,'0'0'0,"0"17"47,-17-17-31,17 18-16,-35 0 15,17 17-15,0-17 16,-35 52-16,18-17 16,17-35-1,1 17-15,-1-17 16,18-1 0,-17-17-16</inkml:trace>
  <inkml:trace contextRef="#ctx0" brushRef="#br0" timeOffset="174869.57">30162 7338 0,'0'-18'16,"18"18"15,0 0 0,-1-18-31,1 18 16,0 0-1,-18-17-15,17 17 16,-17-18 0,0 1-16,0-1 15,-17 18-15,-1 0 16,-35 18-1,35-18-15,-17 17 16,0 1 0,17-1-16,1 19 15,17-19-15,0 19 16,0-19 0,17 1-1,36 0-15,-35-1 16,17-17-16,0 0 15,-17 0-15,0 0 16,-1 0-16,-17-17 16</inkml:trace>
  <inkml:trace contextRef="#ctx0" brushRef="#br0" timeOffset="175369.7">30568 7302 0,'0'0'0,"0"-17"16,-17-1 15,-1 18-31,0-17 15,1 17 1,-19 0-16,19 0 16,-1 0-1,0 17-15,1-17 16,-1 18-16,18-1 16,0 1-1,0 0 1,35-1-1,-17 1-15,0 0 16,17-1 0,18 19-16,-35-19 15,-1 1 1,-17 0 15,-17-18-31,-1 0 0,0 17 16,1-17-16,-19 0 15,1 0 1,17 0-16,1 0 16,-18-35-1,-1 17 1</inkml:trace>
  <inkml:trace contextRef="#ctx0" brushRef="#br0" timeOffset="178249.81">26053 8043 0,'0'0'0,"-18"0"0,18-17 16,18 17 78,35 0-79,17 0 1,-35 0 0,195 0-16,52 0 15,-123 0-15,-1 0 16,-87 0-1,282-18-15,-283 18 16,124 0 0,-141 0-16,53 0 15,-88 0 1,17 0-16,-35-18 16,0 36 171,0 0-156,0-1-31,0 1 0,0 53 32,-18-1-17,18 1-15,-17 34 16,-1-34-16,-17 105 15,35-105 1,-18 52-16,1-87 16,-1 34-16,0 1 15,1 17-15,-1-53 16,18 18 0,-35 18-16,35-36 15,-18 36-15,0-54 16,18 1-1,0 0-15,0-1 16,-17-17 47,17-17-48,-18 17 1,-35-18-1,36 18 1,-54 0-16,0-18 16,-193 1-1,158 17 1,-88 0-16,71 0 16,-1 17-16,-123 1 15,177 0 1,-195 17-1,212-35-15,-159 35 16,142-17 0,17-18-16,18 17 15,17-17-15,0 0 32,18 0-17,18 0 32,-18-17-31,18-1-1,-1-35-15,1 36 16,17-54 0,-35 53-1,106-246-15,-88 228 16,35-87-1,-36 88-15,1-71 16,17 0 0,-35 53-16,18 0 15,-18 36-15,0-1 16,0-53-16,0 54 16,17-1-16,-17 0 15,18 1-15,-18-1 16,0 1-16,18 17 15,-18-18 1,0 0 0,0 1 31,17 17-32,1-53 16,0 35-15,-18 53 31</inkml:trace>
  <inkml:trace contextRef="#ctx0" brushRef="#br0" timeOffset="180789.47">29422 7938 0,'0'0'0,"-18"0"15,0 0 32,36 0 0,0 0-31,17 0-16,36 0 15,140 17 1,18-17 0,107 18-16,-248-18 15,71 0 1,70 0-16,-17-18 15,-124 18 1,-71 0-16,54-17 16,-53 17-1,-18 17 220,-18 18-220,18 1 1,-18 17 0,1-18-16,-1 35 15,0-17-15,18-17 16,-35 140-1,17-123-15,1 106 16,-1-53 0,1-71-16,-19 88 15,1 1 1,17-89 0,18 0-16,-17 1 15,-1-19 1,18 1-16,0 0 31,0-36-15,-18 18 15,1 0-15,-18-18-1,17 18-15,-17 0 16,-36 0-1,18 0-15,-70 0 16,52 0 0,-88 18-1,71-18 1,53 18-16,-106-1 0,105-17 16,-122 18-1,105-1-15,18-17 16,-36 18-1,18 0-15,0-1 16,36-17 0,-54 18-1,-17 17-15,52-17 16,-52 0 0,71-1-16,-19-17 15,1 18-15,0-18 16,17 0-1,1 0-15,-1 0 32,0 0-32,1 0 31,17-18 0,0 1-15,17-1-1,-17 0 1,0-17-16,18 17 16,0-17-16,-18 17 15,17-17 1,18-88 0,-17 105-16,17-88 15,-35 71-15,36-89 16,-1 36-1,-35 35-15,18-35 16,-18 70 0,0-52-16,0 35 15,0 17 1,0-35-16,0 18 16,0 17-1,0 1-15,17-1 16,-17 0-1,0 1 1,18-1-16,-1 0 16,-17 1-16,36-36 31,-36 35-15,17 1-16,1-1 0,0-17 15,-1 17-15,1 0 16,-18 1-1,18-1 1,-18 0 0</inkml:trace>
  <inkml:trace contextRef="#ctx0" brushRef="#br0" timeOffset="197409.51">26458 8555 0,'0'0'0,"0"-18"47,18 18-47,-18-17 16,0-1 15,-18 0-15,1 1-1,-1 17-15,0-18 16,1 18 0,-54 18-1,54-18-15,-19 17 16,1 1-16,35 0 15,-35 34 1,17-16-16,0-19 16,18 19-1,0-1-15,0 0 0,18 1 16,0-1 0,-1-18-16,1 1 15,0 0-15,-1-18 16,19 0-16,-19 0 15,1-18 1,-1 18-16,1-18 16,-18 1-16,0-1 0,0-17 31,0 53 0,0-1-15,0 1-16,0 17 15,0 0 1,-18-17-16,18 0 16,0 17-1,0-17 1,0-36 15,0-17-31</inkml:trace>
  <inkml:trace contextRef="#ctx0" brushRef="#br0" timeOffset="197795.2">26529 8696 0,'0'0'0,"18"0"62,-1 0-46,18 35-16,-17-17 16,0 0-16,-18-1 15,17 71 1,-34-70 0,17 17-16,-18-17 15,0 0-15,18-36 31,-17 0-31,34 1 16,-17-19 0,36-52-16,-1 53 15,0 0-15,1-1 16,-1 19-16,18-19 31,-36 19-31</inkml:trace>
  <inkml:trace contextRef="#ctx0" brushRef="#br0" timeOffset="198899.48">26882 8731 0,'0'0'0,"0"18"31,17-18 0,-17 18-31,18-36 16,0 18-16,17 0 15,-35-18 1,18 1-16,-1-1 16,-17 0-1,-17 1 1,-1 17-1,-17 0 1,-1 17-16,1 1 16,17 17-1,1-35-15,-1 53 16,18-18 0,-18-17-16,36 0 15,17 52 1,1-52-1,-1-18-15,0 0 16,-17 0-16,35-18 16,-36 18-16,19-35 15,-1 0 1,0-1-16,-35 19 16,18-36-1,-18 18-15,0 17 16,0 0-16,-18 36 47,1-18-32,-1 18-15,18-1 16,-18 36 0,1-35-16,17 17 15,0-17-15,0 35 16,17-53-1,1 17-15,0-17 32,17-17-32,0-1 15,-35 0 1,35-17-16,-17 17 16,0-34-1,-1 34-15,1 0 16,-18 1-1,0 34 1,0 1 0,0 0-16,0 17 15,0-18 1,0 19 0,0-19-16,0 1 15,0 0-15,0-36 31,0-17-31,18 17 16,-18-17 0,17 17-16,36-70 15,-18 70-15,-17 1 16,17-1 0,-17 18-16,-18-18 15,35 36-15,-17-18 0,-18 35 16,18 1-16,-18-1 15,0 0 1,0-17-16,0 17 16,0-17-1,17-18-15,1 0 32,17-18-32,-35 0 15,71-34-15</inkml:trace>
  <inkml:trace contextRef="#ctx0" brushRef="#br0" timeOffset="201631.57">29722 8378 0,'0'18'31,"0"0"0,-18 35-31,18 0 0,-18-1 16,1 1-16,17-35 15,0 17 1,-18 18 0,18-17-1,0-54 1,0 0 0</inkml:trace>
  <inkml:trace contextRef="#ctx0" brushRef="#br0" timeOffset="202131.69">29739 8343 0,'0'0'0,"0"-17"16,35-1 15,1 0-31,-19 18 15,54 0 1,-53 0 0,52 36-1,-52-1-15,-18 0 16,-18 0 0,0-17-16,1-18 15,-18 35 1,-36-17-16,53-18 15,-52 0-15,52 0 16,1 0 0,34 0 15,1 18-15,-1-1-1,1 1-15,17 35 16,1-36-16,-19 19 15,1-1 1,0-35-16,-1 35 16,-17-17-1,18-18 1,-18-35 0</inkml:trace>
  <inkml:trace contextRef="#ctx0" brushRef="#br0" timeOffset="203119.88">30004 8608 0,'17'0'31,"19"-18"0,-1 18-15,0-18-16,18-17 15,-53 18 1,18-1 0,-36 0-1,0 18 1,1 0-16,-1 0 16,-35 18-1,36-18 1,-1 18-16,0 17 15,1 0-15,17-17 16,0-1 0,17 1-1,19 0-15,34-18 16,18 0 0,-70 0-1,88-36 1,-88 19-1,-1-1-15,18 0 0,-17 1 16,-18-18-16,0 17 16,18 18-1,-18-18 1,-36 18 0,19 0-1,-54 36 1,54-19-1,-1 1 1,0 17-16,18-17 16,0-1-16,0 36 31,18-53-15,0 18-16,-1-36 15,19 18 1,-36-17-16,35-36 15,0 17 1,-17-34 0,-18 35-16,17-1 15,-17 1-15,18 17 16,-18 1 0,0-18-1,0 17-15,0 36 63,0-1-63,0 1 15,-18 17-15,18-17 16,0-1-16,-17 89 16,17-88-16,0 17 15,0 0-15,0 1 16,0-19-16,0 19 15,0-19 1,0-34 31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8T03:36:35.493"/>
    </inkml:context>
    <inkml:brush xml:id="br0">
      <inkml:brushProperty name="width" value="0.05" units="cm"/>
      <inkml:brushProperty name="height" value="0.05" units="cm"/>
      <inkml:brushProperty name="ignorePressure" value="1"/>
    </inkml:brush>
  </inkml:definitions>
  <inkml:trace contextRef="#ctx0" brushRef="#br0">71 1,'-16'15,"12"-12,0 0,0 1,1-1,-1 1,1 0,0 0,-4 7,6-9,1 0,-1-1,1 1,0-1,0 1,0-1,0 1,0 0,0-1,0 1,1-1,-1 1,0-1,1 1,-1-1,1 1,0-1,-1 1,1-1,0 0,0 1,0-1,0 0,0 0,0 0,0 0,1 0,-1 0,2 2,4 2,1-1,-1 1,1-1,11 5,-13-7,0 1,0-1,0 1,-1 0,1 1,-1 0,0-1,0 2,4 4,-8-9,-1 1,1-1,-1 1,1-1,-1 1,0 0,1-1,-1 1,0-1,1 1,-1 0,0-1,0 1,0 0,1-1,-1 1,0 0,0 0,0-1,0 1,0 0,0-1,-1 1,1 0,0-1,0 1,0 0,-1-1,1 1,-1 1,-21 10,-31-6,47-6,-1-1,1 0,0 0,-1 0,1 0,-11-5,-3-4</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8T03:36:36.040"/>
    </inkml:context>
    <inkml:brush xml:id="br0">
      <inkml:brushProperty name="width" value="0.05" units="cm"/>
      <inkml:brushProperty name="height" value="0.05" units="cm"/>
      <inkml:brushProperty name="ignorePressure" value="1"/>
    </inkml:brush>
  </inkml:definitions>
  <inkml:trace contextRef="#ctx0" brushRef="#br0">166 1,'-30'-1,"-42"1,67 0,0 1,1-1,-1 1,1 0,0 0,-1 0,1 1,0 0,0-1,-1 2,-5 3,10-5,-1-1,0 1,1 0,-1 0,1 0,0 0,-1 0,1-1,0 1,0 0,-1 0,1 0,0 0,0 0,0 0,0 0,0 0,0 0,0 0,1 0,-1 0,0 0,1 0,-1-1,0 1,1 0,-1 0,1 0,-1 0,1-1,-1 1,1 0,0-1,-1 1,1 0,0-1,0 1,1 0,30 24,12-1,-36-21,0 1,0 0,0 0,-1 0,0 1,0 1,0-1,0 1,9 11,-15-16,0 0,-1 1,1-1,0 0,-1 0,1 0,-1 0,0 1,1-1,-1 0,0 0,0 1,1-1,-1 0,0 1,-1-1,1 0,0 0,0 1,0-1,-1 0,1 0,0 1,-1-1,0 0,1 0,-1 0,1 0,-1 0,0 1,0-2,0 1,0 0,0 0,0 0,0 0,0 0,0-1,0 1,0 0,0-1,0 1,-1-1,1 0,0 1,-3-1,-2 3,-1-1,1-1,-1 1,0-1,1-1,-1 1,-12-1,13-1,-1-1,1 1,-1-1,1 0,0 0,0-1,-6-4,-9-6</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8T03:36:36.466"/>
    </inkml:context>
    <inkml:brush xml:id="br0">
      <inkml:brushProperty name="width" value="0.05" units="cm"/>
      <inkml:brushProperty name="height" value="0.05" units="cm"/>
      <inkml:brushProperty name="ignorePressure" value="1"/>
    </inkml:brush>
  </inkml:definitions>
  <inkml:trace contextRef="#ctx0" brushRef="#br0">1 1,'0'4,"0"4,0 10,0 4,0 2,3 6,2 0,0-1,-1-5</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8T03:36:36.856"/>
    </inkml:context>
    <inkml:brush xml:id="br0">
      <inkml:brushProperty name="width" value="0.05" units="cm"/>
      <inkml:brushProperty name="height" value="0.05" units="cm"/>
      <inkml:brushProperty name="ignorePressure" value="1"/>
    </inkml:brush>
  </inkml:definitions>
  <inkml:trace contextRef="#ctx0" brushRef="#br0">0 1,'0'0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8T03:36:37.356"/>
    </inkml:context>
    <inkml:brush xml:id="br0">
      <inkml:brushProperty name="width" value="0.05" units="cm"/>
      <inkml:brushProperty name="height" value="0.05" units="cm"/>
      <inkml:brushProperty name="ignorePressure" value="1"/>
    </inkml:brush>
  </inkml:definitions>
  <inkml:trace contextRef="#ctx0" brushRef="#br0">162 0,'-19'163,"15"-85,-23 121,20-178,3-25,3-34,2 29,1-1,0 0,0 0,0 1,2-1,-1 1,1 0,8-14,-11 21,0 0,1 0,-1 1,1-1,-1 0,1 1,0-1,-1 1,1 0,0 0,0 0,0-1,0 2,0-1,0 0,0 0,4 0,-3 1,0 0,0 0,0 1,-1-1,1 1,0 0,0 0,-1 0,1 0,0 0,-1 1,1-1,-1 1,0-1,1 1,-1 0,3 3,1 1,0 1,-1-1,0 1,0 0,0 0,-1 1,0-1,-1 1,1 0,3 14,-6-19,0 0,-1 0,1 0,-1 1,1-1,-1 0,0 0,0 0,0 0,-1 0,1 0,-1 0,0 0,0 0,0 0,0 0,0 0,0 0,-1-1,1 1,-1 0,0-1,0 1,0-1,0 0,0 0,-1 0,1 0,-1 0,1 0,-1-1,-3 3,-4-2,1 1,-1-1,0-1,0 1,0-2,0 1,1-2,-1 1,0-1,0-1,0 0,1 0,-1-1,1 0,-1 0,1-1,0 0,1-1,-1 0,-15-13,6 2</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8T03:36:37.794"/>
    </inkml:context>
    <inkml:brush xml:id="br0">
      <inkml:brushProperty name="width" value="0.05" units="cm"/>
      <inkml:brushProperty name="height" value="0.05" units="cm"/>
      <inkml:brushProperty name="ignorePressure" value="1"/>
    </inkml:brush>
  </inkml:definitions>
  <inkml:trace contextRef="#ctx0" brushRef="#br0">1 0,'0'4,"0"5,0 4,0 8,0 4,3 12,2 12,0 0,-1 4,-2-3,0-4,-1-1,-1-5,-3-10,-2-16,0-12</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8T03:36:38.356"/>
    </inkml:context>
    <inkml:brush xml:id="br0">
      <inkml:brushProperty name="width" value="0.05" units="cm"/>
      <inkml:brushProperty name="height" value="0.05" units="cm"/>
      <inkml:brushProperty name="ignorePressure" value="1"/>
    </inkml:brush>
  </inkml:definitions>
  <inkml:trace contextRef="#ctx0" brushRef="#br0">117 61,'3'3,"0"-1,0 0,0 0,0 0,0 0,0 0,0-1,0 1,1-1,-1 0,1 0,-1 0,1-1,-1 1,8-1,-9 0,-1 0,1 0,0 0,-1-1,1 1,0 0,-1-1,1 0,0 1,-1-1,1 0,-1 0,1 0,-1 0,0 0,1 0,-1 0,0 0,0-1,0 1,0 0,0-1,0 1,0-1,0 1,0-1,-1 1,1-1,-1 0,1 1,-1-1,0 0,1 0,-1-3,0 4,0-1,0 0,-1 0,1 0,0 1,-1-1,1 0,-1 0,0 1,1-1,-1 0,0 1,0-1,0 1,0-1,0 1,-1 0,1-1,0 1,-1 0,1 0,-1 0,1 0,-1 0,1 0,-1 0,0 1,1-1,-1 0,0 1,0 0,1-1,-1 1,0 0,0 0,0 0,0 0,1 0,-3 1,-5-1,-1 0,1 1,0 0,0 1,0 0,-13 5,15-4,1 0,0 0,0 1,1 0,-1 0,1 1,0 0,0-1,0 2,1-1,0 0,0 1,0 0,-4 10,7-14,-1 1,1 0,0 0,0 0,1 0,-1-1,0 1,1 0,0 0,0 1,0-1,0 0,0 0,1 0,-1 0,1-1,0 1,0 0,0 0,0 0,0 0,1-1,-1 1,1-1,0 1,-1-1,1 1,0-1,1 0,-1 0,0 0,1 0,-1-1,6 4,3 0,1 0,1-1,-1 0,1-1,-1-1,1 0,0 0,0-1,0-1,0 0,0-1,-1 0,1-1,0-1,0 0,-1 0,0-1,0-1,21-11,-16 5</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8T03:36:59.984"/>
    </inkml:context>
    <inkml:brush xml:id="br0">
      <inkml:brushProperty name="width" value="0.05" units="cm"/>
      <inkml:brushProperty name="height" value="0.05" units="cm"/>
      <inkml:brushProperty name="ignorePressure" value="1"/>
    </inkml:brush>
  </inkml:definitions>
  <inkml:trace contextRef="#ctx0" brushRef="#br0">5 0,'-4'0,"3"4,1 4,5 6,9 7,9 7,8 11,3 2,-1-2,-2-5,-7-3,-6-4,-4-6,-4-3,1-1,-3-7,-1-13,-3-6</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8T03:37:00.504"/>
    </inkml:context>
    <inkml:brush xml:id="br0">
      <inkml:brushProperty name="width" value="0.05" units="cm"/>
      <inkml:brushProperty name="height" value="0.05" units="cm"/>
      <inkml:brushProperty name="ignorePressure" value="1"/>
    </inkml:brush>
  </inkml:definitions>
  <inkml:trace contextRef="#ctx0" brushRef="#br0">416 0,'-3'0,"-6"4,-5 8,-6 10,-5 9,-2 2,1 0,-7 9,3 1,-6 1,0 0,-1-4,2-4,3-6,7-10,8-13,6-8</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8T03:37:01.691"/>
    </inkml:context>
    <inkml:brush xml:id="br0">
      <inkml:brushProperty name="width" value="0.05" units="cm"/>
      <inkml:brushProperty name="height" value="0.05" units="cm"/>
      <inkml:brushProperty name="ignorePressure" value="1"/>
    </inkml:brush>
  </inkml:definitions>
  <inkml:trace contextRef="#ctx0" brushRef="#br0">15 1,'-1'0,"0"1,1-1,-1 0,0 1,0-1,0 1,1-1,-1 1,0 0,1-1,-1 1,0 0,1-1,-1 1,1 0,-1 0,1 0,0-1,-1 1,1 0,0 0,-1 0,1 0,0 0,0 0,0 0,0 0,0 0,0-1,0 1,0 0,1 2,2 35,-3-36,3 20,2 1,0-2,2 1,0-1,2 0,0 0,1-1,21 31,-31-50,0 0,1-1,-1 1,1 0,-1-1,1 1,-1-1,1 1,-1-1,1 1,-1-1,1 1,-1-1,1 1,0-1,-1 0,1 1,0-1,0 0,-1 0,1 1,0-1,-1 0,1 0,0 0,0 0,-1 0,1 0,0 0,1 0,-1-1,0 0,0 0,0 0,0-1,-1 1,1 0,0 0,0 0,-1-1,1 1,-1 0,1 0,-1-1,0 1,1-2,4-56,-5 56,0-43,-1 28,1 0,0 0,4-17,0 18</inkml:trace>
</inkml:ink>
</file>

<file path=ppt/ink/ink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2.1608" units="1/cm"/>
          <inkml:channelProperty channel="Y" name="resolution" value="32.14286" units="1/cm"/>
          <inkml:channelProperty channel="T" name="resolution" value="1" units="1/dev"/>
        </inkml:channelProperties>
      </inkml:inkSource>
      <inkml:timestamp xml:id="ts0" timeString="2021-09-18T08:49:02.301"/>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00B050"/>
    </inkml:brush>
    <inkml:brush xml:id="br2">
      <inkml:brushProperty name="width" value="0.05292" units="cm"/>
      <inkml:brushProperty name="height" value="0.05292" units="cm"/>
      <inkml:brushProperty name="color" value="#002060"/>
    </inkml:brush>
  </inkml:definitions>
  <inkml:trace contextRef="#ctx0" brushRef="#br0">13406 9631 0,'-18'0'32,"18"17"-17,-18-17 32,18 18 0,18-18-16,0 18-15,17-18-1,0 0 1,0 0-16,-17 0 16,53 0-1,-54 0-15,54 0 16,-54 0 0,54-18-16,-53 18 15,-1 0-15,19 0 0,-1 0 16,-18-18-1,1 18-15,0 0 16,-1 0 0,1 0-1,0 0 1,-1 0 0,1 18-1,0-18-15,-1 0 16,1 0-1,17 18 1,-17-18 15,17-18-15,-17 18 0,-18-18-1,17 18 1,-17-17 31,18-1-16,-18 1-15,0-1-1,18-35 1,-18 0-16,0 35 15,17-34 1,-17 34-16,0-35 16,0 35-1,0-35-15,0 18 16,0 18-16,0-19 16,0 19-1,-17 17 110,-1 0-94,0-18-31,1 18 16,-19 0-16,19 0 16,-1 0-1,-35 0-15,36 0 0,-36 0 16,17 0 0,1 0-16,0 0 15,17 0-15,-52 0 16,17 18-1,35-18-15,-35 0 16,35 0 0,-87 0-1,52 0 1,35 0 0,0 0-1,1 0 1,-18 0-1,17 0 1,0 0-16,1 0 16,-1 0-1,0 0-15,1 0 32,17 17 139,0 1-155,0 17 0,0-17-1,0 52-15,0-17 16,0 0 0,0-18-16,0 18 15,0-35-15,0 35 16,0-18-1,0-17-15,17-1 16,-17 1 0,0 0-1,0-1 17,18-17-17,-18-17 141</inkml:trace>
  <inkml:trace contextRef="#ctx0" brushRef="#br0" timeOffset="834.89">13635 8520 0,'0'0'0,"0"-18"0,0 36 63,17-18-48,19 35 1,17 18-1,-36-18-15,36 18 16,-17-35 0,-1-1-16,-35 1 15,17-18-15,-17 18 16,18-1 0,-18-34-1</inkml:trace>
  <inkml:trace contextRef="#ctx0" brushRef="#br0" timeOffset="1169.76">14093 8520 0,'0'17'47,"-17"1"-32,17-1 1,-35 36-16,17-35 16,-35 70-1,18-35-15,-36 53 16,54-88-16,17-1 0,-36 19 15,36-19 1,-17 36-16,-1-53 16</inkml:trace>
  <inkml:trace contextRef="#ctx0" brushRef="#br0" timeOffset="3104.8">5098 8996 0,'0'-18'0,"17"1"125,19 17-125,-1 0 16,35-18 0,-17 0-16,-17 18 15,122-35-15,-17 17 16,-105 18 0,140-17-1,-141-1-15,124 18 16,-88-18-16,-36 18 15,159-35 1,-141 35-16,123-17 16,-123-1-1,35 18-15,89-35 16,-142 35 0,194-18-1,-140 0-15,69 1 16,-122 17-1,105-18-15,-18 18 16,-88-18 0,195 1-1,-195 17 1,53 0-16,18 0 31,88 0-31,-159 0 0,89 0 16,-54 17-16,54-17 15,-89 0 1,53 0-16,71 18 16,-71-18-16,-17 0 15,-18 0-15,17 0 16,19 18 0,34-18-16,-52 0 15,52 17-15,0-17 16,36 18-1,-35-18 1,-89 0 0,88 18-16,-52-18 0,-18 0 15,88 0 1,-106 0-16,1 0 0,17 0 16,88 17-1,-53-17-15,106 18 16,-106-18-1,36 18-15,-89-18 16,159 35 0,-141-35-1,17 0-15,124 35 16,-158-35-16,158 18 31,-89-1-15,-52-17-16,53 18 15,-35-18 1,-36 0 0,0 0-16,18 0 15,-35 0-15,-18-18 63</inkml:trace>
  <inkml:trace contextRef="#ctx0" brushRef="#br0" timeOffset="3480.26">12347 8678 0,'0'-17'0,"0"34"0,18-34 79,17 34-79,18 1 15,-35-18-15,35 35 16,-18-17 15,18 17-31,-36-17 0,-17-1 16,0 1-1,0 0-15,-35-1 16,0 1 0,-18 0-16,-18-1 15,54 1-15,-19-18 16</inkml:trace>
  <inkml:trace contextRef="#ctx0" brushRef="#br0" timeOffset="4614.51">5168 8819 0,'0'0'0,"18"-17"16,-53 52 46,17-35-46,0 18-1,-35 17-15,0 0 16,1-17 0,-1 17-16,35-35 15,0 18 1,36-18 31,17 0-32,-17 0 1,52 0-16,-34 0 0,52 0 16,-35 17-1,-36-17-15,36 0 16,-35 0 0,-36-17 15,1-1-16,17 1 1,-18-1 0,0-17-16,1-18 31,17 35-31,0 0 31,0 36 0</inkml:trace>
  <inkml:trace contextRef="#ctx0" brushRef="#br0" timeOffset="5364.05">8431 8678 0,'0'-17'15,"18"34"48,0 1-48,52 70 1,-52-70 0,17 17-16,0 18 15,1-35 1,-1 17-16,-35-17 0,18-18 16,-18 17-1,0-34 1,0-1-1</inkml:trace>
  <inkml:trace contextRef="#ctx0" brushRef="#br0" timeOffset="5690.05">8767 8678 0,'-18'0'31,"18"18"-15,-18 0-16,1-1 15,-1 1-15,-35 35 16,18 0-16,-1-18 15,1 18-15,0-35 16,-36 52 0,71-52-1,-17-18-15,17 17 0</inkml:trace>
  <inkml:trace contextRef="#ctx0" brushRef="#br0" timeOffset="14891.99">21837 4551 0,'18'0'0,"-18"-18"31,17 18 63,1 0-79,0 0-15,17 0 16,0 0-1,71 0-15,53 18 16,140 17 0,-210-17-16,175 17 15,-87-17-15,-107-18 32,265 35-32,-317-35 0,35 18 15,-53-36 1,0 36 31</inkml:trace>
  <inkml:trace contextRef="#ctx0" brushRef="#br0" timeOffset="17608.2">21855 5891 0,'-18'0'0,"0"-17"31,36 17 63,0 0-94,87 17 15,-69-17-15,211-17 16,-36-1-1,-52 18-15,-88 0 16,87-18-16,-105 18 0,18 0 16,17-17-16,18 17 15,-71-18-15,-17 18 16,-1 0 0</inkml:trace>
  <inkml:trace contextRef="#ctx0" brushRef="#br0" timeOffset="18249.9">25065 5874 0,'0'0'0,"0"-18"0,35 18 78,-17 0-78,35 0 16,123 0-1,-105 0-15,229 0 16,-89 18 0,-70-18-16,36 17 15,-107-17 1,-52 0-1,-36-17 1</inkml:trace>
  <inkml:trace contextRef="#ctx0" brushRef="#br0" timeOffset="18924.87">27869 5909 0,'0'0'0,"-17"0"16,34-18 46,1 18-30,88 0-32,35 0 15,-17 0 1,-72 18-16,319-18 16,-230 18-1,0-36-15,-70 18 16,105 0-16,-88-18 15,0 1 1,-70 17-16,0-36 31</inkml:trace>
  <inkml:trace contextRef="#ctx0" brushRef="#br0" timeOffset="19565.91">31027 6032 0,'0'0'0,"0"-17"31,17 17 0,1 0-15,0 0-1,17 0-15,36 0 16,-36 0 0,53 17-16,-53 1 15,71-18-15,0 18 16,-53-18-16,0 0 15,-36 0-15,19 0 16,-19 0 0</inkml:trace>
  <inkml:trace contextRef="#ctx0" brushRef="#br0" timeOffset="35784.5">14429 7108 0,'0'0'0,"-18"0"0,0 0 32,1 0-1,34 0 47,1 0-78,53-17 16,-1 17-1,124 0 1,-141-18 0,106 1-16,-53 17 0,-71 0 15,71-18 1,-53 0-16,-36 18 15</inkml:trace>
  <inkml:trace contextRef="#ctx0" brushRef="#br0" timeOffset="36684.36">17163 7232 0,'0'0'0,"-18"0"0,18-18 16,-18 18 15,36 0 110,0 0-141,17 0 15,88 0-15,107 0 16,-142 0 15,318 0-31,-336 0 0,89 0 16,-36 0-16,-70-17 15,35 17 1,18-18-16,-88 18 16,-18-18 31</inkml:trace>
  <inkml:trace contextRef="#ctx0" brushRef="#br0" timeOffset="57864.48">23513 10389 0,'-18'0'125,"18"18"-31,18-18 78,-1 18-156,1-18-16,0 0 15,-1 0 1,1 0-16,-1 0 15,1 17-15,0-17 16,-1 0 0,1-17-1,0 17 1,-1 0-16,1 0 16,0 0 15,-1 0-16,1 0 1,-1 0 0,1 0 15,0 0-15,-1 0-1,1 0-15,0 0 16,-1 0-1,1 0-15,0 0 16,17 0 0,-17 0-16,-1 0 15,1 0-15,17 0 16,-17-18-16,17 18 16,-17 0-16,-1 0 31,1 0-16,0 0 17,-36 0 452,0 0-453,1 0-31,-1 0 16,0 0 0,1 0-1,-1 0 1,0 0-1,1 0 1,-1 0 0,-17 0-16,17 0 15,-17 0-15,17 0 16,1 18-16,-1-18 16,0 0-1,1 0 16,-1 0 16,0-18-31,36 18 156,0 0-172,17 0 15,0 0 1,1 0-16,17 0 16,-36 0-1,54-18-15,-36 18 16,36 0 0,-1 0-1,-52 0 1</inkml:trace>
  <inkml:trace contextRef="#ctx0" brushRef="#br0" timeOffset="59937.92">26282 10830 0,'-18'0'16,"36"0"125,0 0-141,-1 0 15,36 0 1,0 18-16,0-18 15,53 0 1,-18 0 0,-53 0-16,1 0 15,-19 0-15,18 0 16,-17 0 15</inkml:trace>
  <inkml:trace contextRef="#ctx0" brushRef="#br0" timeOffset="61042.01">21096 10901 0,'0'-18'0,"18"18"125,-1 18-109,1-18-16,17 0 15,71 0 1,-71-18-16,142 18 16,-124 0-1,123-17-15,-88-1 16,-35 18-16,-35 0 15,0 0 1</inkml:trace>
  <inkml:trace contextRef="#ctx0" brushRef="#br0" timeOffset="62264.47">24571 12100 0,'35'0'156,"-17"0"-156,52 0 16,-52 0-16,35 0 15,53 18 1,-36-18-16,1 0 16,52 0-16,1 0 15,-36 18 1,-53-18-16,18 0 15,88 0 1,-123 0-16,17 0 16,-17 0-16</inkml:trace>
  <inkml:trace contextRef="#ctx0" brushRef="#br0" timeOffset="69088.05">19420 14376 0,'-17'0'62,"17"-18"-31,17 18 157,19 0-172,-19 0-1,19 0-15,52-18 16,-71 18-1,230-17 1,-211 17-16,17-18 16,35 18-1,-71 0-15,1 0 16,0 0 0,-1-17 15,1 17 0,0 0-15</inkml:trace>
  <inkml:trace contextRef="#ctx0" brushRef="#br0" timeOffset="78590.12">2575 11060 0,'0'0'0,"-17"0"62,34 0 48,1-18-79,35 18-31,17 0 16,-17 0-16,18-18 15,-36 18 1,0 0-16,71-17 16,-18-1-16,-17 0 15,-53 18 1,52-17-16,18 17 15,-70 0-15,17-18 16,18 18 0,-35 0-16,17 0 15,36-18 1,-36 18-16,-17 0 16,-1-17-1,-34-1 204,-1 18-203,0 0-1,1-17-15,-1 17 16,0-18-16,1 18 15,-1-18-15,0 18 32,18 18 61,18-18-61,-18 35-32,18 0 15,-18 18 1,0-35-16,0 35 16,0-35-1,0 17-15,0 18 16,0-18-1,0-17 1,0-1 15,0-34-15,17-1 46,1 0-62,-18 1 16,18-1 0,35-52-1,-36 52 1,-17 0-16,18-17 16,0 17-1,-1 1 1,-17-1-16,18 0 31,-18 1-31,17-1 16,-17 1-1,0 34 173</inkml:trace>
  <inkml:trace contextRef="#ctx0" brushRef="#br0" timeOffset="80530.47">2752 13494 0,'-18'0'16,"36"0"156,-1-18-156,36 18-16,0-18 15,-35 18-15,123-35 16,-35 18-1,35-1 1,-124 18 0,19-18-16,-19 18 0,54-17 15,-36 17 1,0-18-16,36 0 16,-53 18-1,17-17-15,-17 17 16,-1-18-16,1 18 31,-36 0 94,18-18-109,-17 18-16,-1-17 15,-17-1 1,17 18-16,0 0 16,-17-17-1,17 17-15,1 0 16,-1 0-1,36 35 79,-1-18-78,-17 19-1,0-19-15,18 54 16,-18-18 0,0-36-16,0 54 15,0-53 1,0-1 0,0-34 46,18 17-62,17-36 31,-35 19-31,18-1 0,35-52 16,-36 52 0,1-17-1,0 17-15,-1 0 16,-17 1-1</inkml:trace>
  <inkml:trace contextRef="#ctx0" brushRef="#br0" timeOffset="82514.22">2752 16281 0,'-18'0'47,"36"0"0,-1 0 0,36 0-31,-35 0-16,0-18 15,158-17 1,-141 17 0,177-52-1,-177 52 1,-17 18-1,-1-18-15,1 18 47,-18-17-31,18 17-16,-1 0 78,1-18-47,17 18-15,-35-18 0,18 18-16,-1 0 15,-34 0 48,-1-17-48,1 17 1,-1 0 0,-17-18-16,-36 18 31,36 18-16,17-18 1,-17 0-16,17 0 16,36 0 62,-18 17-63,18-17-15,-1 36 16,-17-19 0,53 54-1,-53-36 1,18-17-16,-18-1 16,0 1-16,17-18 15,-17 0 32,0-18-31,18 1-1,0-19-15,-1 19 16,1-18 0,0 35-16,-1-36 15,1 19-15</inkml:trace>
  <inkml:trace contextRef="#ctx0" brushRef="#br0" timeOffset="83950.42">2858 17057 0,'-18'0'16,"36"0"62,-18-18-62,35 18-1,-18-17 1,1 17-16,35-18 16,35-17-16,-17-1 15,-54 19 1,72-19-16,-72 19 15,54-18 1,-54 35-16,1-18 16,0 18-16,-1-18 15,1 1-15,0 17 16,-18-18 0,35 0-1,-18 18-15,-17-17 16,18 17-1,-36 0 126,1 0-94,-1-18-31,-17 18-1,17 0-15,-17 0 16,17 0-1,1 0-15,-1 0 16,0 0 0,1 18-1,34-18 63,1 35-46,0-17-17,-18-1-15,17 1 16,1-18-16,-18 18 16,18-1-16,-1 1 15,-17 17-15,18-35 16,0-18 109,-18 1-125,17-1 15,1-17 1,-1 0-16,1 17 16,-18 0-1,0 1 1,0 34 15</inkml:trace>
  <inkml:trace contextRef="#ctx0" brushRef="#br0" timeOffset="111954.69">14252 10954 0,'0'0'0,"18"0"16,-36 0 109,1-18-109,-1 18-1,-17-18-15,17 18 16,-53-17 0,19 17-16,16-18 15,-34 18 1,52-17-16,-35 17 15,18-18-15,0 18 16,-1 0-16,1 0 16,17 0-1,1 0 1,-36 0-16,0 18 16,18-18-1,17 0-15,0 0 16,1 17-16,-1-17 15,0 0 1,1 0 0,-1 18-16,1-18 15,-1 0 1,0 17 0,1-17-16,-1 18 15,0-18 1,18 18-1,-17-18 1,17 17-16,-18-17 16,18 18-1,0 0 1,0-1 0,0 1-16,0 0 15,0-1 1,0 1-1,0-1 1,18 1-16,-18 0 16,17-1 15,1 1-15,0-18-16,-18 18 15,17-18-15,1 17 0,0-17 16,-18 18-1,35-18-15,-18 18 0,1-18 16,35 17 0,-35-17-16,35 18 15,-36-18 1,1 0-16,35 0 16,0 18-1,-36-18-15,36 0 16,-35 0-16,35 0 15,-36 0 1,36 0-16,-35 0 16,0 0-1,-1 0 1,71 0 0,-70 0-16,0-18 15,-1 18-15,19 0 16,-19-18-16,1 18 15,0-17 1,-1 17 0,-17-18-1,0 0 1,18 18-16,-18-35 16,0 17-16,18-17 15,-36 17 1,18 1-16,0-18 31,-18 17-31,1 0 0,-1 1 16,-17-19-1,35 19 1,-18 17-16,18-18 16</inkml:trace>
  <inkml:trace contextRef="#ctx0" brushRef="#br0" timeOffset="115574.37">24536 12947 0,'0'-18'15,"0"36"142,0 0-142,17-1-15,1 36 16,0-53-1,-18 18-15,17-1 16,1-17 0,0 0-1,-1-17-15,1-1 16,17 1-16,0-19 16,71-70-1,-71 89-15,54-71 16,-72 70-1,54-35-15,-54 35 16,1 1 0,-18 34 46</inkml:trace>
  <inkml:trace contextRef="#ctx0" brushRef="#br0" timeOffset="116682.11">24906 13141 0,'0'0'0,"0"18"47,0-1-31,0 1-16,0 0 15,-18 34 1,18 19 0,0-53-16,-17 52 15,-1-35 1,18-17 0,0 0-1,0-36 48,18 18-48,-1 0 1,1 0 0,35 0-16,-35 0 15,17-18-15,-17 18 16,17 0-1,-35-17 48</inkml:trace>
  <inkml:trace contextRef="#ctx0" brushRef="#br0" timeOffset="118144.17">25118 13353 0,'17'0'15,"-17"17"1,18-17-1,-18-17 1,18 17-16,-18-36 31,17 36-15,-17-35 0,-17 35-1,-1 0 16,0 18-31,1-1 16,17 1 0,-36 17-16,36-17 15,0 0-15,-17 17 16,17-18 0,17 19-16,1-19 15,0-17 1,-18 18-1,70-36 1,-52 18-16,17-17 16,1-1-1,-1 0-15,-18 1 16,36-18 0,-53 17-16,0 0 15,0 1-15,0-1 31,-17 18-15,-1 0 0,0 18-16,1-1 15,-1 1-15,1 0 16,-1 17 15,18-18-15,18-17-16,-1-17 15,1 17 1,-1-18-16,1 1 16,0-1-1,-18 0 1,0 36 0,0 0-1,0-1 1,17-17-1,-17 18-15,18-18 32,0 0-32,17-18 0,-17 18 15,-1-17-15,18-19 16,-17 19 0,0-36-1,17-18-15,-35 54 16,0-19-16,0 19 15,-18-19 1,1 36 15,-1 0-15,0 36 0,18-19-16,-17 1 15,17 35-15,-18 35 31,1-53-31,17 36 16,-18-54 0,18 89-1,0-88 1,-18 70 0,18-53-16,-17-17 15,17 0-15,0-1 16,-18-17-1,0 0 32,1-17-31,17-1-16,-18 18 16,18-35-1,-18 17-15,18 0 31,18 18-31,0-17 16,-1-1 0,19 1-16,17-1 15,-36 0-15,18 18 16,1-17 0,-36-1-1,17 18-15</inkml:trace>
  <inkml:trace contextRef="#ctx0" brushRef="#br0" timeOffset="118924.65">25788 13159 0,'0'0'0,"0"17"63,0 1-48,-35 17 1,17 36 0,1-54-1,-19 72-15,-17 16 16,53-87-1,-17 0-15,17-1 16,0-34 0,0-1-1,17-35-15,-17 18 16,0 17 0,36-88-1,-19 89-15,1-36 16,0 0-1,-1 71 32,-17-1-47,0 18 16,0-17 0,18 0-16,-1 88 15,-17-89 1,0 1-1,18-1 1,-18-34 0,18-1-1,-18-17-15,17 17 32,1-70-32,-18 53 15,18 0-15,-18-1 16,0 1-1,17 0 32,-17 52-47</inkml:trace>
  <inkml:trace contextRef="#ctx0" brushRef="#br0" timeOffset="119862.93">25947 13282 0,'-18'0'0,"18"18"31,-17-1-31,17 1 15,-18-18 1,18 18-16,0 17 16,0-17-1,0-1 1,0 1-16,18-18 16,17 0-1,-18 0 1,19-35-1,-19 17-15,-17-17 16,0-1 0,0-17-16,-17 36 15,-1 17 1,18-18-16,-18 18 16,1 18-16,17-1 31,35-17-16,53 18 1,-35-18-16,-18-18 16,36 18-1,-53-17 1,-1 17 0,-17-18-16,-17 18 15,-1 0 1,0 0-1,1 18-15,-36-1 16,35 1 0,1 35-16,-1-18 15,18 1 1,0-19 0,18 1-1,-1-18-15,1-18 16,17 1-16,0-19 15,-35 19 1,53-72-16,-53 72 0,18-1 16,0-70-1,-1 17 1,-17 54-16,0-1 16,0 1-1,0 34 16,0 1-15,0 35-16,0-36 16,-17 36-16,17-35 15,0 0-15,-18 34 16,18-16-16,-18-1 16,1 18-1,17-35-15,0-1 16</inkml:trace>
  <inkml:trace contextRef="#ctx0" brushRef="#br0" timeOffset="120324.85">26405 13317 0,'-17'0'32,"34"0"-17,1 0 1,17-17 15,-35-19-15,18 19-1,-18-1 1,-35 18 0,17 0-1,0 0-15,1 18 16,-19-1 0,-16 36-1,52-17-15,-18-1 16,18 0-1,0-17-15,18-1 16,-1-17 0,1 0-16,17 0 15,18-17 1,0-1-16,-35 1 16,17-1-1</inkml:trace>
  <inkml:trace contextRef="#ctx0" brushRef="#br1" timeOffset="136862.34">4992 10125 0,'0'17'157,"17"-17"-142,1 0-15,17 18 16,1-18 0,87 0-16,-35 0 15,53-18-15,-52 18 16,-54-17-1,106-1-15,-70 18 16,-54 0 0,1 0-16</inkml:trace>
  <inkml:trace contextRef="#ctx0" brushRef="#br1" timeOffset="137614.13">5115 10813 0,'18'0'110,"0"0"-95,-1 0 1,142 0-1,70-18-15,-52 0 32,-89 1-32,18 17 15,-89 0 1,1 0-16</inkml:trace>
  <inkml:trace contextRef="#ctx0" brushRef="#br1" timeOffset="139064.57">5062 14146 0,'0'0'0,"-17"0"62,34 0 1,1 0-48,17-17-15,-17 17 16,105-18 0,-87 18-16,87-35 15,1 17-15,-36 1 16,-71-1-1,107 0-15,-106 18 16,-18-17 31</inkml:trace>
  <inkml:trace contextRef="#ctx0" brushRef="#br1" timeOffset="139915.14">5221 14764 0,'-18'0'0,"54"0"94,-1 0-94,0-18 15,36 0-15,70-17 16,-106 35 0,71-35-16,-18 17 15,-70 18 1,35-17-16,-36-1 15,1 18-15</inkml:trace>
  <inkml:trace contextRef="#ctx0" brushRef="#br1" timeOffset="140844.64">5221 15804 0,'0'-17'0,"-18"17"16,18 17 46,18-17-15,17-17-47,-17 17 31,88-18-31,-71 18 0,89-35 16,-36 17 0,106-17-16,-124 17 15,-17 1-15,-17 17 16,-19 0 0,1-18-16</inkml:trace>
  <inkml:trace contextRef="#ctx0" brushRef="#br1" timeOffset="142734.26">13688 10248 0,'0'0'0,"-18"0"32,18-17-1,-18 17-16,36 0 79,0 0-78,35-18-16,17 0 15,-17 1 1,18-1-16,-1 0 16,-52 18-1,35-17-15,-36 17 16,-17 0 46</inkml:trace>
  <inkml:trace contextRef="#ctx0" brushRef="#br1" timeOffset="143364.85">13758 10672 0,'0'0'78,"53"0"-46,-17 0-32,-1 0 15,141-36 1,-70 19 0,-71-1-16,36 18 15,-1-18 1,-52 18-16,-36 0 15</inkml:trace>
  <inkml:trace contextRef="#ctx0" brushRef="#br1" timeOffset="145189.93">13652 14076 0,'-17'0'47,"34"0"0,19 0-16,17-18-15,-18 1-16,0 17 16,53-18-1,-35 0-15,71-17 16,-71 35-16,-18-18 15,0 18-15,-17 0 16,-18-17-16,18 17 16</inkml:trace>
  <inkml:trace contextRef="#ctx0" brushRef="#br1" timeOffset="146164.41">13776 14728 0,'18'0'140,"-1"-17"-124,19 17-16,-1-18 16,159-52-1,-159 52 1,89-35-16,-36 35 16,-53 1-16,0-1 15,-17 18 1,-18-17-16</inkml:trace>
  <inkml:trace contextRef="#ctx0" brushRef="#br1" timeOffset="147534.92">13776 15822 0,'-18'0'15,"71"-18"110,-17 18-109,16-35-16,-16 35 16,-1-17-16,71-36 15,-18 35-15,-17-17 16,17-1-1,-35 19-15,-18-1 16,-35 1 0</inkml:trace>
  <inkml:trace contextRef="#ctx0" brushRef="#br1" timeOffset="150293.88">15187 11289 0,'0'0'0,"0"-18"31,-18 18-15,36 0 31,0 0-47,-1 0 15,1 0-15,0 0 16,17 0-16,18 0 15,0 18 1,-36-18-16,36 0 16,-35 0-1,-53 35 17,-18 0-17,35-17-15,-35 17 16,36-35-1,-1 18-15,0 17 16,1-35 0,17-17 31,35 17-32,0 0 1,0 17-1,-17 1 1,17 0-16,-17 17 16,-18 0-1,0-17-15,0 17 16,-18 0 0,-17-17-16,0 0 15,0-18-15,17 0 16,0 0-1,-17-18-15,35-17 16,-18 35 0,18-18-16,36 0 31</inkml:trace>
  <inkml:trace contextRef="#ctx0" brushRef="#br1" timeOffset="150784.57">15593 11536 0,'0'17'62,"0"1"-62,0 0 16,17-1-16,-17 36 16,0-35-1,0 0-15,0-1 16,0 1 0,0-36 15,0 1-16,0-54 1,0 36-16,18 17 16,0-17-1,-18 17-15,35 18 16,-17 18 0,-1-1-1,1 1-15,-18 0 16,0 17-1,0-17-15,0-1 32</inkml:trace>
  <inkml:trace contextRef="#ctx0" brushRef="#br1" timeOffset="151166.24">15787 11536 0,'0'17'63,"0"1"-63,0 0 15,0 35 1,0-36-1,17 1-15,1 0 16,0-1-16,17-17 16,0 0-1,-17 0-15,0-17 16,-1-1 0,1 0-16,-18 1 15,0-1-15,-18 0 16,18 1-16,-17-1 15,-36 0 1,35 18-16,0-17 0,1 17 16,-1 0-1,18 17-15</inkml:trace>
  <inkml:trace contextRef="#ctx0" brushRef="#br1" timeOffset="152222.35">15187 12188 0,'-18'0'0,"18"-17"15,0-1 1,0 1 15,18-1-31,0 0 16,-1 18-1,1 0-15,0 0 16,17 18-16,-17-18 16,17 35-16,-35-17 15,0-1 1,0 36 0,-18-35-16,1 0 15,17-1-15,-36 1 16,19 0-16,-1-18 15,0 17-15,18 1 16,-17-18 0,34 0 31,1-18-32,17 18 1,18 0-16,-35 0 15,-1-17 1,19 17-16,-19 0 16,-17-18-1</inkml:trace>
  <inkml:trace contextRef="#ctx0" brushRef="#br1" timeOffset="152794.49">15593 12206 0,'0'-18'16,"0"36"31,17 0-16,-17 17-31,18-35 15,0 35-15,-1-35 16,-17 18 0,36-18-1,-19-18 17,-17 1-17,0-1-15,0 0 16,18 1-16,-18-1 15,0 36 32,0-1-31,-35 36 0,35-35-1,-18 17-15,0 0 16,1 18-1,-1-35-15,18 0 16,-18-18 0,18-18 15</inkml:trace>
  <inkml:trace contextRef="#ctx0" brushRef="#br1" timeOffset="153314.62">15787 12294 0,'17'0'62,"1"-17"-46,0 17-1,-1-18 1,-17 0 15,0 1-15,-17 34 0,-1-17-1,-17 18 1,35 0-16,-18-18 15,18 17-15,0 1 16,-17 0-16,17-1 31,0 1-31,17-18 16,1 0 0,-1 0-16,1 0 15,0 0 1,-1 0 31,-17-18 0</inkml:trace>
  <inkml:trace contextRef="#ctx0" brushRef="#br1" timeOffset="153894.85">16122 12206 0,'0'0'0,"18"0"15,-18-18 16,0 1 32,-18 17-63,0 0 16,18 17-1,-53-17-15,36 18 16,-19 0-16,19-18 15,-1 17 1,1 19 15,34-19 1,18-17-17,1 0 1,-1 18-1,-17-18-15,-1 18 16,1-18 0,0 0-16,-18 17 15,17-17 1,-17 35 0,0-17-1,-17-18 1,-19 0-16,1 0 15,0 0-15,17 0 16,0 0 0,-52-18-16</inkml:trace>
  <inkml:trace contextRef="#ctx0" brushRef="#br1" timeOffset="181254.17">9842 10160 0,'18'0'297,"0"0"-297,-1 0 16,1 0-1,35 0-15,-35 0 16,-1 0-16,19 0 0,-19 0 15,18 0 1,-17-18-16,35 18 16,18-17-1,-19 17-15,-16 0 16,-1-18-16,0 18 16,-17 0-1,0 0 1,-1 0-16,1 0 31,-18-18 0,18 18-15</inkml:trace>
  <inkml:trace contextRef="#ctx0" brushRef="#br1" timeOffset="182240.63">9984 10777 0,'-18'0'31,"18"18"63,18-18-79,-1 0 1,19 0-1,-1 0 1,18 0-16,0-18 16,0 18-16,-36 0 15,71 0 1,36-17-16,-54 17 16,-17 0-16,-35 0 15,35 0 1,-18-18-16,-17 18 15,-1 0 1</inkml:trace>
  <inkml:trace contextRef="#ctx0" brushRef="#br1" timeOffset="184742.26">10195 14093 0,'-17'0'31,"34"0"172,1 0-187,52-17-16,-17-1 16,0 1-1,-35 17-15,70-36 16,-17 19-1,-18-1 1,35 0-16,-35 1 0,-18 17 16,0-18-1,1 18 1</inkml:trace>
  <inkml:trace contextRef="#ctx0" brushRef="#br1" timeOffset="187763.55">10566 14640 0,'-18'0'62,"36"0"79,-1 18-126,1-18 1,0 0-16,35 18 16,-18-18-16,-18 0 15,54 0 1,-18 0-16,-18 0 15,18 0 1,-18 0-16,-17 0 16,0 0-1</inkml:trace>
  <inkml:trace contextRef="#ctx0" brushRef="#br1" timeOffset="189214.58">10566 15787 0,'17'0'188,"1"0"-173,0 0 1,35 0-16,-18 0 15,0 0 1,36-18-16,-36 18 0,-17 0 16,52-35-1,-52 35-15,-1-18 32</inkml:trace>
  <inkml:trace contextRef="#ctx0" brushRef="#br1" timeOffset="208463.88">19650 14429 0,'0'17'125,"17"-17"-94,19 0-15,17-17-16,-1 17 15,-16 0 1,158-36 0,-124 36-1,-34 0-15,17-17 16,-18 17-16,-18 17 15,1-17-15,0 0 16</inkml:trace>
  <inkml:trace contextRef="#ctx0" brushRef="#br1" timeOffset="210444.19">17462 14870 0,'-17'0'78,"34"0"62,1 0-124,53-18-16,-18 18 16,0-18-16,17 1 15,1 17 1,70-36 0,-53 19-16,-53-1 15,18 18-15,-35-18 16,17 18-1,-17-17 1,-1 17-16,1 0 16,0 0-16,-18-18 31,17 18-15</inkml:trace>
  <inkml:trace contextRef="#ctx0" brushRef="#br1" timeOffset="211302.15">17903 16475 0,'0'0'0,"0"-18"31,0 36 0,18-1-15,0 1-16,-1-18 0,54 71 16,-36-54-1,-17 1-15,0 17 16,34 0-1,-34-17-15,-18 0 32</inkml:trace>
  <inkml:trace contextRef="#ctx0" brushRef="#br1" timeOffset="211849.94">18168 16404 0,'0'0'0,"0"18"31,-18-18-31,18 17 16,-17 19-16,-1 34 15,1-34 1,-1-1-16,0 0 16,1 0-16,-1 18 15,0-35 1,18 0-16,-17-1 15,17 1 1,-18-18 62,18 18-47,0-36 79</inkml:trace>
  <inkml:trace contextRef="#ctx0" brushRef="#br1" timeOffset="213214.27">20990 14711 0,'-17'0'47,"17"17"31,17-17-78,1 0 31,35 0-31,70 0 16,-52-17-16,35 17 16,-53 0-16,-18 0 15,106-18 1,0 18-16,-70 0 15,-54 0 1,1 0-16,0-17 16</inkml:trace>
  <inkml:trace contextRef="#ctx0" brushRef="#br1" timeOffset="214222.62">21184 16475 0,'0'0'0,"-17"0"47,34 17 16,1 1-48,0 0 1,-1-1-16,18 19 16,-17-1-16,0-18 15,-1 1 1,1 0-16,0-18 31,-18-18-15,35-35 15,0 0-15,53-53-1,-70 71-15,53-18 16,87-88-16</inkml:trace>
  <inkml:trace contextRef="#ctx0" brushRef="#br2" timeOffset="-195312.4">2999 11836 0,'17'-18'157,"1"18"-142,17-18-15,0 1 16,-17-1-16,123-35 31,-70 36-31,35-19 16,-36 19-1,-52-1 1,-36 36 297,0-18-313</inkml:trace>
  <inkml:trace contextRef="#ctx0" brushRef="#br2" timeOffset="-194545.11">3475 11589 0,'-18'0'31,"1"0"16,34 0 93,1-18-140,17 18 16,-17 0 0,35-18-16,-18 18 15,-17 0 1,17 0 0,-35-17-16,0 34 31,-18 1 0,18 0-31,-17-18 16,17 17-1,-36 19-15,19-1 16,-19 0 0,19 1-1,-1-19 1,18-34 62,0-19-47,0 19-31,0-1 16,-18-17-1,18 17-15,-17 0 16,17 1-16,0-1 31,0 36 1,0-1-32</inkml:trace>
  <inkml:trace contextRef="#ctx0" brushRef="#br2" timeOffset="-193122.68">3104 12647 0,'0'0'0,"-17"0"46,34 0 64,1-18-95,0 18 1,17-17-16,36-18 16,52-18-1,-88 35-15,1 0 0,52-35 16,-35 36 0,-18-1-16,36-17 15,-71 17-15,17 1 31,1 17 1,-1 0-1,-34 0 47,-1 0-47,1 0-31,-19 0 16,19 17 0,-36-17-16,35 18 15,0-18-15,-17 0 16,17 17-1,1-17-15,17-17 47,17 34 16,-17 1-63,18-18 15,-18 18-15,0-1 16,18 1-16,-18 17 16,0-17-1,0 0 1,17-18 15,-17-18-15,18 18-1,0-35-15,-18 17 16,35 0 0,-17 1-16,-1-1 15,19-17 1,-36 17 0,0 36 30,-18-1-30</inkml:trace>
  <inkml:trace contextRef="#ctx0" brushRef="#br2" timeOffset="-192158.59">3263 13088 0,'18'0'110,"-1"0"-110,19-18 31,17 1-31,17-18 16,-35 17-1,54-17 1,-19-18-16,-52 53 15,-18-18-15,-18 0 79,1 18-79,-1 0 15,0 0-15,1-17 16,-1 17-16,0 0 15,1 0 1,-1 0 0,18 17 46,0 1-46,18 0-1,-18-1 1,0 1-16,17 17 16,-17-17-1,0 0 17,18-18-32,0-18 62,-1 0-46,-17 1-16,18 17 0,0-36 15,-1 19 1,-17 34 15</inkml:trace>
  <inkml:trace contextRef="#ctx0" brushRef="#br2" timeOffset="-190518.37">3069 15311 0,'-17'0'16,"-1"0"15,18-18-31,18 18 109,-1-18-109,36-17 16,53-36-1,-18 1 1,-35 35 0,0-1-16,-35 19 15,-1-1 1,-17 0-16,0 36 47,-17-18-47,-1 0 31,0 0-31,-17 18 16,-18-18-1,0 0-15,0 0 16,36 0 0,-19 0-1,36 17 16,18-17-15,-18 18 0,18 17-16,-1-35 15,1 53 1,-18-35 0,18 17-16,-1-35 15,-17 18-15,0-36 31,18 18-15,-18-18-16,17 18 16,-17-17-1,36-18-15,-19 17 16,1 0 0,-18 1-16,18-1 15,-18 36 1</inkml:trace>
  <inkml:trace contextRef="#ctx0" brushRef="#br2" timeOffset="-188946.46">3281 17445 0,'0'0'0,"-18"0"63,36 0-48,-1-18 32,1 18-31,0-17-16,52-36 16,-52 35-1,35 0 1,-36-17-16,1 35 15,0-35 1,-18 17-16,-18 18 47,0 0-16,1 0-15,-1 0-16,1 0 15,-1 0-15,0 18 16,1-18 0,17-18-1,17 18 32,-17 18-16,18-1 1,0 19-32,-18-19 15,35 19 1,-18-19 0,-17 1-16,18-18 46,-18-35-30,18-1 0,-1 1-1,-17 17-15,18 1 16</inkml:trace>
  <inkml:trace contextRef="#ctx0" brushRef="#br2" timeOffset="-186833.34">13635 11889 0,'-18'0'47,"36"0"46,-1 0-77,1 0-16,17 0 0,1 0 16,-19 0-16,54-18 15,-53 18 1,17 0-16,0-18 0,-17 18 15,-1 0 1</inkml:trace>
  <inkml:trace contextRef="#ctx0" brushRef="#br2" timeOffset="-186252.45">13617 12418 0,'18'-18'93,"-1"18"-93,1 0 16,35 0-16,-35 0 16,52-18-16,1 1 15,-18 17 1,17-18 0,-52 18-16,17-17 15,-17 17 1,-1 0-16</inkml:trace>
  <inkml:trace contextRef="#ctx0" brushRef="#br2" timeOffset="-183474.7">13635 15134 0,'-18'0'31,"36"0"78,-1 0-109,19 0 16,17 0 0,0 0-1,88 0-15,-88 0 16,0-17-1,-36 17 17</inkml:trace>
  <inkml:trace contextRef="#ctx0" brushRef="#br2" timeOffset="-181158.64">15028 13794 0,'-17'0'16,"17"-36"15,0 19-15,17 17 0,-17-18-16,18 18 15,0 0-15,-1 0 16,1 0-1,0 0-15,-1 35 16,-17 1 0,18-19-16,-18 1 15,-18 17 1,1-17-16,17-1 16,-18-17-1,18-17 32,18 34-16,-1-17-31,1 18 16,-1 0-16,1-1 16,0 19-1,-18-1-15,0 0 16,-36 0-1,19-35-15,-1 18 16,-17-18 0,17-18-16,-35 1 15,53-1-15,-17 1 16,17-1 0,0 36-1</inkml:trace>
  <inkml:trace contextRef="#ctx0" brushRef="#br2" timeOffset="-180856.8">15469 13847 0,'0'0'0,"18"35"78,0-35-78,-1 17 16,19 54-1,-19-53-15,1-1 16,-18 1-16,17 0 16</inkml:trace>
  <inkml:trace contextRef="#ctx0" brushRef="#br2" timeOffset="-180562.58">15593 13847 0,'0'17'47,"0"18"-31,17 18-1,-34-35-15,17 70 16,-18-70-16,1 52 31,-19 36-31,36-88 16,0 0-16</inkml:trace>
  <inkml:trace contextRef="#ctx0" brushRef="#br2" timeOffset="-180088.63">15663 14041 0,'0'-18'31,"36"18"-31,-19-18 15,1 18 1,0-17-16,17-19 31,-35 19-15,0-1 0,-18 0-16,1 18 15,-19 0 1,1 18-1,17 17 1,18-17 0,-17 0-16,17 17 15,0-17-15,0-1 16,35 18 15,-17-35-31,-1 0 16,1 0-16,0 0 15,-1-17 1</inkml:trace>
  <inkml:trace contextRef="#ctx0" brushRef="#br2" timeOffset="-179612.59">15963 13899 0,'18'-17'15,"-18"-1"1,0 1 31,-18 34-47,1-17 15,-1 18 1,0-1 0,1-17-1,-1 36 1,18-19 0,35 1-1,-17-18 1,17 35-1,0-17 1,-17 0 0,0-1-1,-18 1-15,0-1 16,-18-17 15,0 18-31,-17-18 16,0 0-16,35-18 15,-18 18 1,1 0-16</inkml:trace>
  <inkml:trace contextRef="#ctx0" brushRef="#br2" timeOffset="-178664.22">15064 14711 0,'0'0'0,"0"-18"31,0 1-15,17-1-1,1 18 1,0-18 0,-1 18-1,1 18-15,-1-18 16,1 18-16,-18-1 16,18-17-16,-18 18 15,0-1-15,0 1 16,0 0-1,-18-1-15,0 19 16,1-19 0,-18 36-1,-1-35-15,19-1 16,17 1 0,17-18 62,-17-18-63,18 18 1,17 0-16,-17-17 16,-1 17-16,1 0 15,0-18 1,17 18-16,-17 0 0,-18-17 15</inkml:trace>
  <inkml:trace contextRef="#ctx0" brushRef="#br2" timeOffset="-178078.61">15522 14711 0,'0'-18'32,"0"36"-1,0-1 0,18 1-31,-18 0 16,18 17-1,-18-17-15,0 17 16,0-17-16,-18-36 63,18 0-63,0-17 15,-18 17-15,18 1 16,18-19-1,-18 19-15,0-1 16,18 18-16,-18-17 16,17 17-16,1 17 31,-1 1-15,1-1-1,-18 1-15,18 0 16,-18-1-16,17-17 15,-17 0 48</inkml:trace>
  <inkml:trace contextRef="#ctx0" brushRef="#br2" timeOffset="-177636.59">15716 14676 0,'0'-18'0,"0"36"63,18 17-32,-18-18-31,18 19 16,-1-1 15,1-35-15,-1 0-16,-17 18 15,18-18 1,0-18-16,-1 18 15,-17-35 1,0-1 0,0 19-1,-17-1-15,-1 1 16,0 17 0,1 0-1,17 17-15,-35-17 31</inkml:trace>
  <inkml:trace contextRef="#ctx0" brushRef="#br2" timeOffset="-140112.64">8696 18062 0,'0'0'0,"0"-17"15,-18 17 79,18 17-78,-17 1 15,17 0-15,-18-18-16,0 17 15,18 18 1,-17-17-16,17 17 15,0-17-15,17 0 16,1 17 0,0-35-1,-1 18-15,36-1 16,35-17 0,-52 0-1,-1 0-15,-17-17 16,-1 17-1,1-18-15,-18 0 16,0-17 0,-18 17-16,1 1 15,-1-1 1,0 18-16,-35-35 31,18 35-31,0-18 16,0 18-1,17-17 1</inkml:trace>
  <inkml:trace contextRef="#ctx0" brushRef="#br2" timeOffset="-139643.02">8961 18098 0,'-18'0'16,"18"17"30,0 1-30,18 35 0,-1 0-1,18 0 1,1-18 0,-19-18-16,1-17 15,0 0-15,-1-17 16,1 17-1,-18-18-15,18-17 16,-18 0-16,0 17 16,0 0-1,-18-17 1,0 0-16,18 17 0,-17 1 31,17-1-31,0 0 16</inkml:trace>
  <inkml:trace contextRef="#ctx0" brushRef="#br2" timeOffset="-139313.29">9243 17886 0,'0'-18'16,"0"36"-16,17 17 31,-17-17 0,18 17-31,-18 0 0,0-17 16,18 35-16,-18-35 0,17 52 15,-17-52 1,0 17-16,0 0 16,18-35-1</inkml:trace>
  <inkml:trace contextRef="#ctx0" brushRef="#br2" timeOffset="-138542.89">9225 18098 0,'-17'0'0,"34"0"0,-17 0 62,35 0-30,36-18-32,-36 0 15,36 1-15,-36-1 16,-17 0 0,35-17-16,-53 17 15,0 1 1,-18-1-16,18 0 15,-18 1-15,-17-1 16,17 18 0,1 0-16,-1 0 15,18 35 1,0-17-16,0 35 16,0-35-16,18 52 31,-1-52-16,1 88-15,0-71 16,-1 0-16,1-17 16,17-18-1,-17-18 1,17-35 0,-17 0-1,-18 36 1,0-1-16,0 18 15,0 18 17,0 17-32,0 0 15,17 18 1,1-17 0,0-36-1,17 0-15,-17 0 16,-1-18-1,19-70 1,-36 70-16,-18-17 16,0 17-1,18 1-15,-53-1 16,36 18 0,17 18-16,-36 17 15</inkml:trace>
  <inkml:trace contextRef="#ctx0" brushRef="#br2" timeOffset="-138172.06">9842 18045 0,'-17'0'15,"17"17"1,0 19-1,0-1 1,0-18-16,0 19 16,0-19-1,17 19-15,19-1 16,-19-17-16,19-18 16,-19-18-1,1-17 1,0-1-1,-36-17 1,0 18 0,1 35-1,-19 0 1,19 0-16,-1 18 16,-17 17-1</inkml:trace>
  <inkml:trace contextRef="#ctx0" brushRef="#br2" timeOffset="-137582.33">10019 17886 0,'0'0'0,"-18"-18"15,18 53 16,0 1-15,18 34 0,0-17-16,-18 0 15,0-35 1,17 52-16,-17-17 16,0-17-16,0-19 31,-17-34-16,17-1-15,0-17 16,0 17-16,17-35 16,-17 35-16,18-17 31,-1 18-31,1-1 16,17 0-16,-17 54 15,-18-1 1,-18-18-1,18 1-15,-35 17 32,-35 1-32,52-36 15,0 17 1,18-34-16,18 17 16,0 0-16,-18 17 15,70-17 1,-35 0-16,18 18 15,-35-18 1,0 18-16,-1-18 0,18 17 16</inkml:trace>
  <inkml:trace contextRef="#ctx0" brushRef="#br2" timeOffset="-136882.02">10389 18115 0,'0'0'0,"18"0"46,0 0-46,52 0 16,-52-17 0,-1 17-16,36 0 15,-17-18-15,-19 18 16,36 0-16,-18-18 16,-17 18-1,-18-17 16,-18 17-15,1 0 0,-1 0-16,-17 0 15,17-18-15,1 18 16,-1 0 0,36 0 30,-18 18-30,0-1 15,0 71-15,0-52 0,0-19-16,0 1 15,17-18 16,1-18 1,17 1-32,-17 17 0,-1 0 15,1-18-15,0 18 16,-18-18 0</inkml:trace>
  <inkml:trace contextRef="#ctx0" brushRef="#br2" timeOffset="-135898.18">11183 17974 0,'18'0'0,"-36"0"0,18-18 16,-18 18 15,18 18 0,18 35-15,-18-18-1,0 71-15,0-71 16,0 1 0,0 17-1,0-89 1</inkml:trace>
  <inkml:trace contextRef="#ctx0" brushRef="#br2" timeOffset="-135461.93">11148 18062 0,'0'-17'0,"0"34"0,-18-52 16,18 0 15,0 17-31,0 0 15,18 1-15,-1 17 16,19-18 0,-19 18-16,19 18 31,17-1-31,-18 54 16,-35-36-16,-18-35 31,1 36-31,17-19 0,-71 1 15,53-18 1,1-18-16,-1 18 31,36 0-31,-1 18 32,1-18-32,17 35 15,1-17-15,-1-1 16,0 19-1,-17-19-15,-1 1 16,-17 0 0,0-36-1</inkml:trace>
  <inkml:trace contextRef="#ctx0" brushRef="#br2" timeOffset="-135032.31">11553 18062 0,'0'0'0,"0"-17"31,-17 17-15,-1 0 0,1 17-1,-1 1-15,-17 17 16,35-17-1,-18 17-15,18 0 16,0 1 0,18-19-1,17-17-15,-17 18 16,-18-36-16,35 18 16,-18-17-16,-17-1 15,18-17-15,-18-1 16,0 1-16,0 18 15,0-1 1,0 36 0,0-1-16,0 1 15,0-1 1,0 1-16,0 17 16,35 1-1,-17-1-15</inkml:trace>
  <inkml:trace contextRef="#ctx0" brushRef="#br2" timeOffset="-134802.77">11677 18098 0,'0'17'46,"0"1"-30,0-1-16,18 19 16,-18-19-1,0 1-15,17 0 0,-17-1 16,0 1 0,0 0-16</inkml:trace>
  <inkml:trace contextRef="#ctx0" brushRef="#br2" timeOffset="-134652.91">11695 17974 0,'0'0'0,"0"-18"16,-18 18-16,18 18 31</inkml:trace>
  <inkml:trace contextRef="#ctx0" brushRef="#br2" timeOffset="-134244.49">11783 18098 0,'0'17'16,"0"1"0,17-18-16,-17 17 15,18 1 1,-18 0-16,18 17 16,-18 0-1,0-17 1,-18-36-1,18 1 1,0-19-16,18 1 16,-18 17-1,0 1-15,17-1 16,19 18 0,-36 18-16,17-18 15,1 35-15,-18-17 16,18-1-16,-1 19 15,-17-19-15,18 1 16</inkml:trace>
  <inkml:trace contextRef="#ctx0" brushRef="#br2" timeOffset="-133994.78">12047 18080 0,'18'18'63,"-18"-1"-63,18-17 0,-18 18 15,17-1-15,1-17 16,17 36-1,-17-36-15,-1 17 16</inkml:trace>
  <inkml:trace contextRef="#ctx0" brushRef="#br2" timeOffset="-133632.02">12294 18027 0,'0'0'0,"-17"35"63,-1 18-32,18-18-31,-35 36 15,17-36 1,-17 36 0,17-36-16,1 18 15,-1-35 1,0-1 0,18-34 30</inkml:trace>
  <inkml:trace contextRef="#ctx0" brushRef="#br2" timeOffset="-133306.66">12453 18274 0,'0'18'46,"-18"17"-14,1-35-32,-1 35 15,0-17-15,-17-1 16,-18 1 0</inkml:trace>
  <inkml:trace contextRef="#ctx0" brushRef="#br2" timeOffset="-132049.22">13652 17956 0,'0'0'0,"0"-17"31,0 17 0,18 0-15,35 0 0,35-18-1,-70 18 1,123-18-16,-123 18 16,17 0-16</inkml:trace>
  <inkml:trace contextRef="#ctx0" brushRef="#br2" timeOffset="-131811.95">13864 17939 0,'-17'0'0,"17"17"47,17 36-32,-17-17-15,0-19 16,18 54-16,-18-54 16,17 19-1,-17-1-15,18 0 0,-18-17 16,18 0 0</inkml:trace>
  <inkml:trace contextRef="#ctx0" brushRef="#br2" timeOffset="-130492.1">14005 18186 0,'0'0'0,"18"0"16,0 0 0,-1 0-1,36 0 1,-18-36-1,-17 36 1,-18-35-16,0 0 31,-18 17-31,1 18 0,-1-17 16,0 34 0,1-17-16,-18 36 15,35-19-15,-18 1 0,18 17 16,0 0-1,18-17-15,-18 0 16,52-1 0,-34 1-16,0-18 15,35-53 1,-18 0 0,-17 35-16,-18 1 15,17-36 1,1 71 15,0 34-15,-1-16-1,-17-19-15,18 19 16,-18-19-16,0-52 47,0 0-32,0-1 1,17 36 0,1-35-16,0 35 15,-1 0 1,1 18-16,0-1 16,-18 1-16,17 0 15,-17-1 1,-17-17-1,17-17 1,0-19 0,0 19-1,0-1-15,0 1 16,17 17-16,1 0 16,0 17-1,-1-17-15,1 35 16,-1-17-1,1 0-15,0-18 16,-18-18 0,17-17-1,1 17 1,-18-88 0,0 89-1,0-72 1,0 54-16,-18 35 15,18 18 1,0-1 0,0 1-1,0 35-15,0 35 16,18-35 0,-18-35-16,18 88 15,-1-36-15,-17-35 16,0 18-1,0-17 1,0-19 0,0-34-1,18-89 1,0 71 0,-1-1-1,1-17-15,-1 36 16,1-19-16,0 36 15,-1 0 1,1 0 0,0 36-1,-18-19-15,0 1 16,0 0 0,-36-1-1,19-17-15,-1 0 16,-17-17-1,17 17-15,1-18 16</inkml:trace>
  <inkml:trace contextRef="#ctx0" brushRef="#br2" timeOffset="-130314.96">15046 18098 0,'0'0'0,"-18"0"0,18 17 47</inkml:trace>
  <inkml:trace contextRef="#ctx0" brushRef="#br2" timeOffset="-130162.47">15064 18203 0,'-18'0'0,"18"18"31,-18-18-31,18-18 31</inkml:trace>
  <inkml:trace contextRef="#ctx0" brushRef="#br2" timeOffset="-129333.06">15963 17833 0,'-17'0'0,"34"0"0,-34-18 32,-1 18-32,18-17 15,-53 17 16,35 0-31,1 0 16,-19 17-16,19 1 31,-54 70-15,36 0 0,35-52-1,18-1-15,-1 18 16,1-53-16,17 0 15,0-18 1,-17 1-16,17-19 16,-17 1-1,-18 17 17,-18 36-17,18 0-15,0 17 16,0-17-1,0-1-15,0 18 16,18-17 0,17 0-1,1-18 1,34-53 0,-52 18-1,-18 17-15,0 0 16,-18-17-16,-17 17 15,17 18 1,-17 18-16,17-18 16,-17 18-1,17-18-15,18 35 0</inkml:trace>
  <inkml:trace contextRef="#ctx0" brushRef="#br2" timeOffset="-128942">16140 17956 0,'-18'0'32,"18"18"-17,-18 0-15,18 17 16,0 0-1,0-17-15,0 0 16,0-1-16,18 18 16,0-17-1,-1-18-15,1 0 16,-1-18 0,1 1-16,0-1 15,-1 1-15,1-54 16,-18 53-1,-18-17-15,1 35 16,17-18-16,-18 18 16,0 0-1,1 18 1,-1-18-16</inkml:trace>
  <inkml:trace contextRef="#ctx0" brushRef="#br2" timeOffset="-128572.59">16298 17780 0,'0'0'0,"0"18"47,0-1-32,0 36 1,18 35 0,-18-70-1,0 0 1,18 35-16,-18-36 16,0 19-1,17-54 63,19-17-62</inkml:trace>
  <inkml:trace contextRef="#ctx0" brushRef="#br2" timeOffset="-128230.99">16775 18027 0,'0'18'32,"0"-1"-1,-18 1-15,18 17-16,0-17 15,-18-1-15,1 19 16,-19-1-1,19-17 1,17-1-16,0-34 16</inkml:trace>
  <inkml:trace contextRef="#ctx0" brushRef="#br2" timeOffset="-127222.33">17268 17815 0,'0'0'0,"0"18"47,0 17-31,36 53-1,-36-70-15,0 0 0,35 88 16,-35-71-1,0 0-15,0-17 16,0-1 0,18-34-16</inkml:trace>
  <inkml:trace contextRef="#ctx0" brushRef="#br2" timeOffset="-126802.16">17357 18009 0,'0'-17'16,"17"17"15,19 0-15,-19 0-16,18 0 16,-17 0-16,0-18 15,35 0-15,-36 1 16,-17-1-1,0 0-15,-17 1 16,17-1 0,0 1-16,-36-19 15,36 54 17,0 0-17,0-1-15,0 18 16,0-17-16,18 35 15,-18 18 1,0-54-16,18 54 16,-18-54-16,0 1 15,0 0 1,0-54 0</inkml:trace>
  <inkml:trace contextRef="#ctx0" brushRef="#br2" timeOffset="-126492.54">17657 17956 0,'0'18'47,"0"0"-32,0 17-15,17-17 16,-17-1-1,35 54 1,-35-54-16,36-34 31,-19-1-31,1-17 16,-18-18 0,0 35-16,0-35 15,-18 36-15,18-1 16,0 0-1,-17 18-15,-1 36 16</inkml:trace>
  <inkml:trace contextRef="#ctx0" brushRef="#br2" timeOffset="-125932.14">17886 17921 0,'0'0'0,"-18"0"16,18 18-16,18-1 31,-18 19-15,0-19-16,17 19 16,-17 17-16,0-36 15,0 1-15,0 17 16,18-35-1,-36-18 1,18-17 0,-17 18-16,34-36 15,-17 35 1,0 0-16,36 1 16,-19 34-1,1 1 1,0 17-16,-18-17 15,0 17 1,0 0-16,0-17 31,-18-71-15,18 36 0,0-1-16,0-35 15,18 35-15,17 1 16,-17-1-1,-1 18-15,1 18 16,0-1 0,-1 19-1,-17-19 1,0 36-16,0-35 16,0-1-16</inkml:trace>
  <inkml:trace contextRef="#ctx0" brushRef="#br2" timeOffset="-125722.75">18256 17939 0,'0'17'0,"0"1"31,0 0-31,0-1 16,0 1-16,0 0 15,18 35 1,-18-18 0,18-18-16</inkml:trace>
  <inkml:trace contextRef="#ctx0" brushRef="#br2" timeOffset="-125562.54">18415 17780 0,'0'0'0,"0"-18"16</inkml:trace>
  <inkml:trace contextRef="#ctx0" brushRef="#br2" timeOffset="-124896.89">18574 17762 0,'0'0'0,"0"18"15,0 0 1,0-1-16,-18 36 15,18-35 1,0 70-16,0-70 16,18 52-1,-18-52-15,0 0 16,0-54 0,0 19-1,0-19-15,0 19 16,0-1-1,-36 18 1,19 0 0,-1 0-16,-17 18 15,17-1 1,1 1-16,-1 0 16,18-1-1,18 1 1,17 17-16,0-35 15,0 0 1,-17 0-16,53-35 31,-71 17-31,35-17 16,-17 35 0,-1-18-16,-17-17 15,18 17 1,-18 1-1,0 34 17,0 1-17,0 0-15,0 52 32,0-52-32,0 0 31</inkml:trace>
  <inkml:trace contextRef="#ctx0" brushRef="#br2" timeOffset="-124752.21">18821 17780 0,'-18'0'0,"18"-18"15</inkml:trace>
  <inkml:trace contextRef="#ctx0" brushRef="#br2" timeOffset="-123938.74">18874 17692 0,'0'17'16,"0"1"-1,0 0 1,0-1 0,-18 72-1,18-19-15,-18 18 31,18-52-31,0-19 16,-17-17 0,17-17-16,0-19 31,-18 1-31,18 17 16,18 1-1,-1-1 1,1 18-1,17 18 1,-17-1 0,0 1-1,-1 0-15,18-18 32,-17-18-17,-18 0-15,18 1 16,-1-1-1,-17 18 32,-17 53-31,-1 0 0,18-18-1,-18 1-15,1-1 16,-1-18-16,18 1 0,-17 17 0,-1-17 15,0-18-15,1 18 16,-19-18 0,36-18-1,-17 0-15,34-17 32,1 17-32,-18 1 15,71-36-15,-54 35 16,89-35-1,-71 36 1,-17 17-16,0 0 16,-36 0-1,18-18 1</inkml:trace>
  <inkml:trace contextRef="#ctx0" brushRef="#br2" timeOffset="-123756.62">19262 17833 0,'0'0'0</inkml:trace>
  <inkml:trace contextRef="#ctx0" brushRef="#br2" timeOffset="-123612.7">19262 17992 0,'0'0'0,"-18"0"16</inkml:trace>
  <inkml:trace contextRef="#ctx0" brushRef="#br2" timeOffset="-123414.48">19350 17903 0,'0'0'0,"18"0"47,17-17-32,18-18-15</inkml:trace>
  <inkml:trace contextRef="#ctx0" brushRef="#br2" timeOffset="-122942.74">19703 17780 0,'0'0'0,"-18"0"15,0 18 16,18-1-15,0 1 0,0 0-16,0 34 15,0-16 1,-17 70-16</inkml:trace>
  <inkml:trace contextRef="#ctx0" brushRef="#br2" timeOffset="-122549.03">19579 17921 0,'0'0'0,"-17"0"16,52 0 31,0 0-32,0 0-15,-17 0 0,35 0 16,-18-18-1,-17 18-15,-1-17 16,1-18 0,-18-1-16,0 19 15,-18-19 1,1 19 0,17 34 15,0 1-31,-18 0 15,18 35 1,0-36-16,0 18 16,0 18-16,18-35 15,-18 0-15,0 17 0,0-17 16,0-1 0</inkml:trace>
  <inkml:trace contextRef="#ctx0" brushRef="#br2" timeOffset="-122332.16">19914 17868 0,'0'0'0,"-17"18"31,17-1-15,0 1-16,0 17 15,0-17 1,0 0-16,0-1 16,17 1-1</inkml:trace>
  <inkml:trace contextRef="#ctx0" brushRef="#br2" timeOffset="-122172.55">19985 17780 0,'0'-18'16,"0"54"46</inkml:trace>
  <inkml:trace contextRef="#ctx0" brushRef="#br2" timeOffset="-121281.91">20144 17886 0,'-18'0'16,"0"0"-1,1 0 1,-1 0-1,0 35 1,-17 0 0,35-17-16,0 0 15,18-1 1,-1-34-16,19-1 16,-19 18-1,-17-18 1,18 1-16,0 17 15,-18 17 1,0 1-16,0 35 16,-18-18-1,18-17-15,-18 52 16,18-52 0,-17 35-16,-1-35 31,0-1-31,-17-17 15,35-17-15,0-1 16,0 0 0,35-17-16,-17 17 15,35-17-15,18-18 32,-19 0-32,-16 18 15,34-71 1,-70 89-16,0-19 15,0 19 1,0-1-16,-17 18 31,17 18-31,0-1 16,-18 1 0,18 0-16,0-1 15,0 36 1,0 0-16,-18-18 15,18-17-15,0 35 32,0-71-17,0 1-15,18-19 16,0 1 0,-1 17-1,1 18-15,0 0 16,-1 0-1,1 18 1,-1 17-16,1 18 16,-18-35-1,18-18-15,-1 0 16,1 0 0,0-35-16,-1 17 15,19-35 1</inkml:trace>
  <inkml:trace contextRef="#ctx0" brushRef="#br2" timeOffset="-120112.24">21661 17903 0,'0'-17'0,"0"-1"16,-18 18-1,18-17 1,0 34 15,0 1-31,0-1 16,0 36-16,0 0 15,0-35 1,0 88 0,18-71-1,-1-88 1,-17 36-1,18-19 1,-1-17-16,1 36 16,-18-1-1,18 36-15,-18-1 16,17 1 0,1 0-16,0 17 15,-1-17 1,1-18-1,-18-18-15,18 0 16,-1-17 0,1 0-16,-18 17 15,18-70 1,-18 70 15,0-35-15,0 36 15,0 34-31</inkml:trace>
  <inkml:trace contextRef="#ctx0" brushRef="#br2" timeOffset="-119882.28">21996 17939 0,'0'17'47,"17"1"-31,-17 17 0,18 1-1,-18-19-15,0 1 16,0 17-16,18-35 15,-18 18-15</inkml:trace>
  <inkml:trace contextRef="#ctx0" brushRef="#br2" timeOffset="-119729.03">22137 17833 0,'0'0'0,"0"-18"16,0 1-1,-18 34 17</inkml:trace>
  <inkml:trace contextRef="#ctx0" brushRef="#br2" timeOffset="-118944.78">22172 17903 0,'-18'18'16,"18"0"0,0 17-1,0-17 1,0-1 0,0 1-16,0 0 15,0-36 16,18-35 1,0 35-17,-1 1 1,1 17 0,0 17-16,-18 1 15,17 0 1,19-1-16,-19 1 15,1-18 1,-1 0-16,19-18 16,-19 1-1,19-19-15,-36 19 16,17-1 0,-17-17-16,-17 17 15,-19 18 1,19 0-16,-1 35 15,-17-17 1,35 0 0,-18 35-16,18-36 15,18 1 1,-18 0-16,35-18 16,-17 0-16,17-36 15,-17 1 1,-1 17-1,1-35-15,-18 36 16,0-54-16,0 36 16,0 17-1,-18 18 17,18 18-17,0 0-15,0 17 16,18 53-1,-18-53-15,0-17 16,0 17-16,18-17 16,-18 17 15,17-52-31</inkml:trace>
  <inkml:trace contextRef="#ctx0" brushRef="#br2" timeOffset="-118766.41">22789 17921 0,'-17'0'0,"-1"0"31,36 0 0</inkml:trace>
  <inkml:trace contextRef="#ctx0" brushRef="#br2" timeOffset="-118628.08">22789 18027 0,'0'18'31,"-17"-18"-15,17-18-1</inkml:trace>
  <inkml:trace contextRef="#ctx0" brushRef="#br2" timeOffset="-117962.27">23107 17815 0,'0'-17'15,"0"34"48,0 1-63,0 0 15,18 52 1,-18-52 0,0 17-16,17-17 15,-17-1 1,18 1-1,-18-36-15,18 18 16,-1-53 0,1 18-16,-18 17 15,17-17 1,-17 18 0,18 17-16,0 17 15,-18 1 1,0-1-16,17 1 15,-17 17 1,18 1-16,0-54 16,-1 18-1,-17-18 1,36-35-16,-19 18 16,-17 0-1,18 0-15,-18 17 16,0-35-1,17 35 1,-17 1 0,18 17-1,0 17-15</inkml:trace>
  <inkml:trace contextRef="#ctx0" brushRef="#br2" timeOffset="-116621.93">23495 17868 0,'0'0'0,"-18"18"0,36-18 63,0 0-63,-1-18 15,19 18 1,-36-17-16,17 17 0,1-18 15,-18 0 1,-18 18 0,-17 0 15,17 18-31,1 0 16,-1-18-16,18 17 15,-18 18 1,18-17-16,0 0 15,18-18 1,0 17 0,87-17-1,-52-17 1,36-19 0,-54 19-16,-18-1 15,1-17 1,-18 17-16,-18 18 15,-17 0 1,0 0 0,17 18-16,1 17 15,-1-35 1,0 71 0,18-54-1,18-17 1,17-35-1,-17 17 1,0 1-16,17-18 31,-35 52-15,0 1 0,0 17-1,17-35 1,1-18-1,0 18 1,-1-17 0,1-18-16,17-18 15,-35 35 1,18-17-16,-18-1 16,0 19-16,0-18 15,-18 35 1,18 17 31,0 1-47,0 35 15,0 0 1,0-36-16,0 1 16,0 17-16,-17 0 15,17 1-15,0-19 16,0-52 31,0 17-47,17 1 15,-17-1 1,18 1-16,0-1 16,-18 0-16,35 18 15,-35-17 1,35 17-16,-17 0 15,-18 17 1,17-17-16,-17 18 16,0 0-1,-17-18-15,-1 17 16,-17-17 0,17 0-1,1 0-15,34 0 78,-17 18-62,36-1-16,-19-17 16,18 18-1,-17 0-15,0-18 16,17 0-16,-35 17 15,18-34 1</inkml:trace>
  <inkml:trace contextRef="#ctx0" brushRef="#br2" timeOffset="-108034.62">14358 18556 0,'-18'0'47,"36"0"15,-18 18-46,18-18-16,-1 0 15,36 0 1,-17-18-16,105 18 16,35-18-1,-123 18-15,70-17 0,-52 17 16,52-18-16,1 18 15,70-17 1,-123-1-16,-54 18 16,18 0-16,-17 0 15,0 0-15,-36 0 16</inkml:trace>
  <inkml:trace contextRef="#ctx0" brushRef="#br2" timeOffset="-106862.49">17851 18344 0,'0'0'0,"-18"0"31,36 0 31,-1 0-30,18 0-17,71 0 1,-70 0-16,52 0 0,-35 0 16,123 0-1,0 0-15,36 0 16,-88 0-16,-54-17 15,124 17 1,141-18 0,-88 18 15,-194 0-31,0 0 16,-35 0-16,-1 0 15,-34-17 32</inkml:trace>
  <inkml:trace contextRef="#ctx0" brushRef="#br2" timeOffset="-101092.2">27587 9419 0,'0'0'0,"-17"-17"16,34 17 77,18 17-77,54 1 0,-36-1-16,52 1 15,-69-18-15,105 53 16,-106-53-16,89 53 15,-107-35 1,89 52 0,-18 1-1,-52-54 1,34 54-16,1-1 16,-54-52-16,36 70 15,-18-35 1,-35-18-16,18 36 15,-18-18-15,0-35 16,0 70 0,0 18-16,0-36 15,0-52 1,0 52 0,0-17-16,0 35 15,0-35-15,0-17 16,0-1-1,-18 35-15,18-17 16,0-35 0,0 17-16,0-17 15,0 17 1,0-17 0,0-36 46,0 1-31</inkml:trace>
  <inkml:trace contextRef="#ctx0" brushRef="#br2" timeOffset="-100503.08">28522 10883 0,'0'0'0,"0"-17"16,-18 17 0,18 17 31,0 1-32,18 17 1,-18-17-1,18-1 1,-1 107 0,1-36-1,-18-70 1,35 17 0,-17-35-1,0 0-15,-18-18 16,17 18-16,18-35 15,-17 17 1,70-87 0,-52 69-1,-19 19-15,36-36 16,-35 35-16,-1 0 16,1 1-16,-18-1 15,18 18 1</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8T03:37:02.910"/>
    </inkml:context>
    <inkml:brush xml:id="br0">
      <inkml:brushProperty name="width" value="0.05" units="cm"/>
      <inkml:brushProperty name="height" value="0.05" units="cm"/>
      <inkml:brushProperty name="ignorePressure" value="1"/>
    </inkml:brush>
  </inkml:definitions>
  <inkml:trace contextRef="#ctx0" brushRef="#br0">173 276,'0'0,"0"0,-1 0,1 0,-1 0,1 0,0 0,-1 0,1-1,0 1,-1 0,1 0,0 0,-1-1,1 1,0 0,-1 0,1-1,0 1,-1 0,1 0,0-1,0 1,0 0,-1-1,1 1,0 0,0-1,0 1,0-1,0 1,-1 0,1-1,0 1,0-1,0 1,0 0,0-1,0 1,0 0,0-1,1 1,-1-1,0 1,0 0,0-1,0 1,0 0,1-1,-1 1,0 0,0-1,1 1,-1 0,0-1,0 1,1 0,-1 0,0-1,1 1,-1 0,0 0,1 0,-1 0,1-1,-1 1,0 0,1 0,-1 0,1 0,-7-1,0 0,0 1,0-1,0 1,0 1,0-1,0 1,0 0,0 0,0 1,1-1,-1 2,0-1,1 0,0 1,-1 0,1 0,-5 4,6-4,0 0,0 0,0 0,0 0,0 0,1 1,0 0,-1-1,1 1,1 0,-1 1,1-1,-1 0,1 1,0 0,1-1,-1 1,1 0,0 0,0 0,0 9,1-12,0 0,0 0,1-1,-1 1,1 0,-1-1,1 1,0-1,-1 1,1-1,0 1,0-1,0 1,0-1,0 0,1 0,-1 0,0 1,1-1,-1 0,0 0,1-1,-1 1,1 0,0 0,-1-1,1 1,-1-1,1 1,0-1,-1 0,1 0,0 0,0 0,-1 0,1 0,0 0,-1 0,1-1,0 1,-1-1,1 1,0-1,1 0,3-1,0-1,0 1,0-1,0 0,0 0,-1-1,0 0,1 0,-1 0,7-8,-1-8,1 1,-8 21,-2 13,-1-10,-1-1,1 1,-1-1,1 0,1 0,-1 0,1 1,-1-1,1 0,0-1,0 1,1 0,-1-1,1 1,0-1,0 0,5 5,-6-7,0 0,0 0,1 0,-1 0,0 0,0-1,1 1,-1-1,0 1,1-1,-1 0,0 0,1 0,-1 0,0-1,1 1,-1 0,0-1,1 0,-1 1,0-1,0 0,0 0,0-1,0 1,0 0,0-1,0 1,0-1,0 1,-1-1,1 0,-1 0,3-3,5-7,0-1,0-1,-1 0,-1 0,0 0,-1-1,-1 0,0 0,-1 0,3-24,-2 5,-2 0,-1 0,-5-62,3 94,0 0,0 1,0-1,0 0,-1 0,1 1,0-1,-1 0,1 1,-1-1,0 0,1 1,-1-1,-2-1,3 3,-1 0,1 0,-1 0,1 0,-1 0,1 0,0 0,-1 0,1 1,-1-1,1 0,-1 0,1 0,0 1,-1-1,1 0,-1 1,1-1,0 0,-1 1,1-1,0 0,0 1,-1-1,1 1,0-1,0 0,0 1,-1-1,1 1,0 0,-18 51,11-12,-2 79,9-99,1 1,0-1,2 0,0 0,11 35,-14-52,1-1,0 1,0-1,0 1,1-1,-1 0,1 1,-1-1,1 0,0 0,-1 0,1 0,0 0,0-1,4 4,-4-5,-1 0,0 0,1 0,-1 0,0 0,1 0,-1 0,0 0,1 0,-1 0,0-1,1 1,-1-1,0 1,0-1,1 1,-1-1,0 0,0 1,0-1,0 0,0 0,0 0,0 0,0 0,0 0,-1 0,1 0,0 0,-1-1,1 1,-1 0,1-2,9-15,-2-1,0 0,-1-1,-1 0,6-35,-12 67,0 0,1 0,1 0,3 15,-3-21,-1 0,1 0,1-1,-1 1,1 0,3 4,-5-8,0-1,0 1,0-1,0 0,0 0,0 0,0 1,1-1,-1 0,0 0,1-1,-1 1,1 0,-1 0,1-1,-1 1,1-1,0 1,-1-1,1 0,3 1,-3-2,0 0,0 0,0 0,0 0,0 0,-1 0,1 0,0 0,0-1,-1 1,1-1,-1 1,1-1,-1 0,0 1,0-1,0 0,0 0,0 0,0 0,0 0,-1 0,1 0,0-3,11-53,-9 27,-2 4</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8T03:37:03.441"/>
    </inkml:context>
    <inkml:brush xml:id="br0">
      <inkml:brushProperty name="width" value="0.05" units="cm"/>
      <inkml:brushProperty name="height" value="0.05" units="cm"/>
      <inkml:brushProperty name="ignorePressure" value="1"/>
    </inkml:brush>
  </inkml:definitions>
  <inkml:trace contextRef="#ctx0" brushRef="#br0">82 25,'-1'2,"1"0,0-1,0 1,0-1,0 1,1 0,-1-1,0 1,1 0,-1-1,1 1,0-1,-1 1,1-1,0 1,0-1,0 0,0 1,0-1,0 0,0 0,0 0,1 0,-1 0,0 0,1 0,-1 0,1 0,-1-1,1 1,-1 0,3 0,-3-1,0-1,1 1,-1 0,0 0,0-1,0 1,1 0,-1-1,0 1,0-1,0 0,0 1,0-1,0 0,0 1,0-1,0 0,0 0,0 0,-1 0,1 0,0 0,-1 0,1 0,0 0,-1-1,0 1,1 0,-1 0,0 0,1-1,-1 1,0 0,0 0,0-1,0 1,0 0,0 0,-1-1,1-1,0 2,0 0,0 0,0 0,0-1,-1 1,1 0,0 0,-1 0,1-1,0 1,-1 0,0 0,1 0,-1 0,1 0,-1 0,0 0,0 0,0 0,0 0,1 1,-1-1,0 0,0 0,-1 1,0-1,0 0,0 1,-1-1,1 1,-1 0,1 0,0 0,-1 0,1 0,-1 0,1 1,0-1,-4 2,-1 0,0 1,0 0,1 0,0 0,-1 1,1 0,1 0,-8 7,11-9,0 0,0-1,0 1,0 0,1 0,-1 1,1-1,0 0,-1 1,1-1,0 0,0 1,0-1,1 1,-1-1,1 1,-1 0,1-1,0 1,0 0,0-1,0 1,1-1,-1 1,1 0,-1-1,1 1,0-1,0 1,0-1,0 0,1 1,-1-1,1 0,-1 0,1 0,0 0,3 3,1 0,0-1,-1 0,1 0,1-1,-1 0,1 0,-1 0,1-1,0 0,0 0,0-1,0 0,10 1,6-3</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8T03:37:04.099"/>
    </inkml:context>
    <inkml:brush xml:id="br0">
      <inkml:brushProperty name="width" value="0.05" units="cm"/>
      <inkml:brushProperty name="height" value="0.05" units="cm"/>
      <inkml:brushProperty name="ignorePressure" value="1"/>
    </inkml:brush>
  </inkml:definitions>
  <inkml:trace contextRef="#ctx0" brushRef="#br0">176 20,'-1'-1,"1"0,0 0,-1 1,1-1,-1 0,1 0,-1 0,1 0,-1 1,0-1,1 0,-1 0,0 1,1-1,-1 1,0-1,0 0,0 1,0 0,0-1,0 1,0-1,0 1,1 0,-1 0,0 0,0 0,-2-1,-30-1,33 2,-64 5,61-4,-1-1,1 1,-1 0,1 0,-1 0,1 0,0 1,0-1,-1 1,1 0,0 0,1 0,-1 1,0-1,-3 4,6-5,-1 0,1 0,0 0,0 0,-1 0,1 0,0 0,0 0,0 0,0 0,0 0,0 0,0 0,1 0,-1 0,0 0,0 0,1 0,-1-1,1 1,-1 0,1 0,-1 0,1 0,-1-1,1 1,0 0,-1 0,1-1,0 1,0-1,-1 1,1 0,0-1,0 0,1 1,38 18,-35-17,4 2,59 27,-65-30,1 1,-1 0,0 1,0-1,0 0,0 1,0 0,0-1,-1 1,1 0,-1 1,0-1,0 0,0 1,2 6,-4-9,1-1,-1 1,0 0,0 0,0 0,0 0,0 0,0 0,0 0,0 0,0 0,0 0,-1 0,1 0,0 0,-1 0,1 0,0 0,-1 0,1 0,-1 0,0-1,1 1,-1 0,0 0,1-1,-3 2,1-1,-1 1,1-1,-1 0,0 0,1-1,-1 1,0 0,0-1,0 0,-2 1,-5-1,1 0,0-1,0 0,0-1,-14-3,6-2,2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8T03:37:04.511"/>
    </inkml:context>
    <inkml:brush xml:id="br0">
      <inkml:brushProperty name="width" value="0.05" units="cm"/>
      <inkml:brushProperty name="height" value="0.05" units="cm"/>
      <inkml:brushProperty name="ignorePressure" value="1"/>
    </inkml:brush>
  </inkml:definitions>
  <inkml:trace contextRef="#ctx0" brushRef="#br0">0 1,'0'4,"0"-3,0-1</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8T03:37:06.245"/>
    </inkml:context>
    <inkml:brush xml:id="br0">
      <inkml:brushProperty name="width" value="0.05" units="cm"/>
      <inkml:brushProperty name="height" value="0.05" units="cm"/>
      <inkml:brushProperty name="ignorePressure" value="1"/>
    </inkml:brush>
  </inkml:definitions>
  <inkml:trace contextRef="#ctx0" brushRef="#br0">1 25,'0'3,"-1"28,2-1,1 0,1 1,13 50,-16-80,0 0,0-1,0 1,0 0,1-1,-1 1,0 0,0 0,1-1,-1 1,1 0,-1-1,0 1,1-1,-1 1,1 0,0-1,-1 1,1-1,-1 0,1 1,0-1,-1 1,1-1,0 0,-1 0,1 1,0-1,0 0,-1 0,1 0,0 0,0 0,1 0,0-1,0 0,-1 0,1 0,-1 0,1 0,-1 0,1 0,-1-1,1 1,-1 0,2-4,27-47,-15 30,-15 21,0 1,1 0,-1 0,0 0,1-1,-1 1,0 0,1 0,-1 0,0 0,1-1,-1 1,0 0,1 0,-1 0,1 0,-1 0,0 0,1 0,-1 0,1 0,-1 0,0 0,1 1,-1-1,0 0,1 0,-1 0,0 0,1 1,2 2,-1 0,1 0,-1 0,0 1,0-1,-1 1,1-1,1 5,6 13,-8-19,0 1,0-1,0 1,0-1,1 0,-1 1,1-1,0 0,-1 0,1 0,0-1,0 1,0 0,0-1,0 1,1-1,-1 1,0-1,1 0,-1 0,1 0,-1-1,1 1,0-1,-1 1,1-1,3 0,-3-1,-1 0,1 0,0-1,0 1,-1-1,1 1,-1-1,0 0,0 0,1 0,-1-1,0 1,-1 0,1-1,0 1,-1-1,1 0,-1 1,0-1,0 0,0 0,0 0,0 0,0-3,0-5,1 0,-1 0,-1 0,0 0,0 0,-1 0,0 0,-1 0,-1 0,0 0,0 1,-1-1,-9-18,1 7</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8T03:37:06.823"/>
    </inkml:context>
    <inkml:brush xml:id="br0">
      <inkml:brushProperty name="width" value="0.05" units="cm"/>
      <inkml:brushProperty name="height" value="0.05" units="cm"/>
      <inkml:brushProperty name="ignorePressure" value="1"/>
    </inkml:brush>
  </inkml:definitions>
  <inkml:trace contextRef="#ctx0" brushRef="#br0">44 58,'0'1,"0"0,0 0,0 0,0 0,0 0,0 0,0 0,0 0,1 0,-1 0,0 0,1 0,-1 0,1 0,-1 0,1 0,-1-1,1 1,-1 0,1 0,0 0,-1-1,1 1,0 0,0-1,0 1,-1-1,1 1,0-1,0 0,0 1,0-1,0 0,0 1,0-1,0 0,0 0,0 0,0 0,0 0,0 0,0 0,0 0,1-1,1 1,-1-1,1 1,-1-1,0 0,1 0,-1 0,0 0,0-1,0 1,0 0,0-1,0 0,0 1,0-1,-1 0,1 0,1-2,-2 3,0-1,-1 1,1 0,0 0,-1-1,1 1,-1-1,1 1,-1-1,1 1,-1-1,0 1,0-1,0 1,0-1,0 1,0-1,0 1,-1-1,1 1,0-1,-1 1,1 0,-1-1,0 1,1 0,-1-1,0 1,0 0,0 0,0-1,0 1,0 0,0 0,0 0,0 0,0 1,-1-1,1 0,0 0,-3 0,1 0,0 0,1 0,-1 1,0-1,0 1,0 0,0 0,1 0,-1 0,0 0,0 1,0-1,0 1,1 0,-1-1,0 1,1 1,-1-1,0 0,1 1,-5 2,5-2,0 0,-1 0,1 0,0 0,0 1,0-1,0 1,0-1,1 1,-1 0,1-1,-1 1,1 0,0 0,0 0,1 0,-1 0,1 0,-1 0,1 0,0 0,0 0,0 0,0 0,1 1,-1-1,1 0,0 0,0-1,0 1,3 5,-2-4,1 0,0 0,0-1,0 1,1-1,-1 0,1 1,0-2,0 1,0 0,0-1,1 0,-1 0,0 0,1 0,0-1,-1 0,1 0,9 1,-5-1,0-1,0 0,0-1,0 0,0 0,0-1,0 0,0 0,-1-1,1 0,13-8,-5-1</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8T03:37:07.292"/>
    </inkml:context>
    <inkml:brush xml:id="br0">
      <inkml:brushProperty name="width" value="0.05" units="cm"/>
      <inkml:brushProperty name="height" value="0.05" units="cm"/>
      <inkml:brushProperty name="ignorePressure" value="1"/>
    </inkml:brush>
  </inkml:definitions>
  <inkml:trace contextRef="#ctx0" brushRef="#br0">149 0,'-9'2,"0"1,0 0,0 0,0 0,0 1,1 1,0-1,0 1,0 1,0 0,1 0,0 0,0 1,1 0,-8 10,13-16,-1 1,1 0,0 0,-1 0,1 0,0 0,0 0,0 1,1-1,-1 0,0 0,1 1,0-1,-1 0,1 1,0-1,0 0,0 1,0-1,1 0,-1 1,1-1,0 0,-1 0,1 1,0-1,0 0,0 0,0 0,1 0,-1 0,1 0,-1-1,1 1,-1 0,1-1,0 1,0-1,0 1,0-1,0 0,0 0,0 0,0 0,1 0,-1-1,0 1,5 0,4 2,1-1,0 0,0-1,0 0,0-1,0 0,0-1,17-3,8-6,-5-2</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8T03:37:07.917"/>
    </inkml:context>
    <inkml:brush xml:id="br0">
      <inkml:brushProperty name="width" value="0.05" units="cm"/>
      <inkml:brushProperty name="height" value="0.05" units="cm"/>
      <inkml:brushProperty name="ignorePressure" value="1"/>
    </inkml:brush>
  </inkml:definitions>
  <inkml:trace contextRef="#ctx0" brushRef="#br0">1 1,'0'311,"29"-402,-28 86,0-1,1 1,0 0,0 1,0-1,1 0,0 1,0-1,0 1,0 0,6-6,-7 9,-1 0,1 0,0 0,0 0,0 1,0-1,0 0,0 1,0 0,-1-1,1 1,0 0,0 0,0 0,0 0,0 0,0 1,0-1,0 1,0-1,0 1,0 0,0-1,0 1,-1 0,1 0,0 0,-1 1,1-1,-1 0,1 1,1 2,2 0,0 0,-1 0,0 1,0 0,0-1,-1 1,1 1,-1-1,-1 0,1 1,-1 0,3 7,-1 5</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8T03:37:08.417"/>
    </inkml:context>
    <inkml:brush xml:id="br0">
      <inkml:brushProperty name="width" value="0.05" units="cm"/>
      <inkml:brushProperty name="height" value="0.05" units="cm"/>
      <inkml:brushProperty name="ignorePressure" value="1"/>
    </inkml:brush>
  </inkml:definitions>
  <inkml:trace contextRef="#ctx0" brushRef="#br0">87 51,'0'1,"0"-1,0 1,0-1,0 1,0-1,0 1,0 0,0-1,0 1,0-1,1 1,-1-1,0 1,0-1,1 1,-1-1,0 1,1-1,-1 0,1 1,-1-1,0 1,1-1,-1 0,1 1,-1-1,1 0,-1 0,1 0,-1 1,1-1,-1 0,1 0,0 0,-1 0,1 0,-1 0,1 0,-1 0,1 0,-1 0,1 0,0 0,-1 0,1 0,-1-1,1 1,-1 0,1 0,0-1,1 0,0 0,0 1,0-1,0-1,0 1,0 0,0 0,0-1,0 1,-1-1,3-2,-4 4,1-1,0 0,0 0,-1 0,1 0,-1 0,1 0,-1 0,1 0,-1 0,0 0,1 0,-1-1,0 1,0 0,0 0,0 0,0 0,0 0,0-1,0 1,0 0,-1 0,1 0,0 0,-1 0,1 0,-1 0,1 0,-1 0,1 0,-1 0,0 0,0 0,1 0,-1 1,0-1,0 0,0 0,0 1,0-1,0 1,0-1,0 1,0-1,0 1,0 0,0-1,0 1,0 0,-1 0,1 0,-2 0,-2-1,0 1,0-1,0 1,0 1,0-1,0 1,0 0,0 0,0 0,0 0,-7 4,9-3,0-1,0 1,1-1,-1 1,1 0,-1 0,1 0,-1 1,1-1,0 1,0-1,0 1,1 0,-1-1,1 1,-1 0,1 0,0 0,0 0,0 0,0 0,1 1,-1-1,1 0,0 0,0 1,0-1,0 0,1 0,-1 0,1 0,0 1,0-1,2 4,-1-3,0 0,1-1,-1 1,1-1,0 0,0 0,0 0,0 0,0 0,1-1,-1 1,1-1,0 0,-1 0,1-1,0 1,0-1,0 0,0 1,1-2,-1 1,0-1,0 1,1-1,-1 0,5-1,15-3,-3-2</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8T03:37:08.854"/>
    </inkml:context>
    <inkml:brush xml:id="br0">
      <inkml:brushProperty name="width" value="0.05" units="cm"/>
      <inkml:brushProperty name="height" value="0.05" units="cm"/>
      <inkml:brushProperty name="ignorePressure" value="1"/>
    </inkml:brush>
  </inkml:definitions>
  <inkml:trace contextRef="#ctx0" brushRef="#br0">124 1,'-4'0,"-4"0,-6 3,-3 6,-3 1,-2 6,4 4,4 6,8-1,5-1,11-5,10-2,6-7,3-6,-5-7,-2-3,-4-1</inkml:trace>
</inkml:ink>
</file>

<file path=ppt/ink/ink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2.1608" units="1/cm"/>
          <inkml:channelProperty channel="Y" name="resolution" value="32.14286" units="1/cm"/>
          <inkml:channelProperty channel="T" name="resolution" value="1" units="1/dev"/>
        </inkml:channelProperties>
      </inkml:inkSource>
      <inkml:timestamp xml:id="ts0" timeString="2021-09-18T08:55:38.756"/>
    </inkml:context>
    <inkml:brush xml:id="br0">
      <inkml:brushProperty name="width" value="0.05292" units="cm"/>
      <inkml:brushProperty name="height" value="0.05292" units="cm"/>
      <inkml:brushProperty name="color" value="#002060"/>
    </inkml:brush>
  </inkml:definitions>
  <inkml:trace contextRef="#ctx0" brushRef="#br0">9878 5768 0,'0'0'0,"-18"0"78,18 18-62,-18-1 15,18 1-31,-17 52 15,17-52 1,-18 17-16,18 1 16,-17 34-1,17-17-15,-18 18 16,18 34 0,0-87-16,0 17 0,0 1 15,0 52 1,0-71-16,0 107 15,0-106 1,-18 123 0,18-35-16,0-71 15,-17 35 1,17-34-16,0 34 0,0-35 16,0 1-16,0 34 15,-18-52-15,18 105 16,0-87-1,0 34 1,0-34 0,0 52-16,0-71 15,0 1 1,0-36 15</inkml:trace>
  <inkml:trace contextRef="#ctx0" brushRef="#br0" timeOffset="2069.59">9842 5750 0,'18'0'47,"0"0"-47,-1 0 16,36 18-1,36-36-15,-54 18 16,141-17-16,1-1 15,-36 0 1,-88 1-16,176-1 16,-70 0-1,158-17-15,-229 35 16,71-17 0,317-1-1,-193 18-15,-142 0 16,88 18-1,-123-18-15,0 0 16,-53 17 0,105-17-16,-105 0 15,88 18 1,71-18-16,-53 0 16,-53 17-16,-71-17 15,106 0 1,-70 0-16,34 0 15,-87 18 1,53-18-16,-54 0 16,54 0-1,-36 0-15,-17 0 16,-1 18 0,1-18-1,-18 17 95,-18 1-95,18 35 1,0-18-16,-17 36 15,17 17 1,0 18 0,17-71-1,-17 36-15,0 52 16,0-52 0,0-36-16,-17 106 15,17-70-15,-18 17 16,0 18-1,1-89-15,17 54 16,0-18-16,-18 0 16,18 35-1,0-35 1,0-18-16,-17 18 16,17-35-16,0 17 15,0-18-15,0 1 16,0 17-16,0-17 15,0 0 1,-18-1 0,18 1-1,-18-18 1,1 0 0,-1 18-1,0-18-15,-17 0 16,0 17-16,-18-17 15,-53 0 1,0 18 0,18-18-16,35 18 15,-88-18-15,17 17 16,36-17 0,35 0-16,0 18 15,-141-18-15,89 17 16,52-17-16,-71 18 0,-70-18 15,71 0 1,17 18-16,0-18 16,53 0-1,-159 17-15,177-17 16,-88 0-16,87 0 16,-87 18-16,35-18 15,-53 18-15,52-18 16,37 0-1,-90 0-15,54 0 16,35 0 0,0 0-16,0 0 15,36 0 1,-124 17-16,53-17 16,70 0-16,-70 0 15,35 18-15,18-18 16,-107 0-1,72 0 1,17 0-16,-35 18 16,52-18-1,-34 0-15,35 0 16,17 0 0,-17 0-16,17 17 0,-35-17 15,18 0-15,17 0 16,-17 0-1,0 0 1,-1 0-16,19 0 16,-19 0-16,19 0 15,-1 0-15,18 18 16,-17-18 15,17-18 0,-18 18 16,0 0 0,18-17 16</inkml:trace>
  <inkml:trace contextRef="#ctx0" brushRef="#br0" timeOffset="33859.44">19667 9613 0,'-17'-17'15,"34"17"126,19 0-141,-19 0 16,107 17-16,-36-17 15,35 0 1,-17 0-16,-70 0 15,105 0 1,-124 0-16,36 0 16,0-17-1,-35 17-15,17 0 32</inkml:trace>
  <inkml:trace contextRef="#ctx0" brushRef="#br0" timeOffset="37379.25">17092 8661 0,'18'17'62,"-18"1"-62,17 0 16,1 17 0,17 18-16,-35-36 0,18 19 15,0-19-15,17 19 32,-18-1-17,1-17-15</inkml:trace>
  <inkml:trace contextRef="#ctx0" brushRef="#br0" timeOffset="37679.33">17357 8643 0,'0'0'0,"-18"0"15,18 18-15,-18-1 16,1 1 0,-36 17-16,18 18 15,-1-18 1,19-17-16,-36 53 16,35-54-1,0 1-15,18 0 16,0-1-16,-17-17 15,-1 18 1</inkml:trace>
  <inkml:trace contextRef="#ctx0" brushRef="#br0" timeOffset="38239.5">17357 8961 0,'17'0'16,"-17"-18"15,18 18-31,0 0 16,17 0-16,-18 0 15,1 0 1,0 18-16,-18-1 16,0 1-1,-18-1 1,0 1-16,1 0 16,-1-18-16,1 17 15,-1 1 1,36-18 62,-1 0-47,18 0-31,1 0 16,-19 0-16,1 0 15,-18-18 1,18 18-16</inkml:trace>
  <inkml:trace contextRef="#ctx0" brushRef="#br0" timeOffset="38869.85">17745 8678 0,'17'0'187,"1"0"-171,35 0-1,0 0 1,-36 0 0,19 0-16,17-17 15,-36 17 1,1 0-16</inkml:trace>
  <inkml:trace contextRef="#ctx0" brushRef="#br0" timeOffset="39219.9">17762 8837 0,'18'0'63,"0"0"-63,-1 0 16,36 0-1,-35 0-15,-1 0 0,19-18 16,-19 18-16,36-17 15,-35 17 1,0 0 0,-18-18-1</inkml:trace>
  <inkml:trace contextRef="#ctx0" brushRef="#br0" timeOffset="39979.65">18468 8572 0,'-18'0'16,"1"-17"0,-1 17-1,-53 0 1,54 0 0,-142-18-1,159 36 63,0-1-46,0 19-17,-18-19-15,18 36 16,-17-35-16,17 0 15,0-1 1,0 1-16,17-18 47,1-18-31,17 18-1,-17 0-15,0 0 16,17 18-1,35 17-15,-52 0 16,0-17 0,-18 0-16,0 35 15,0-36-15,0 1 16,-18 35-16,0-18 16,-34 18-1,16-35-15,-34-18 16,52 0-1,-17-18 1,17 18-16,1-18 0,17 1 16,-18-1-1,18 0-15,0 1 16,0-1 0</inkml:trace>
  <inkml:trace contextRef="#ctx0" brushRef="#br0" timeOffset="57839.97">17586 9049 0,'-18'0'0,"1"0"32,-1 0-32,-17 0 15,17 0 1,-17 0-16,35 17 16,-18-17-1,18 18 1,0 0-1,18-1 17,-18-34-17,17 17 1,-17-18 0,0 0-1,0 1 16,0 34 32,0 1-47,0-36 46,0 1-46,0-1-1,18 18-15,-18-18 32,0 36 30,0 0-62,0-1 31,0-34 16,0-19 0,0 19-16,-18 17-31,1 0 16,-1 0 0,-17 17-16,17-17 15,-17 18-15,35 0 16,-18-18-1,18 17 1,18-17 0,0 0-1,17 0-15,-17 0 16,-1 0-16,18 0 16,-17 0-1,0-17-15,-1 17 0,-17-18 16,0 0-1,0 1 1,-17 17 15,-1 0 1,0 17-32,1 1 15,17 0-15,-18-18 31,18 17-31,0-34 32,18 17-17,-1 0 1</inkml:trace>
  <inkml:trace contextRef="#ctx0" brushRef="#br0" timeOffset="59759.14">19791 9296 0,'0'-18'16,"-35"18"15,17-18-16,0 18-15,1 0 16,-1 0 0,18 18 15,-18-18-15,18 18-16,0-1 31,0-34 31,18 17-62,-18-18 32,0 0-17,0 36 48,-18-18-63,18 18 15,-17-1 1,17 1-16,0 0 16,17-18 15,1 0-16,0-18 17,-18 0-17,0 36 63,0 0-62,0-1-16,-18 1 31,18 0-15,18-18 0,-18-18-1,17 0 1,1 18-16,-18-17 15,0-1 1,0 0 15,0 36 1,-18-18-17,1 35 1,17-17-1,17-36 48,1 18-32,-18-17-15,0 34 46,0 1-62,0 0 16,0-1 0,0 1-1,18-18 16,-1-18-15,1 1 0,-1-1 15,-17 0 0</inkml:trace>
  <inkml:trace contextRef="#ctx0" brushRef="#br0" timeOffset="97892.57">4868 10125 0,'0'-18'15,"36"0"1</inkml:trace>
  <inkml:trace contextRef="#ctx0" brushRef="#br0" timeOffset="98039.17">6174 9613 0,'17'0'0,"-34"0"0,52 0 15,-17-17 1,-18-1-1,88-53-15</inkml:trace>
  <inkml:trace contextRef="#ctx0" brushRef="#br0" timeOffset="98180.11">7479 9137 0,'35'-18'0,"-70"36"0,88-53 16,-53 17-1,17 0 1,1 1-16</inkml:trace>
  <inkml:trace contextRef="#ctx0" brushRef="#br0" timeOffset="98330.04">9031 8396 0,'35'-35'0,"-70"70"0,106-88 15,-71 36-15,17-1 16,1 0-16,17-17 16,1 0-16,-19 17 15,142-88-15</inkml:trace>
  <inkml:trace contextRef="#ctx0" brushRef="#br0" timeOffset="98468.94">10760 7497 0,'0'0'0,"17"-36"16,1 19-1,0-1 1</inkml:trace>
  <inkml:trace contextRef="#ctx0" brushRef="#br0" timeOffset="98618.91">12435 6773 0,'0'0'0,"71"-53"16</inkml:trace>
  <inkml:trace contextRef="#ctx0" brushRef="#br0" timeOffset="107109.87">3598 8819 0,'0'-17'562,"18"17"-562,0 0 31,-1-18-31,1 18 16,35-17 0,-36-1-16,1 18 15,17-18-15,1 1 16,-19-1 0,19 18-16,-19 0 15,1-18-15,-1 18 16,1-17-1,0 17-15,-1 0 16,-17-18-16,18 18 16,0 0-1,35-35 17,-36 35-32,1 0 15,0-18-15,17 18 16,-18-18-1,1 18-15,17 0 16,-17-17 0,17 17-16,18-18 15,-35 18-15,-1 0 16,36-17 0,36-19-1,-54 36 1,35-17-16,-52 17 15,53-18 1,-1 18 0,-52-18-16,17 18 15,18 0-15,-18-17 16,1 17-16,-1 0 16,-18-18-1,1 18-15,70-18 16,-52 18-1,-1 0-15,-18 0 16,19-17 0,17-1-16,-36 18 15,36 0 1,-53-17 0,53 17-1,0-18-15,-35 18 16,-1 0-16,19 0 15,-1-18 1,-17 18-16,52-17 31,-52 17-31,17 0 16,-17 0 0,35-18-16,-1 18 15,-34 0-15,53 0 16,-36-18-1,-17 18-15,52 0 32,-17 0-32,-35-17 0,35 17 15,-18 0 1,0 0-16,18 0 16,-18 0-1,-17 0-15,0 0 16,52 0-1,-35 0 1,1 0-16,-1 0 0,0 0 16,1 0-1,-1 0-15,-17 0 16,-1 0 0,1 0-1,17 0-15,0 0 16,-17 0-1,0 0-15,-1 0 16,19 0 0,-19 0-16,18 0 15,18 17 1,-35-17 15,53 0-31,-54 0 0,1 18 16,-1-18-16,19 18 15,-1-18 1,-17 17-16,17-17 16,-17 18-16,-1-18 15,36 18 1,-18-1 0,-17-17-16,0 18 15,-1-1-15,1-17 16,-18 18-1,71 17 1,-54 1 0,18-19-16,-17 1 15,-18 0-15,35 17 16,-35-18 0,36 19-1,-19-19-15,1 19 16,17-1-1,-17 0-15,-1-17 16,19 35 0,-19-18-1,19-17-15,-1 35 16,-17-36 0,-1 1-16,19 0 15,-36-1-15,17 1 0,1-18 16,-1 35-1,-17-17-15,18-18 16,0 35 0,-1 18-1,1-18 1,-18-17 0,18 0-1,-18-1-15,17 1 16,1 17-1,0-17 1,-1-1-16,1 1 16,-1 0-1,19 35 1,-19-18 0,1-35-16,0 17 15,-1 19-15,1-36 16,0 17-16,-18 1 15,17 0-15,1-18 16,-18 17 0,35 1-16,-17 0 15,-18-1-15,53 1 16,-53-1 0,35 1-1,-17 0-15,17-1 16,18 1 15,-18-18-31,-17 18 16,-1-18-16,1 17 15,17-17-15,-17 18 32,105 0-32,-87-18 15,-19 17-15,54-17 16,-36 18-1,71-18 1,-88 0-16,70 17 16,-18-17-1,-34 0 1,17 0-16,-36 0 16,36-17-1,18-1-15,-18 18 16,-1-35-16,-34 35 15,35-18 1,35-35-16,-70 53 16,70-35-1,-70 17-15,35-17 16,-18 18 0,53-89-1,-53 70-15,-17 19 16,53-71-1,-19 17-15,-52 53 16,53-52 0,0-36-16,-35 88 15,35-87-15,-53 69 32,88-193-17,-53 141 1,18-36-16,-35 107 15,0-72 1,-1 72-16,1-71 31,17-18-31,-35 53 0,35-18 16,-35 18 0,18 18-16,0-35 15,-18 52-15,35-53 16,-35 54-1,35-36-15,-17 18 16,-1 17 0,19-17-1,-1 17 1,18-17-16,-18 17 0,0 0 16,-17 1-1,17 17-15,36-35 16,0-1-16,-36 36 15,71-35 1,-71 35-16,0-18 0,53 1 16,-35 17-16,18-18 15,-36 18 1,53 0 0,1-18-16,-19 18 15,54 0-15,-72-17 16,-16 17-16,17 0 15,0 0 1,141 0 0,-141 0-16,-18 0 15,141 0 1,-141 0 0,177 17-1,-177-17-15,89 18 16,-89-18-1,300 53 1,-282-35 0,18-1-1,35 1 1,-89-18 0,89 18-16,-53-18 15,0 17-15,53-17 16,-89 0-1,54 0-15,-36 0 16,-17 0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8T03:37:09.273"/>
    </inkml:context>
    <inkml:brush xml:id="br0">
      <inkml:brushProperty name="width" value="0.05" units="cm"/>
      <inkml:brushProperty name="height" value="0.05" units="cm"/>
      <inkml:brushProperty name="ignorePressure" value="1"/>
    </inkml:brush>
  </inkml:definitions>
  <inkml:trace contextRef="#ctx0" brushRef="#br0">0 1,'0'3,"0"6,0 8,0 12,0 10,0 8,0 0,0-4,0-12,0-13</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8T03:37:09.765"/>
    </inkml:context>
    <inkml:brush xml:id="br0">
      <inkml:brushProperty name="width" value="0.05" units="cm"/>
      <inkml:brushProperty name="height" value="0.05" units="cm"/>
      <inkml:brushProperty name="ignorePressure" value="1"/>
    </inkml:brush>
  </inkml:definitions>
  <inkml:trace contextRef="#ctx0" brushRef="#br0">162 0,'-53'42,"-52"17,105-59,0 0,-1 0,1 0,0 0,0 0,0 0,-1 1,1-1,0 0,0 0,0 0,0 0,-1 1,1-1,0 0,0 0,0 0,0 1,0-1,0 0,0 0,0 0,0 1,0-1,-1 0,1 0,0 1,0-1,0 0,0 0,1 0,-1 1,0-1,0 0,0 0,0 1,0-1,0 0,0 1,11 6,23 6,-26-11,22 11,0 2,40 25,-46-26,-22-12,0-1,0 0,1 0,-1 0,0 0,1 0,-1 0,1 0,-1-1,0 1,1-1,0 0,4 0,6-4</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8T03:37:10.468"/>
    </inkml:context>
    <inkml:brush xml:id="br0">
      <inkml:brushProperty name="width" value="0.05" units="cm"/>
      <inkml:brushProperty name="height" value="0.05" units="cm"/>
      <inkml:brushProperty name="ignorePressure" value="1"/>
    </inkml:brush>
  </inkml:definitions>
  <inkml:trace contextRef="#ctx0" brushRef="#br0">31 33,'0'2,"1"-1,-1 0,1 0,-1-1,1 1,-1 0,1 0,0 0,-1 0,1 0,0-1,0 1,0 0,-1-1,1 1,0 0,0-1,0 1,0-1,0 1,0-1,0 0,0 0,0 1,0-1,1 0,-1 0,0 0,2 0,33-1,-35 1,1-1,0 1,-1-1,1 1,0-1,-1 0,1 0,0 1,-1-1,0 0,1-1,-1 1,1 0,-1 0,0-1,0 1,0 0,0-1,0 1,0-1,0 1,0-1,-1 0,2-2,-2 3,0 0,0 1,0-1,0 1,0-1,0 0,-1 1,1-1,0 0,0 1,0-1,-1 0,1 1,0-1,-1 1,1-1,-1 1,1-1,0 1,-1-1,1 1,-1-1,1 1,-2-1,1 0,-1 1,0-1,0 0,0 1,1-1,-1 1,0 0,0 0,0 0,0 0,0 0,-3 0,-1 2,-1 0,1 0,0 0,0 1,0 0,0 0,1 0,-1 1,1 0,-10 8,13-10,1 0,-1-1,1 1,-1 0,1 0,0-1,0 1,0 0,0 0,0 1,0-1,0 0,1 0,-1 0,0 3,1-4,1 1,-1-1,0 1,1-1,-1 1,1-1,-1 1,1-1,0 1,0-1,0 0,-1 0,1 1,0-1,0 0,1 0,-1 0,0 0,0 0,1 0,-1 0,0-1,1 1,1 1,9 2,1 0,-1-1,0 0,1-1,0 0,-1-1,26-1,-11 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8T03:37:11.038"/>
    </inkml:context>
    <inkml:brush xml:id="br0">
      <inkml:brushProperty name="width" value="0.05" units="cm"/>
      <inkml:brushProperty name="height" value="0.05" units="cm"/>
      <inkml:brushProperty name="ignorePressure" value="1"/>
    </inkml:brush>
  </inkml:definitions>
  <inkml:trace contextRef="#ctx0" brushRef="#br0">145 16,'1'-8,"-1"1,-14 6,5 3,0 0,-1 1,1 0,0 0,1 1,-1 0,-9 6,15-8,-1 0,1 1,-1-1,1 1,0-1,0 1,0 0,0 0,0 1,1-1,-1 1,1-1,0 1,0 0,1-1,-1 1,1 0,-2 6,3-9,0 0,0-1,0 1,0 0,0 0,0 0,0 0,0 0,0-1,0 1,1 0,-1 0,0 0,0 0,1-1,-1 1,1 0,-1 0,1-1,-1 1,1 0,-1-1,1 1,0-1,-1 1,1-1,0 1,1 0,26 1,-21-3,1-1,-1 0,0 0,0 0,12-7,-14 6,0-1,0 0,0-1,0 1,-1-1,0 0,7-11,-7 11,-4 5,1 0,-1-1,1 1,-1 0,0 0,1 0,-1-1,1 1,-1 0,1 0,-1 0,1 0,-1 0,1 0,-1 0,1 0,-1 0,1 0,0 0,-1 0,1 0,-1 1,0-1,1 0,-1 0,1 0,-1 1,1-1,-1 0,1 1,-1-1,0 0,1 1,-1-1,0 0,1 1,-1-1,1 1,20 23,-11-12,4-1,-1-5</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8T03:37:11.429"/>
    </inkml:context>
    <inkml:brush xml:id="br0">
      <inkml:brushProperty name="width" value="0.05" units="cm"/>
      <inkml:brushProperty name="height" value="0.05" units="cm"/>
      <inkml:brushProperty name="ignorePressure" value="1"/>
    </inkml:brush>
  </inkml:definitions>
  <inkml:trace contextRef="#ctx0" brushRef="#br0">126 17,'0'-1,"0"0,0 1,-1-1,1 0,0 0,-1 0,1 0,-1 1,1-1,-1 0,1 0,-1 1,0-1,1 1,-1-1,0 0,1 1,-1-1,0 1,0-1,1 1,-1 0,0-1,0 1,0 0,0 0,0-1,1 1,-1 0,0 0,0 0,0 0,0 0,0 0,0 0,0 1,-1-1,-33 8,30-5,0 0,0 0,0 1,1 0,-1 0,1 0,0 0,0 1,0-1,1 1,-1 0,-3 9,6-12,0 0,0 0,1 0,-1-1,1 1,0 0,-1 0,1 0,0 0,0 0,0 0,0 0,1 0,-1-1,0 1,1 0,-1 0,1 0,0 0,0-1,0 1,-1 0,2-1,-1 1,0-1,0 1,0-1,1 1,-1-1,1 0,-1 0,1 0,-1 0,1 0,0 0,-1 0,1 0,0 0,0-1,0 1,3 0,4 1,0-1,0 0,0 0,1-1,-1 0,0 0,0-1,0 0,0-1,0 0,14-5,2-1</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8T03:37:12.054"/>
    </inkml:context>
    <inkml:brush xml:id="br0">
      <inkml:brushProperty name="width" value="0.05" units="cm"/>
      <inkml:brushProperty name="height" value="0.05" units="cm"/>
      <inkml:brushProperty name="ignorePressure" value="1"/>
    </inkml:brush>
  </inkml:definitions>
  <inkml:trace contextRef="#ctx0" brushRef="#br0">1 0,'0'216,"0"-221,1 0,0 0,0 0,0 0,0 0,1 0,0 0,0 1,0-1,1 1,-1-1,1 1,0 0,1 0,-1 0,1 0,-1 1,1 0,4-4,-5 6,-1-1,0 1,0 0,0 0,1 0,-1 0,0 0,1 0,-1 1,1-1,-1 1,1 0,-1-1,1 1,-1 0,1 1,-1-1,1 0,-1 1,1-1,-1 1,1 0,-1 0,0 0,0 0,1 0,-1 0,0 1,0-1,0 1,0 0,0-1,-1 1,1 0,0 0,-1 0,0 0,1 0,1 5,0-1,0 0,-1 0,0 0,0 0,0 0,-1 1,0-1,0 11,0 3</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8T03:37:13.248"/>
    </inkml:context>
    <inkml:brush xml:id="br0">
      <inkml:brushProperty name="width" value="0.05" units="cm"/>
      <inkml:brushProperty name="height" value="0.05" units="cm"/>
      <inkml:brushProperty name="ignorePressure" value="1"/>
    </inkml:brush>
  </inkml:definitions>
  <inkml:trace contextRef="#ctx0" brushRef="#br0">35 107,'-1'6,"0"0,-1-1,1 1,-1-1,0 0,-5 10,3-8,1-1,0 1,1 0,0 0,-3 11,5-16,0-1,0 1,0-1,0 1,0-1,1 1,-1 0,0-1,1 1,-1-1,1 1,0-1,-1 1,1-1,0 0,0 1,0-1,0 0,0 0,0 0,0 1,0-1,1 0,-1-1,0 1,1 0,-1 0,0 0,3 0,3 1,-1-1,1 0,-1-1,1 1,0-1,-1-1,1 1,-1-1,1 0,-1-1,1 1,-1-1,0-1,0 1,9-6,-11 6,0 0,0 0,0-1,-1 1,1-1,-1 0,0 0,0 0,0-1,0 1,2-5,-4 6,0 1,0-1,-1 0,1 0,0 0,-1-1,0 1,1 0,-1 0,0 0,0 0,0 0,0 0,0 0,-1 0,1-1,-1 1,1 0,-1 0,0 0,0 1,0-1,-1-3,-1 2,1 1,0-1,-1 0,0 1,0 0,0-1,0 1,0 0,0 0,0 1,0-1,-1 1,1 0,-1 0,1 0,-1 0,-7-1,6 2,0-1,0 1,0 0,-1 0,1 1,0-1,0 1,0 0,0 1,0-1,0 1,-5 3,9-5,0 0,0 0,0 1,1-1,-1 0,0 1,0-1,1 1,-1-1,0 1,1-1,-1 1,1-1,-1 1,1 0,-1-1,1 1,-1 0,1 0,0-1,-1 1,1 0,0 0,-1-1,1 1,0 0,0 0,0 0,0 0,0-1,0 1,0 0,0 0,0 0,0 0,1-1,-1 1,0 0,0 0,1-1,-1 1,1 0,-1 0,0-1,1 1,-1 0,1-1,0 1,-1-1,1 1,0-1,-1 1,1-1,1 1,2 2,0 0,1 0,0-1,-1 0,1 0,0 0,8 2,-1-3,0 0,0-1,0 0,1-1,-1 0,0 0,0-2,0 0,0 0,-1-1,1 0,21-12,-27 13,1 0,-1-1,0 0,0 0,0 0,-1-1,1 0,-1 0,0 0,-1-1,1 0,-1 0,0 0,-1 0,1 0,-1-1,0 0,-1 0,0 1,0-1,0-1,0-13,-2 24,0-1,0 0,-1 0,0 0,1 0,-1 0,0 0,0 0,0 0,0 0,0 0,0 0,-1-1,1 1,-1 0,1-1,-1 1,1-1,-1 0,0 1,0-1,0 0,0 0,0 0,0-1,0 1,0 0,0-1,0 1,0-1,0 0,-1 1,1-1,0 0,0 0,0-1,0 1,-1 0,1-1,0 1,0-1,0 0,0 0,0 0,0 0,0 0,0 0,1 0,-1-1,0 1,1 0,-1-1,1 0,-1 1,1-1,0 0,0 0,0 0,0 0,-2-3,10 30,15 55,15 100,-27-117,4 43,-13-104,-1 0,0 0,0 0,0-1,0 1,-1 0,1 0,0 0,-1-1,1 1,-1 0,0-1,0 1,1 0,-1-1,0 1,0-1,-1 1,1-1,0 0,0 1,-1-1,1 0,0 0,-1 0,0 0,1 0,-1 0,1-1,-1 1,0 0,1-1,-1 1,0-1,0 0,0 1,1-1,-1 0,0 0,0 0,0-1,1 1,-4-1,-10-1,-1-1,1 0,0-1,-16-7,17 6,9 4,0-1,0 0,0 0,0-1,0 1,0-1,1 0,-1 0,1 0,-7-8,10 10,1 0,-1 0,0 0,1 0,-1 0,1 0,-1-1,1 1,0 0,-1 0,1-1,0 1,0 0,0 0,0-1,0 1,0 0,0-1,1-1,0 1,0-1,0 1,0-1,1 1,-1 0,1-1,0 1,0 0,-1 0,1 0,1 0,2-2,21-14,1 2,0 0,2 2,-1 1,54-15,-66 23</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8T03:37:13.639"/>
    </inkml:context>
    <inkml:brush xml:id="br0">
      <inkml:brushProperty name="width" value="0.05" units="cm"/>
      <inkml:brushProperty name="height" value="0.05" units="cm"/>
      <inkml:brushProperty name="ignorePressure" value="1"/>
    </inkml:brush>
  </inkml:definitions>
  <inkml:trace contextRef="#ctx0" brushRef="#br0">0 5,'0'-4,"0"3,0 5,0 5,0 6,0 11,0 4,0 2,0 2,0 3,0-1,4-6,1-10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8T03:37:14.342"/>
    </inkml:context>
    <inkml:brush xml:id="br0">
      <inkml:brushProperty name="width" value="0.05" units="cm"/>
      <inkml:brushProperty name="height" value="0.05" units="cm"/>
      <inkml:brushProperty name="ignorePressure" value="1"/>
    </inkml:brush>
  </inkml:definitions>
  <inkml:trace contextRef="#ctx0" brushRef="#br0">1 141,'39'1,"0"-2,0-1,-1-2,1-2,70-20,-104 24,0 0,0-1,0 0,0 0,0 0,-1 0,1-1,-1 0,0 0,4-4,-7 7,0 0,-1-1,1 1,0 0,0-1,-1 1,1 0,0-1,-1 1,0 0,1-1,-1 1,0-1,1 1,-1-1,0 1,0-1,0 1,-1-1,1 1,0-1,0 1,-1-1,1 1,-1 0,1-1,-1 1,0 0,0-1,1 1,-1 0,0 0,0 0,0 0,0 0,0 0,-1 0,1 0,0 0,0 0,-2 0,2 0,0 0,0 0,1 0,-1 1,0-1,0 0,0 1,0-1,0 1,0-1,0 1,0-1,0 1,0 0,0 0,0-1,-1 1,1 0,0 0,0 0,0 0,0 0,0 0,0 1,0-1,-1 0,1 0,0 1,0-1,0 1,0-1,0 1,0-1,0 1,1 0,-1-1,0 1,0 0,0 0,1 0,-1 0,0 0,1-1,-1 1,1 0,-1 0,1 1,-1-1,1 0,0 0,-1 0,1 0,0 0,0 2,-2 9,1 0,0 0,1 1,1 11,-1-15,9 113,-8-134,2 1,0 0,0 0,1 0,0 0,7-11,-10 20,0 0,0 0,0 0,1 1,-1-1,0 1,1-1,-1 1,1-1,0 1,-1 0,1 0,0 0,0 0,0 0,0 0,2 0,-2 1,0 0,0 0,0 0,-1 0,1 1,0-1,0 1,0-1,0 1,0 0,-1 0,1 0,0 0,-1 0,1 0,-1 0,1 1,-1-1,1 0,-1 1,0-1,1 3,3 2,-1 0,-1 0,1 0,-1 0,0 1,-1 0,1-1,-1 1,-1 0,2 13,-1-4</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8T03:37:14.889"/>
    </inkml:context>
    <inkml:brush xml:id="br0">
      <inkml:brushProperty name="width" value="0.05" units="cm"/>
      <inkml:brushProperty name="height" value="0.05" units="cm"/>
      <inkml:brushProperty name="ignorePressure" value="1"/>
    </inkml:brush>
  </inkml:definitions>
  <inkml:trace contextRef="#ctx0" brushRef="#br0">94 59,'1'1,"1"0,0 0,1 0,-1-1,0 1,0-1,0 0,0 1,0-1,0 0,0 0,1 0,-1-1,0 1,0 0,0-1,0 1,0-1,0 0,0 0,0 0,0 0,0 0,0 0,-1 0,1-1,0 1,-1-1,2-1,-1 2,-1 0,0-1,0 1,0 0,0 0,0-1,0 1,0-1,0 1,0-1,-1 1,1-1,0 1,-1-1,0 1,1-3,-1 3,0 0,-1 0,1 0,0 0,-1 0,1 0,0 1,-1-1,1 0,-1 0,1 0,-1 0,0 1,1-1,-1 0,0 1,0-1,1 0,-1 1,0-1,0 1,0-1,0 1,0 0,0-1,0 1,1 0,-1 0,-2-1,-3 1,0-1,0 1,0 0,1 1,-1-1,0 1,0 0,1 1,-1-1,1 1,-1 0,1 0,0 1,-1 0,1 0,1 0,-1 0,0 1,1 0,0 0,0 0,0 0,0 1,1-1,-1 1,1 0,1 0,-1 1,1-1,0 0,-2 7,4-10,0 0,0 0,0 0,0 0,1 0,-1 0,1 0,-1 0,1 0,0 0,0 0,-1-1,1 1,1 0,-1 0,0-1,0 1,1-1,-1 1,1-1,-1 0,1 1,-1-1,1 0,0 0,0 0,0 0,-1 0,4 0,3 2,-1-1,1 0,-1 0,1-1,-1 0,13 0,5-2</inkml:trace>
</inkml:ink>
</file>

<file path=ppt/ink/ink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2.1608" units="1/cm"/>
          <inkml:channelProperty channel="Y" name="resolution" value="32.14286" units="1/cm"/>
          <inkml:channelProperty channel="T" name="resolution" value="1" units="1/dev"/>
        </inkml:channelProperties>
      </inkml:inkSource>
      <inkml:timestamp xml:id="ts0" timeString="2021-09-18T08:59:14.305"/>
    </inkml:context>
    <inkml:brush xml:id="br0">
      <inkml:brushProperty name="width" value="0.05292" units="cm"/>
      <inkml:brushProperty name="height" value="0.05292" units="cm"/>
      <inkml:brushProperty name="color" value="#002060"/>
    </inkml:brush>
  </inkml:definitions>
  <inkml:trace contextRef="#ctx0" brushRef="#br0">20002 10389 0,'0'0'0,"53"36"32,-35-36-32,0 17 15,-1 1 1,124 35-16,-105-36 15,17 1-15,-18 0 16,141 35-16</inkml:trace>
  <inkml:trace contextRef="#ctx0" brushRef="#br0" timeOffset="6299.75">15699 13018 0,'17'0'156,"1"17"-156,52-17 16,19 0-1,-1 0-15,0 0 16,0 0-16,-35 0 16,229 0-1,-229 0 1,177-17-16,-177 17 16,158 0-1,-70 0-15,-53 0 16,36 0-1,-89 0-15,0 0 16,-17 0-16,17 0 16,-17 0-1</inkml:trace>
  <inkml:trace contextRef="#ctx0" brushRef="#br0" timeOffset="36419.76">18133 7038 0</inkml:trace>
  <inkml:trace contextRef="#ctx0" brushRef="#br0" timeOffset="36475.76">18133 7038 0</inkml:trace>
  <inkml:trace contextRef="#ctx0" brushRef="#br0" timeOffset="36710.42">18133 7038 0,'0'18'0,"0"-1"47,0 1-31,17-1-1,-17 1 1,0 0 15,18-18-31,-18 17 31,0 1-31,0 0 32</inkml:trace>
  <inkml:trace contextRef="#ctx0" brushRef="#br0" timeOffset="37369.62">18168 7197 0,'18'0'187,"-1"-18"-171,1 18-16,17-18 16,1 1-1,-19 17-15,18-36 16,18 19-16,36-36 15,-37 18-15,90-36 16,-107 53 0,71-34-16,-89 34 15,36-35 1,-35 35-16,0 1 16,-18-1-1,17 0 32,-17 1-16,18 17-15,-18-18 0,0 1 77</inkml:trace>
  <inkml:trace contextRef="#ctx0" brushRef="#br0" timeOffset="42969.58">14852 8625 0,'0'18'219,"0"0"-204,0-1 1,18-17 0,-1-17 124,-17-1-140,53 0 16,-35 1-16,-1 17 0,54-36 15,-53 19 1,35-1-16,-18 1 16,35-19-1,-52 36-15,17-17 16</inkml:trace>
  <inkml:trace contextRef="#ctx0" brushRef="#br0" timeOffset="47305.25">19597 11060 0,'0'-18'63,"0"36"109,0-1-141,17-17-16,1 18-15,-18-1 16,18-17 0,-1 18-16,-17 0 31,18-18-31,0 0 125,-18-18-109,17 18-1,19-35-15,-19 35 16,36-35-1,-18 17-15,1 0 16,52-17-16,-35 0 16,-36 35-1,36-18 1,-17 0-16</inkml:trace>
  <inkml:trace contextRef="#ctx0" brushRef="#br0" timeOffset="52783.63">19773 12330 0,'0'0'0,"0"17"297,0 1-282,18-1-15,-18 1 16,0 0-16,17-1 16,-17 1-1,18-18 16,0-18 1,-18 1-32,35-1 15,-17 0-15,52-34 16,-52 52 0,70-53-16,-70 35 0,17-17 15,18 17-15,-35 0 16,34-17-1,-34 35-15,0-17 16</inkml:trace>
  <inkml:trace contextRef="#ctx0" brushRef="#br0" timeOffset="54867.37">10389 13053 0,'0'0'0,"0"-18"15,18 1 126,0 17-125,17-18 15,-17 18-31,-1 0 15,36-18 1,-35 18-16,52 0 16,36 0-1,-88 0-15,-1 0 0,72 0 16,-54 0 0,-18 0-1,89 0-15,-53 0 16,0 0-1,-35 0-15,17 0 16,18 0 0,-18-17-16,-17 17 15,17 0-15,-17 0 16,-1 0 0,19 0-1,-19 0 1,1 0-16,0 0 15,-1 0 17,19 0-17,-19 0-15,1 0 16,-1 0 0,1 0-16,0 0 15,35-18 1,-18 18-1,18 0 1,-35 0 0,34-18-16,-34 18 15,0 0-15,17 0 16,0 0-16,-17 0 16,0 18-16,-1-18 15,1 0 1,35 18-16,-18-18 15,36 17 1,-19-17-16,-16 0 16,17 0-16,-36 0 15,36 0-15,18-17 16,-54 17 0,36 0-16,-35 0 0,35 0 15,0-18-15,0 18 16,-18 0-1,-17-18-15,17 18 0,18 0 16,-36-17 0,36 17-1,-53-18 1,18 18-16,0 0 16,-1 0-1,1 0 16,0 0-15,-1 0-16,19 0 31,-19 0-31,18 0 16,36 0 0,-36-18-1,53 18-15,-52 0 16,52 0-1,-70 0-15,17-17 16,-18 17-16,19 0 16,-19 0-16,1 0 15,0 0-15</inkml:trace>
  <inkml:trace contextRef="#ctx0" brushRef="#br0" timeOffset="65593.39">12788 13988 0,'-17'0'31,"-1"0"47,18 17-78,-18-17 47,36 0 47,0 0-79,-1 0-15,1 0 16,17 0-1,71 0-15,-88 0 16,70 0 0,18 0-16,-89 0 15,71-17-15,-70 17 16,70-18 0,-70 18-16,17 0 15,-17 0 1,-36 18 109,1-18-110,-19 0-15,-17 17 16,36-17 0,-142 18-1,106-18 1,0 0-16,36 0 16,-36 0-1,0 18-15,17-18 16,54 0 46,0 0-46,-1 0-16,36 0 16,18 0-16,-54 0 15,89 0 1,18 0-1,-89 0-15,-17 0 16,-1-18-16,1 18 16</inkml:trace>
  <inkml:trace contextRef="#ctx0" brushRef="#br0" timeOffset="67705.71">11483 15258 0,'18'0'234,"34"0"-218,-34 0-16,53-18 15,-54 18-15,89 0 16,-18-18-16,-17 18 16,35-17-16,105-1 31,-158 18-15,71-18-16,17 18 15,-88-17-15,35 17 16,-53 0-1</inkml:trace>
  <inkml:trace contextRef="#ctx0" brushRef="#br0" timeOffset="69849.7">11959 17515 0,'18'0'187,"-1"0"-187,-17 18 16,18-18-16,17 0 16,1 0-1,-19-18-15,19 18 16,16 0 0,-34 0-16,35 0 15,-35 0 1,17 0-16,18 0 15,-36 0-15,1 0 16,17 0 0,-17 0-16,0 0 15,17 0 1,-17 0-16,35 0 16,-36 0-16,1 0 15,-1 18-15,1-18 16,17 0-1,-17 0 1,0 0-16,17 0 16,-17 18-1,17-18-15,-18 0 16,1 0-16,0 0 31,-1 17-15,1-17-1,0 0 17,17 0-17,-17 0-15,17-17 16,0 17 0,0 0-16,18-18 15,-35 18 1,105-18-1,-87 18 1,-19 0-16,36-17 16,18 17-1,-54 0-15,19 0 16,-1-18 0,-17 18-1,-1 0 1,-34 0 109</inkml:trace>
  <inkml:trace contextRef="#ctx0" brushRef="#br0" timeOffset="74629.75">27711 9966 0,'0'0'0,"0"-18"15,-18 18 16,0 0 1,1-17-32,-1 17 0,0 0 15,-34 0 1,34 0-16,0 0 16,-17 0-1,-18 17-15,0 1 16,18 0-16,0-1 15,17 19 1,0-19-16,1 1 16,-19 17-1,19 18 1,-1-35 0,18 52-1,0-52-15,0-1 16,0 1-1,0 17-15,0-17 16,0 17 0,0-17-16,18 0 15,-1 17 1,1-35-16,0 35 16,17-17-1,-17-1-15,-1 1 16,1-18-1,35 35 1,17-17-16,-34 0 16,-1-18-1,35 17 1,-34-17 0,-19 0-16,54 0 15,-36 0-15,1 0 16,-19 0-16,36-17 15,-18 17 1,-17-18-16,17 18 16,-35-18-16,36 1 15,-1-1-15,-18 0 16,1 1-16,0 17 16,-1-35-1,1-1-15,0 36 0,-18-17 16,17-36-16,1 17 15,-18 1 1,0-18-16,0 18 16,0 0-1,-18 17-15,18-17 16,-17-18 0,-1 35-1,0-17-15,1 17 16,17 1-1,-36-1-15,1 0 16,0 1 0,17 17-1,18-18 1,-53 18-16,36-18 16,-36 18-1,35 0-15,-35-17 16,18 17-16,-36-18 15,54 18 1,-54 18-16</inkml:trace>
  <inkml:trace contextRef="#ctx0" brushRef="#br0" timeOffset="75908.22">28734 9578 0,'0'0'0,"0"-18"15,0 36 32,0 17-31,0-17 0,0 52-1,0-52-15,0 35 16,0-18-16,0 0 31,0-52 0</inkml:trace>
  <inkml:trace contextRef="#ctx0" brushRef="#br0" timeOffset="76399.71">28610 9525 0,'0'0'0,"0"-18"31,0 1 0,18 17-31,0 0 16,34-18-1,-34 18-15,17 18 16,-17-18 0,88 35-16,-71-17 15,0-1-15,-17 1 16,35 52-1,-35-52-15,-18 17 16,17 1 0,-17-19-16,-17 19 15,-1-19 1,-17 1-16,17-1 16,-35 1-1,35-18-15,1 0 16,-124 0-1,123-18-15,0 18 16,-17-17 0,35-1-1</inkml:trace>
  <inkml:trace contextRef="#ctx0" brushRef="#br0" timeOffset="77395.42">27305 10707 0,'-18'35'62,"-17"-17"-46,17 17-16,-34 18 16,16-18-1,-52 71 1,0 0-16,53-71 16,-18 18-16,0 18 15,0-1 1,35-52-16,18-1 31</inkml:trace>
  <inkml:trace contextRef="#ctx0" brushRef="#br0" timeOffset="78080.03">28046 10689 0,'0'0'0,"-18"0"16,18 18 31,18-18-32,17 70 17,0-17-32,-17-17 15,88 69-15,-71-52 16,18 18-16,-35-54 15,35 36-15,-18-17 0,18 17 16,-36-36 0,19 19-1</inkml:trace>
  <inkml:trace contextRef="#ctx0" brushRef="#br0" timeOffset="78760.45">25541 11042 0,'0'18'47,"0"17"-31,-18 18-16,18 35 15,0-70 1,0 17-16,0 0 15,0 0-15,0-17 32</inkml:trace>
  <inkml:trace contextRef="#ctx0" brushRef="#br0" timeOffset="79155.62">25453 11042 0,'0'-18'0,"0"36"0,0-53 31,0 17-15,70 36-1,-52-18 1,53 35-1,-1 18-15,-34-36 16,16 36 0,-34-17-16,0-19 15,-18 72 1,0-72 0,-36 18-16,1 1 0,18-36 15,-36 35 1,35-35-16,-35 0 15,35 0 1,1 0 0,17-18-1,0 1-15</inkml:trace>
  <inkml:trace contextRef="#ctx0" brushRef="#br0" timeOffset="79710.08">25823 11130 0,'0'0'0,"0"-18"16,18 18-1,-18 18 32,0 0 16,0-1-63,18 19 15,-18-19-15,0 72 16,0-54-1,0-18-15,0 54 16,0-36 0,17-35 46,1 0-46,0 0-16,17 0 15,-18 0 1,1 0-16,0 0 16,-18-17-1,17 17-15</inkml:trace>
  <inkml:trace contextRef="#ctx0" brushRef="#br0" timeOffset="80280.22">28804 11024 0,'0'0'0,"18"0"16,-18-17 0,0 34-1,0 19 17,0-1-32,0 0 15,-18 36-15,18-18 16,0 0-1,-17-1-15,17-34 16,0 17 0</inkml:trace>
  <inkml:trace contextRef="#ctx0" brushRef="#br0" timeOffset="80660.02">28751 10989 0,'0'0'0,"0"-18"15,18 18 17,-18-17-17,35 17-15,1 17 16,-19-17-1,36 53-15,-35-35 32,35 52-32,-36-34 0,1 17 15,0 0 1,-18-36-16,0 1 16,-36 70-1,19-70-15,-1-18 16,-35 35-16,35-35 15,1 0-15,-1 0 16,1 0 0,17-18-1,0 1-15</inkml:trace>
  <inkml:trace contextRef="#ctx0" brushRef="#br0" timeOffset="81380">29087 11324 0,'0'18'47,"17"-1"-31,-17 1-16,0 35 15,0-35 1,0 52-16,0-35 16,0-17-1,0 0 1,0-36 0,0 0-1,0 1-15,-17-36 16,17 18-1,0-1-15,17-34 16,-17 52 0,18-17-16,-1 0 15,1 35 1,0 0-16,-1 17 16,36 19-1,-35-19 1,-18 1-16,0-1 15,-18-17 1,1 18 0,-72 17-1,72-35-15,-1 0 16,1-17 0,17 34 15,17-17-16,-17 18-15,18-18 16,35 35 0,-36-35-16,54 36 31,-36-19-31,0 1 16,-17-18-16,0 0 15</inkml:trace>
  <inkml:trace contextRef="#ctx0" brushRef="#br0" timeOffset="85675.85">27534 10231 0,'0'0'0,"0"-18"110,18 18-110,0 0 15,-1 18 1,18-1 15,-35 18-31,-17 1 16,-1-19 0,18 1-16,-17 0 15,-1-1-15,0 1 16,1 0-1,17-36 32,17 18-31,-17-18-16,36 1 16,-19-19-16,1 19 15,-1 17-15,36-53 16,-53 35-16,18 1 15,-18-19 1,0 19 15,0 34 16,-18 1-31,1 0-1,17-1 1,-18 1 0,0-1-1,18 19 1,0-19-16,18 19 16,0-19-16,-1 1 15,19 0 1,-19-18 15,1-18 16</inkml:trace>
  <inkml:trace contextRef="#ctx0" brushRef="#br0" timeOffset="86069.48">27869 10160 0,'0'-18'31,"18"18"16,-18-17-32,35 34-15,-17-17 16,0 18-16,-1 0 16,-17-1-1,0 19 16,-17-19-31,-19 1 16,19-1 0,-1 1-1,0 0 1,18-1 0,0 1-16</inkml:trace>
  <inkml:trace contextRef="#ctx0" brushRef="#br0" timeOffset="86467.48">27940 10425 0,'0'0'0,"0"17"15,0 1 1,-18 17 15,18-17-15,-17-18-1,-1 0 1,18-18 0,-18 1-1,18-1 1,0 0-16,18 18 15,0 0 1,-1 0 0,1 18-1,-18 0 1,0-1 0,-18-17-1,1 0-15,-1 0 16,-17-35-16</inkml:trace>
  <inkml:trace contextRef="#ctx0" brushRef="#br0" timeOffset="88859.53">26811 11395 0,'0'-18'15,"-18"18"48,-17 0-48,0 0 1,17 18-16,1-18 31,-72 17-31,72-17 16,-36 18 0,35-18-16,1 0 15,-36 35 1,35-17-1,0 0 1,1-1 0,-1 1-1,0-1 1,18 1-16,-17 0 16,17-1-1,0 19 1,0-19-16,0 1 15,0 0 1,0-1-16,17 19 31,1-1-15,0-18 0,17 1-1,-17-18-15,35 35 16,-36-35-1,1 0-15,17 18 16,18-18 0,-35 0-1,52 0 1,-52 0 0,52-18-1,-52 18-15,0 0 16,-1 0-1,-17-17-15,18 17 16,0-18 0,-1 18-1,-17-18-15,18 18 16,0-17 0,-1-18-1,1 35-15,-18-18 16,18 18-1,-18-18-15,17 1 16,1-1 0,-18 0-1,0 1-15,17-1 16,-17 0 15,0 1-15,0-19-16,0 19 31,0-1-31,0 1 16,-17-1-1,17 0 1,-18 18 0,1-17-1,-1 17 1,0-18-1,1 18 1,-1 0 0,0 0-1,1 0 1,-1-18 15</inkml:trace>
  <inkml:trace contextRef="#ctx0" brushRef="#br0" timeOffset="91410">26370 11430 0,'0'18'110,"0"-1"-95,-18 1-15,18 0 16,0-1 0,0 1-16,0 17 15,0 36-15,0-18 16,0-36-1,0 36 1,0 35 0,0-52-16,0-19 15,18-17-15,-18 18 32,0 0-32,0-36 78,0-17-63</inkml:trace>
  <inkml:trace contextRef="#ctx0" brushRef="#br0" timeOffset="94439.85">26423 11412 0,'0'-17'0,"18"17"172,17 17-156,-17-17-1,87 0 1,-87 0-16,35 0 16,18 0-1,70 0-15,-88 0 16,0-17-16,35 17 15,-71 0 1,36 0 0,-35-18-1,-18 36 204,0-1-188,0 1-15,0 0 0,0-1-1,-18 1-15,18 0 16,-17 34-1,17-16 1,-18-19 0,18 1-1,-18 35-15,18-35 16,0-1-16,0 1 16,0 0-1,0-1-15,-17 1 0,17-1 16,0 1-16,0 0 15,0-1 1,0 1 15,0 0 1,-18-18 93,0 0-125,-34 0 15,-1 0 1,-18 0-16,53 17 15,-35-17 1,-52 0-16,52 18 16,17-18-1,-16 0 1,34 0-16,0 0 16,1 0-1,-36 0 16,35 0-31,-17 18 16,17-18 0,0 0-16,-17 0 15,70 0 110,-17-18-109,0 18 0,88 0-16,-18 0 15,-35-18-15,-18 18 16,88 0-1,-70-17-15,-35 17 16,53-18 0,-54 18-1,36-18 1,-35 18 0,-1 0-1,-17-17 141,36-19-124,-36-16-1,17 52-31,-17-36 16,0 1-16,0 0 15,0-1 1,0 19-16,0-1 15,0-17-15,0 17 16,0 1-16,0-1 16,0 0-1,0 1 1,0-1 78,0 0-63,0 1 0,-17 17 63,17 17-94,-36-17 16,19 0-1,-18 0-15,-1 0 16,1 0-1,-36 18-15,18-18 16,18 0 0,18 0-16,-36 0 15,0 0 1,17 0-16,1 0 16,0 0-16,0 0 15,17 0 1,0 0-16,1 0 0,-1 0 15,0 0 1,1 0 0,-1 0-1,0 0 63,18 18 63,0-1-125,0 19-1,0-19 1,0 1-16,0 35 16,0-36-1,0 1-15,0 0 16,-17 35-1,17-18-15,0-17 16,-18 34 0,18-34-16,-17 0 15,17-1 1,0 1 15,0-36 79</inkml:trace>
  <inkml:trace contextRef="#ctx0" brushRef="#br0" timeOffset="97127.42">28646 11412 0,'0'-17'78,"-18"-1"-15,-17 0-48,17 18-15,0 0 16,-17 0-1,17-17 1,-17 17 0,18 0-16,-19 0 15,19 0 1,-1 17-16,0-17 31,-17 18-31,17 0 16,1-18-16,17 17 15,-35 1-15,17 0 16,0 17 0,1-35-16,17 18 15,0-1-15,-18 1 16,18-1-16,-18 1 16,18 17-1,0-17 1,0 0-1,0-1-15,0 1 16,0 0-16,18 17 16,0 0-1,-18-17 1,35-1 0,0 1-16,-35 0 15,35-18-15,-17 17 16,0-17-1,-1 0-15,1 18 16,0-18 0,17 0-16,0 0 0,-17 0 15,-1 0-15,19 0 16,-19 0-16,19 0 16,-19-18-16,1 18 15,0 0 1,-1-17-16,18 17 15,-35-18-15,18 18 16,-18-18-16,18 1 16,-18-1-1,17 1-15,-17-1 16,0 0 0,0 1-16,0-19 15,0 1 1,0 17-1,0 1-15,-17-19 16,17 19 0,-18-1-16,18 1 15,-18-1 1,1 0-16,-1 1 16,1 17-1,-19-18-15,1 18 16,17 0-16,-17 0 15,17 0 1,1 0-16</inkml:trace>
  <inkml:trace contextRef="#ctx0" brushRef="#br0" timeOffset="98049.87">28434 11942 0,'0'-18'0,"0"36"109,-18 17-93,1-35-1,-1 35 1,-53 53-16,54-70 16,-54 70-16,1 0 15,52-52 1,-35 34 0,53-52-16,-18-1 15,1 19 1,34-54 62</inkml:trace>
  <inkml:trace contextRef="#ctx0" brushRef="#br0" timeOffset="98667.37">28716 11942 0,'0'-18'0,"-18"18"47,18 18 62,18-18-93,0 35 0,-1-18-16,1-17 0,17 18 15,53 35 1,-35-18-16,18 1 16,35 16-16,0 19 15,-89-71 1,54 35-16,-36-17 15,-17 0-15,-1-1 16,-17-34 31</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8T03:37:15.795"/>
    </inkml:context>
    <inkml:brush xml:id="br0">
      <inkml:brushProperty name="width" value="0.05" units="cm"/>
      <inkml:brushProperty name="height" value="0.05" units="cm"/>
      <inkml:brushProperty name="ignorePressure" value="1"/>
    </inkml:brush>
  </inkml:definitions>
  <inkml:trace contextRef="#ctx0" brushRef="#br0">1 1,'11'78,"-1"-10,-10-33,0-30,1-20,0 9,8-43,-9 46,1 1,0-1,0 1,0-1,0 1,1 0,-1-1,1 1,-1 0,1 0,0 0,0 0,0 0,0 1,0-1,4-2,-5 4,0 0,0 0,0 0,1 0,-1 0,0 0,0 0,0 0,1 0,-1 1,0-1,0 0,0 1,0-1,0 1,0 0,0-1,0 1,0 0,0-1,0 1,0 0,0 0,0 0,-1 0,1 0,0 0,-1 0,1 0,-1 0,1 0,-1 0,1 0,-1 1,0 0,14 42,-9-29,-4-34,2-9,-2 25,0-1,0 1,1 0,-1 0,1 0,0 1,0-1,0 0,0 1,0-1,0 1,1-1,-1 1,1 0,0 0,-1 0,1 1,0-1,0 1,0-1,6-1,-7 3,0 0,0 0,0 0,0 0,0 0,-1 0,1 1,0-1,0 1,0-1,0 1,-1 0,1-1,0 1,-1 0,1 0,-1 0,1 0,-1 1,1-1,-1 0,0 1,1-1,-1 1,0-1,0 1,0-1,0 1,0 0,-1-1,1 1,-1 0,1 0,-1 0,1 0,-1-1,0 1,0 0,0 2,1 17,3 18,-3-38,-1 1,0-1,1 0,-1 0,1 1,-1-1,1 0,-1 0,1 0,0 0,0 0,0 0,0 0,0 0,0 0,0 0,0 0,0-1,0 1,0 0,0-1,0 1,2 0,10 1</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8T03:37:16.170"/>
    </inkml:context>
    <inkml:brush xml:id="br0">
      <inkml:brushProperty name="width" value="0.05" units="cm"/>
      <inkml:brushProperty name="height" value="0.05" units="cm"/>
      <inkml:brushProperty name="ignorePressure" value="1"/>
    </inkml:brush>
  </inkml:definitions>
  <inkml:trace contextRef="#ctx0" brushRef="#br0">1 0,'0'4,"0"1</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8T03:37:26.664"/>
    </inkml:context>
    <inkml:brush xml:id="br0">
      <inkml:brushProperty name="width" value="0.05" units="cm"/>
      <inkml:brushProperty name="height" value="0.05" units="cm"/>
      <inkml:brushProperty name="ignorePressure" value="1"/>
    </inkml:brush>
  </inkml:definitions>
  <inkml:trace contextRef="#ctx0" brushRef="#br0">1 9,'0'-4,"0"-1</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8T03:39:21.993"/>
    </inkml:context>
    <inkml:brush xml:id="br0">
      <inkml:brushProperty name="width" value="0.05" units="cm"/>
      <inkml:brushProperty name="height" value="0.05" units="cm"/>
      <inkml:brushProperty name="ignorePressure" value="1"/>
    </inkml:brush>
  </inkml:definitions>
  <inkml:trace contextRef="#ctx0" brushRef="#br0">45 1,'0'4,"0"4,0 5,0 12,0 12,-4 12,-1 4,0 1,-2-9,-1-4,2-6,1-13,2-13,1-8</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8T03:39:22.663"/>
    </inkml:context>
    <inkml:brush xml:id="br0">
      <inkml:brushProperty name="width" value="0.05" units="cm"/>
      <inkml:brushProperty name="height" value="0.05" units="cm"/>
      <inkml:brushProperty name="ignorePressure" value="1"/>
    </inkml:brush>
  </inkml:definitions>
  <inkml:trace contextRef="#ctx0" brushRef="#br0">10 14,'-4'0,"-1"4,4 1,10 0,10-2,10 0,15-5,18-2,10 0,11 0,3-3,-9 0,-18 2</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8T03:39:23.434"/>
    </inkml:context>
    <inkml:brush xml:id="br0">
      <inkml:brushProperty name="width" value="0.05" units="cm"/>
      <inkml:brushProperty name="height" value="0.05" units="cm"/>
      <inkml:brushProperty name="ignorePressure" value="1"/>
    </inkml:brush>
  </inkml:definitions>
  <inkml:trace contextRef="#ctx0" brushRef="#br0">37 29,'4'-3,"0"0,0 0,1 0,0 1,-1 0,1 0,0 0,0 0,0 1,0 0,8-1,57-1,-66 3,0 0,0 1,0-1,0 1,0 0,0 0,0 0,0 0,0 1,0 0,-1 0,1 0,-1 0,1 0,-1 1,0-1,0 1,0 0,0 0,4 6,-5-5,-1 0,0 0,1 0,-1 0,-1 0,1 0,-1 0,1 0,-1 0,0 0,0 0,-1 0,0 0,1 0,-1 0,0 0,-1 0,1 0,-1-1,0 1,-2 3,-5 10,-1-2,0 1,-2-1,1-1,-20 18,24-25,0 0,-1-1,0 1,0-2,0 1,-1-1,0-1,0 1,0-1,-1-1,-15 4,24-6,0-1,-1 0,1 1,-1-1,1 0,0 0,-1 0,1 0,-1 0,1 0,-1 0,1 0,-1-1,1 1,0-1,-1 1,1-1,0 1,-1-1,1 0,0 1,0-1,0 0,-1 0,1 0,0 0,0 0,1 0,-1-1,0 1,0 0,0 0,1 0,-1-1,1 1,-1-1,1 1,-1 0,1-1,0 1,-1-1,1-1,1 1,-1 1,0-1,1 1,0-1,-1 1,1-1,0 1,0-1,-1 1,1 0,0 0,0-1,1 1,-1 0,0 0,0 0,1 0,-1 0,0 0,1 0,-1 1,1-1,-1 0,1 1,-1-1,1 1,-1 0,1 0,0-1,-1 1,1 0,-1 0,1 0,0 1,-1-1,1 0,-1 0,1 1,1 0,16 5,0 1,0 0,-1 1,0 1,18 13,1-1,-8-6</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8T03:39:25.325"/>
    </inkml:context>
    <inkml:brush xml:id="br0">
      <inkml:brushProperty name="width" value="0.05" units="cm"/>
      <inkml:brushProperty name="height" value="0.05" units="cm"/>
      <inkml:brushProperty name="ignorePressure" value="1"/>
    </inkml:brush>
  </inkml:definitions>
  <inkml:trace contextRef="#ctx0" brushRef="#br0">1 1,'0'3,"0"-1,4-3,1 4,3 1,-3 3,-2-2,-2-7,-2-3</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8T03:39:27.392"/>
    </inkml:context>
    <inkml:brush xml:id="br0">
      <inkml:brushProperty name="width" value="0.05" units="cm"/>
      <inkml:brushProperty name="height" value="0.05" units="cm"/>
      <inkml:brushProperty name="ignorePressure" value="1"/>
    </inkml:brush>
  </inkml:definitions>
  <inkml:trace contextRef="#ctx0" brushRef="#br0">1 374,'0'0,"0"1,0-1,0 1,1-1,-1 1,0-1,0 1,1-1,-1 1,0-1,1 1,-1-1,0 1,1-1,-1 0,1 1,-1-1,0 0,1 1,-1-1,1 0,-1 0,1 0,-1 1,1-1,-1 0,1 0,-1 0,1 0,0 0,-1 0,1 0,-1 0,1 0,-1 0,1 0,-1 0,1 0,-1-1,1 1,-1 0,1 0,-1-1,1 1,-1 0,1 0,-1-1,1 1,0-1,26-14,-17 8,0 0,-1-1,0 0,0 0,-1-1,0-1,-1 1,0-1,0 0,-1 0,0-1,-1 0,0 0,4-15,-7 16,1 1,-2-1,1 0,-1 0,-1 0,0 0,0 0,-1 0,0 0,-1 0,0 0,0 0,-1 0,-1 1,1 0,-2-1,-6-11,10 20,1 0,-1-1,0 1,1 0,-1 0,0 0,0-1,0 1,0 0,0 0,0 0,0 1,0-1,0 0,0 0,0 0,-1 1,1-1,0 1,-1-1,1 1,0 0,-1-1,1 1,0 0,-3 0,2 0,0 1,0 0,1 0,-1 0,1 0,-1 1,0-1,1 0,0 1,-1-1,1 1,0-1,0 1,0 0,0-1,-1 3,-5 11,1 0,1-1,-6 24,-1 7,2 1,1 1,-3 87,12-128,1 1,-1-1,1 0,0 0,1 0,0 0,0 0,0 0,0 0,1-1,0 1,0-1,1 1,4 4,-6-8,1 0,-1 0,0 0,1 0,-1-1,1 1,0-1,0 1,-1-1,1 0,0 0,0 0,0-1,0 1,0-1,0 0,0 0,0 0,0 0,0 0,0 0,0-1,0 0,0 1,0-1,0 0,0-1,0 1,-1 0,5-3,-2 0,1 0,-1 0,0-1,0 1,0-1,0 0,-1 0,5-9,22-21,-31 35,1 0,-1 0,0 0,1 0,-1 0,0 0,1 0,-1 0,0 0,1 0,-1 0,1 0,-1 0,0 0,1 0,-1 1,0-1,1 0,-1 0,0 0,0 1,1-1,-1 0,0 0,1 1,-1-1,0 0,0 0,0 1,1-1,-1 0,0 1,0-1,0 0,0 2,9 16,-7-14,0-1,0 0,-1 0,1 0,0 0,0 0,1-1,-1 1,0-1,1 1,0-1,-1 0,1 0,0 0,0-1,0 1,0-1,1 1,-1-1,0 0,0 0,1-1,-1 1,1-1,-1 1,1-1,-1 0,1 0,-1-1,0 1,1-1,-1 0,1 1,-1-1,0-1,0 1,0-1,0 1,0-1,0 0,0 0,0 0,0 0,-1 0,1-1,-1 0,0 1,0-1,0 0,0 0,0 0,-1 0,1 0,-1 0,0 0,0-1,1-4,-1 5,-1 0,0 0,0-1,0 1,0 0,0 0,-1-1,1 1,-1 0,0 0,0 0,0 0,0 0,-1 0,1 0,-1 0,0 0,0 1,0-1,0 1,0-1,0 1,-1 0,1 0,-1 0,0 0,0 0,1 1,-1-1,0 1,-6-2,4 0,-1 1,1 0,-1 0,1 0,-1 1,0 0,0 0,0 1,0-1,1 1,-1 1,0-1,0 1,0 0,0 0,1 1,-7 1,11-2,0-1,0 0,0 1,0-1,0 0,0 1,0-1,0 1,1 0,-1-1,0 1,0 0,1-1,-1 1,0 0,1 0,-1 0,0-1,1 1,-1 0,1 0,0 0,-1 0,1 0,0 0,-1 0,1 0,0 0,0 0,0 0,0 0,0 0,0 0,0 0,0 0,1 0,-1 0,0 0,1 0,-1 0,1 0,-1 0,1 0,-1 0,1 0,-1 0,1-1,0 1,-1 0,1 0,0-1,0 1,1 0,2 3,1-1,0 1,0-1,1 0,-1-1,0 1,10 2,4-2,0 0,0-1,0-1,0-1,0 0,0-1,0-2,-1 0,1-1,0 0,-1-2,0 0,22-11,-38 16,0 0,0 0,0 0,0 0,0 0,0-1,-1 1,1-1,0 1,-1-1,1 0,-1 1,1-1,1-3,-3 4,0 0,0 0,1 1,-1-1,0 0,0 0,0 0,0 1,0-1,0 0,0 0,-1 0,1 1,0-1,0 0,-1 0,1 1,0-1,-1 0,1 1,-1-1,1 0,-1 1,1-1,-1 0,1 1,-2-1,0-1,-1 0,0 0,0 1,0-1,-1 1,1 0,0 0,0 0,-1 0,1 1,-1 0,1-1,0 1,-1 0,1 0,-1 1,-4 0,3 1,0-1,1 1,-1 0,1 0,0 1,0-1,0 1,0 0,0 0,0 0,-4 6,7-8,0 0,0 0,0 0,0 0,1 0,-1 0,0 1,1-1,-1 0,1 0,-1 0,1 1,0-1,-1 0,1 0,0 1,0-1,0 0,0 0,0 1,0-1,0 0,1 1,-1-1,0 0,1 0,-1 0,1 1,-1-1,1 0,0 0,-1 0,1 0,0 0,0 0,0 0,-1 0,1 0,0 0,0-1,1 1,-1 0,0-1,0 1,0-1,0 1,0-1,2 1,0 0,0 0,0 0,0 0,0 0,0 0,1-1,-1 1,0-1,0 0,0 0,0 0,1-1,-1 1,0-1,0 0,6-2,44-26,-31 14,-22 15,1 0,-1 0,0-1,0 1,1 0,-1 0,0 0,0 0,1 0,-1 0,0 0,0 0,1 0,-1 0,0 0,1 0,-1 0,0 0,0 0,1 0,-1 0,0 0,0 0,1 0,-1 0,0 0,0 0,1 1,-1-1,0 0,0 0,1 0,-1 0,0 1,0-1,0 0,0 0,1 0,-1 1,4 15,-5 23,1-34,-17 199,10-138,7-61,-1 0,1 0,-1 1,0-1,-1 0,1 0,-1 0,0-1,-4 8,5-10,-1-1,1 0,0 0,-1 0,1 0,0 0,-1 0,1 0,-1 0,1-1,-1 1,0 0,1-1,-1 0,0 1,1-1,-1 0,0 0,0 0,1 0,-1 0,0 0,1 0,-1-1,0 1,1-1,-1 1,0-1,1 1,-1-1,-2-2,1 2,0 0,-1 0,1-1,0 0,-1 0,1 0,0 0,0 0,1-1,-1 1,0-1,1 0,0 1,-1-1,1 0,0-1,1 1,-1 0,0 0,1-1,0 1,0-1,0 1,0-1,1 0,-1 1,1-1,0-4,1 1,0 0,1 0,-1 1,1-1,1 0,0 1,0-1,0 1,0 0,1 0,0 0,0 0,9-8,12-9,1 1,0 1,1 2,47-25,-5 1,-49 30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8T03:39:28.564"/>
    </inkml:context>
    <inkml:brush xml:id="br0">
      <inkml:brushProperty name="width" value="0.05" units="cm"/>
      <inkml:brushProperty name="height" value="0.05" units="cm"/>
      <inkml:brushProperty name="ignorePressure" value="1"/>
    </inkml:brush>
  </inkml:definitions>
  <inkml:trace contextRef="#ctx0" brushRef="#br0">0 0,'1'2,"1"0,-1 0,1-1,-1 1,1-1,0 0,0 1,-1-1,1 0,0 0,0 0,0 0,0 0,0-1,0 1,1-1,-1 1,0-1,0 0,3 0,9 4,-11-3,0 0,-1 0,1 0,0 0,-1 1,1-1,-1 1,1 0,-1 0,0 0,0 0,0 0,0 0,0 0,0 1,-1-1,1 1,-1-1,1 1,-1-1,0 1,0 0,0 0,-1 0,1 0,-1-1,1 1,-1 0,0 3,-1 1,-1 0,1 0,-1-1,0 1,-1-1,1 1,-1-1,-1 0,1 0,-1 0,-4 5,-6 17,14-28,0 1,0-1,0 1,0 0,0-1,0 1,0 0,0-1,0 1,1-1,-1 1,0 0,0-1,1 1,-1-1,0 1,1-1,-1 1,1-1,-1 1,0-1,1 1,-1-1,1 0,1 1,2 1,1-1,0 1,0-1,0 0,0-1,0 1,0-1,8-1,57 0,-38 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8T03:39:31.047"/>
    </inkml:context>
    <inkml:brush xml:id="br0">
      <inkml:brushProperty name="width" value="0.05" units="cm"/>
      <inkml:brushProperty name="height" value="0.05" units="cm"/>
      <inkml:brushProperty name="ignorePressure" value="1"/>
    </inkml:brush>
  </inkml:definitions>
  <inkml:trace contextRef="#ctx0" brushRef="#br0">41 5,'0'-3,"0"1,0 6,0 6,0 4,-4 4,-1 11,0 3,1 0,1-1,2 1,-4-5,0-3,0-10,2-6</inkml:trace>
</inkml:ink>
</file>

<file path=ppt/ink/ink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2.1608" units="1/cm"/>
          <inkml:channelProperty channel="Y" name="resolution" value="32.14286" units="1/cm"/>
          <inkml:channelProperty channel="T" name="resolution" value="1" units="1/dev"/>
        </inkml:channelProperties>
      </inkml:inkSource>
      <inkml:timestamp xml:id="ts0" timeString="2021-09-18T09:01:43.293"/>
    </inkml:context>
    <inkml:brush xml:id="br0">
      <inkml:brushProperty name="width" value="0.05292" units="cm"/>
      <inkml:brushProperty name="height" value="0.05292" units="cm"/>
      <inkml:brushProperty name="color" value="#002060"/>
    </inkml:brush>
  </inkml:definitions>
  <inkml:trace contextRef="#ctx0" brushRef="#br0">7479 5309 0,'0'0'0,"-18"0"15,36 0 95,17 18-95,53-18 1,1 0-16,16 0 15,-52 0 1,230 0-16,-178-18 16,-69 18-1,69 0-15,-52 0 16,-17-17 0</inkml:trace>
  <inkml:trace contextRef="#ctx0" brushRef="#br0" timeOffset="1191.91">11448 5486 0,'-18'0'16,"36"0"93,-1 0-109,1 0 16,52 0 0,1 0-16,17 0 15,159 0-15,-176 0 16,123 0-1,35 0-15,-141 0 16,0 0 0,-52-18-16,-1 18 15</inkml:trace>
  <inkml:trace contextRef="#ctx0" brushRef="#br0" timeOffset="3051.85">6473 6562 0,'-17'0'0,"-1"0"62,36 0-15,17-18-16,0 18-31,71 0 16,35-18 0,-88 18-16,194-17 15,-176-1 1,52 18-16,107-18 16,-89 18-1,-88 0-15,-18 0 16,18 0-16,-36 0 15</inkml:trace>
  <inkml:trace contextRef="#ctx0" brushRef="#br0" timeOffset="6498.38">1640 5891 0,'-17'18'63,"17"0"-47,-35 35-1,35-36-15,-53 36 16,35 0-16,0-18 15,-52 54 1,52-54-16,-17 35 0,0-17 16,17-17-1,18-19-15,0-34 78</inkml:trace>
  <inkml:trace contextRef="#ctx0" brushRef="#br0" timeOffset="7721.82">1693 5909 0,'0'18'140,"0"-1"-140,18 1 16,-18 0 0,18-1-16,17 54 15,-17-36-15,-18-17 16,35 35 0,0 17-1,-17-35-15,-1-17 16,1 17-16,-18-17 15,18 17 1,-18-17-16,0 0 31,0-36 16</inkml:trace>
  <inkml:trace contextRef="#ctx0" brushRef="#br0" timeOffset="8517.23">1147 6421 0,'0'0'0,"0"-18"15,0 36 48,0-1-48,-18 36-15,0 35 16,18-52 0,-17 17-1,17-18-15,0-18 16,0 1-1,0-18 17,53-18-1,-36 1-15,1 17-16,-1 0 15,89-35 1</inkml:trace>
  <inkml:trace contextRef="#ctx0" brushRef="#br0" timeOffset="9360">1852 6526 0,'0'18'63,"0"35"-63,0-35 15,0-1 1,0 19-1,0-1 1,-18-35-16,18-18 31,0 1-31,-17-1 16,17 0 0,-18-70-1,18 70-15,18-35 16,-1 18-1,1 35-15,-18-17 16,35 17 0,1 0-16,-19 17 15,-17 1 1,0 17 0,0-17-16,-17-1 15,-1-17-15,-17 18 16,-1 0-1,19-18 1,-1 0 0,36 17-1,-1-17 17,-17 18-32,36 0 15,-1-1-15,-17 1 16,-1 0-1,19 17-15,-19-35 16,1 17 0</inkml:trace>
  <inkml:trace contextRef="#ctx0" brushRef="#br0" timeOffset="11902.49">1676 5891 0,'0'18'47,"0"0"-16,0-1-15,0 1-1,0 0-15,0 34 16,0-34 0,17 70-16,-17-35 15,0-35 1,0 70-16,0-35 16,0 18-1,0-54 1,0 1-16,0-36 47</inkml:trace>
  <inkml:trace contextRef="#ctx0" brushRef="#br0" timeOffset="12402.69">1711 5821 0,'0'0'0,"0"17"31,18-17-31,-18 18 16,17-18-1,1 18-15,17-1 16,71 36 0,-88-53-1,87 71 1,-87-71-16,35 35 16,-35-17-1,35 35 1,-53-36-16,17-17 31</inkml:trace>
  <inkml:trace contextRef="#ctx0" brushRef="#br0" timeOffset="19823.21">3669 7638 0,'-18'0'78,"18"17"-31,18-17-16,0 0-15,-1 0-16,54 0 16,-1 0-16,-17 0 15,88 0 1,-17 0-16,-18 0 0,70-17 15,-53 17 1,-52 0-16,105-18 16,265 0 15,-299 18-15,-107 0-16,71 0 15,-36-17-15,-52 17 16,-1 0-1,-17-18-15,0 0 32</inkml:trace>
  <inkml:trace contextRef="#ctx0" brushRef="#br0" timeOffset="65155.58">7285 10813 0,'0'-18'31,"17"18"141,1 18-156,17-18-16,18 0 16,-17 17-16,-1-17 31,35 0-31,-17 18 0,71-18 15,-71 0 1,-36 0-16,54 0 16,-36 0-16,36 0 15,-54 0 1,36 18-16,0-18 16,-17 0-16,-1 0 0,18 0 31,-36 17-31,19-17 15,34 0 1,-35 0-16,36 0 16,-53 0-1,52 18 1,-52-18-16,-1 0 16,1 0-1,17 0-15,-17 0 16,0 0-1,17 0 1,-17 0 0,-1 0 15,-17-18-31,18 18 16,0 0-1,-1 0 1,1 0-1,-1 0 1,-17-17 0</inkml:trace>
  <inkml:trace contextRef="#ctx0" brushRef="#br0" timeOffset="173362.54">29651 11783 0,'0'35'16,"0"-17"-1,0-1-15,0 1 16,0 17-16,-18 18 16,18-18-16,0 1 15,0 70-15,0-89 16,0 89 0,0-71 15,0-52-31</inkml:trace>
  <inkml:trace contextRef="#ctx0" brushRef="#br0" timeOffset="173852.38">29563 11748 0,'0'0'0,"0"-18"16,0 0 0,35 1 15,-17 17-31,-1 0 15,19 0 1,69 35-16,-69-17 16,34 17-1,-52-18 1,52 54-16,-52-36 16,-18 18-16,0 18 15,-18-54-15,-17 72 16,0-54-1,17-18-15,-70 36 16,70-35 0,1-18-16,-18 18 0,-1-18 15,-17-18 1,36-17 0,-1 17-1,18-17 1</inkml:trace>
  <inkml:trace contextRef="#ctx0" brushRef="#br0" timeOffset="174615.64">30162 12065 0,'18'0'0,"-36"0"0,36-18 15,-18 1 16,0-1-15,-18 18 0,1 0-1,-18 0 1,17 0 0,-17 35-16,17-17 15,0-18-15,-17 71 16,35-19-16,-18-34 15,18 17 1,36 1-16,-1-19 16,-17-34-1,17 17-15,0-18 16,0-17 0,-17-18-1,0 0 1,-18 35-16,17 18 15,-17 18 17,0 0-32,0 17 15,0-18-15,0 19 16,18-1 0,17-17-1,-17-18-15,53-36 16,-54 36-1,36-53 1,-18 1-16,-35-1 16,18 35-1,-18-158 1,0 140-16,0-17 16,0 18-16,0 0 15,0 17-15,0 18 31,0 36-15,0 16-16,0 54 16,0-35-1,0-18-15,0-18 16,0 36 0,0-19-16,0-16 15,0-19 16</inkml:trace>
  <inkml:trace contextRef="#ctx0" brushRef="#br0" timeOffset="175235.68">30445 12065 0,'-18'0'0,"36"0"0,-54 0 46,54 0-30,0 0 0,-1 0-16,72 18 15,-1-18 1,-53 0-16,0 0 16,18-18-1,-35 18-15,17-18 16,-35 1-16,18-1 15,-36 0 1,1 18 0,-36 0-1,17 36 1,1-1 0,-18 36-1,35-19-15,18-34 16,18 0-1,-18-1-15,18-17 0,17 0 16,0-17 0,-35-1-16,53-17 15,-53 17-15,36-52 16,-19 70 0,-17-53-1,0 70 16,0 1-15,-35 53-16,35-54 16,18-17-1,17 53-15,-18-35 16,1-18 0,53 17-16,-36-34 15,18-1-15,-18-35 16</inkml:trace>
  <inkml:trace contextRef="#ctx0" brushRef="#br0" timeOffset="175621.83">29563 11183 0,'0'-18'15,"17"18"1,1 0 0,53-17-16,-18-1 15,35 18-15,-53 0 16,124-18-16,-124 18 31,18-17-31,0 17 0,-36 0 16,1 0-16,-53 0 15</inkml:trace>
  <inkml:trace contextRef="#ctx0" brushRef="#br0" timeOffset="175872.8">29880 11165 0,'0'18'16,"0"0"0,0-1-16,-17 36 15,-1 0-15,18 18 16,0-54 0,-18 54-16,18-53 15,0-1 1,0 1-16</inkml:trace>
  <inkml:trace contextRef="#ctx0" brushRef="#br0" timeOffset="176780.62">29933 11342 0,'0'-18'0,"18"18"31,-1-17-15,19 17-16,-1 0 16,0 17-1,71 18 1,-53-17-16,-35 0 16,35 17-1,-53 18-15,0-35 16,-36-1-16,-34-17 31,52 0-31,0-17 16,18-1-1,0 0 1,18-17 0,35 17-16,0 18 15,0-17-15,35-1 16,-53 18-1,18-35-15,-35 35 16,-18-18 0,0 1-16,-35 17 31,17 0-15,-17 35-16,-1-18 15,36 1-15,-35 35 16,35-35-16,0-1 15,0 19 1,18-36-16,35-18 16,-36 18-16,1 0 15,35-53 1,-35 53-16,-18-35 31,17-18-15,-17 70-1,0 1-15,18 17 16,-18 1 0,17-19-1,36 54 1,-35-71-16,17 0 16,-17 0-1,17-35-15,-17 35 16,0-36-16,-18 19 15,17-72 1,-17 72-16,0-18 16,0 17-1,0 53 1,0-17 0,-17 52-1,17 19 1,0-54-1,0 0-15,0-17 16,17-18 0</inkml:trace>
  <inkml:trace contextRef="#ctx0" brushRef="#br0" timeOffset="176915.67">30850 11183 0,'0'0'0,"0"-18"16,0 36 15</inkml:trace>
  <inkml:trace contextRef="#ctx0" brushRef="#br0" timeOffset="177321.38">30956 11342 0,'0'0'0,"0"17"16,0 1 0,0 0-16,0-1 15,0 19 1,0-1-16,0 18 0,0-18 15,0-17 1,0-36 15,0 0-31,0-17 16,0-35 0,18 34-16,0 19 15,17-19 1,-18 36-1,19 18-15,-36 0 16,17-18 0,1 70-16,-18-52 15,0 17 1,18-17-16,-18-1 0,17 1 16</inkml:trace>
  <inkml:trace contextRef="#ctx0" brushRef="#br0" timeOffset="177532.13">31256 11307 0,'0'0'0,"0"17"47,0 1-47,0-1 15,0 72 1,18-36-1,-18 17 1,0-52 0,17-36-16</inkml:trace>
  <inkml:trace contextRef="#ctx0" brushRef="#br0" timeOffset="177681.79">31309 11218 0,'0'0'0,"0"-17"0,0-1 16,-18 18 15,18 0-15</inkml:trace>
  <inkml:trace contextRef="#ctx0" brushRef="#br0" timeOffset="178482.61">31397 11342 0,'0'17'0,"0"-34"0,0 52 16,0-17-1,0 52 1,0-34-16,0-1 15,-17 0 1,17-17 0,0-36-1,17-17 1,18-18 0,1 0-1,-19 53-15,1 0 16,-18 18-1,18-1-15,-1 19 16,19-1 0,17-18-1,-36-34 1,18 17-16,1-35 16,-1 17-1,-35 0-15,35-17 16,-35 0-16,-17 17 15,-1 0 1,-35 54 0,18-19-1,17 1-15,18 0 16,-35 70 0,35-53-16,0 0 15,0-17-15,18 35 16,-1-35-1,-17-1 1,0 1 0,-17-36 15,-1 18-31,18-17 16,-18 17-16,18-18 31,18 18-31,0-18 15,-1 18 1,89-35 0,-35 0-1,34 17 1,-87 0 0,35 1-16,-35 17 15</inkml:trace>
  <inkml:trace contextRef="#ctx0" brushRef="#br0" timeOffset="179311.17">30004 12647 0,'0'18'47,"-18"-1"-31,18 1 0,-53 53-16,36-54 15,-107 124 1,89-123-16,17 0 15,-17 35-15,17-53 16,1 17 0,17-34 15</inkml:trace>
  <inkml:trace contextRef="#ctx0" brushRef="#br0" timeOffset="179735.76">29528 13000 0,'0'0'0,"0"-18"0,0 36 47,0 0-32,-18 17 1,0-18-16,1 19 16,-1-1-1,18-17 1,0-1-16,18-17 31,-1 0-31,54 0 16,-18 18-1,17-18 1,-52 0-16,0 0 16,52 0-16,-52 0 15,-18-18 1</inkml:trace>
  <inkml:trace contextRef="#ctx0" brushRef="#br0" timeOffset="180463.71">30603 12629 0,'0'0'0,"18"18"93,0-18-77,-1 35-16,54 18 16,-53-35-16,87 105 15,-34-70 16,-53-17-31,-1-19 16,19 1 0,-36 0-1,0-36 32</inkml:trace>
  <inkml:trace contextRef="#ctx0" brushRef="#br0" timeOffset="181022.57">30674 12947 0,'18'18'110,"-1"-18"-95,19 17 1,-19 1 0,1-18-16,17 35 15,0-17-15,18-1 16,-53 1 0,36-18-16,-19 18 0,1-18 15,0 0 1,-1 0 15,-17-36-15,18 36-1,-1-52-15,19 16 16,-36 19 0,53-54-16,-18 36 15,-35 17 16,18 18-31</inkml:trace>
  <inkml:trace contextRef="#ctx0" brushRef="#br0" timeOffset="182319.79">28698 13441 0,'0'0'0,"-17"0"31,52 0 63,0 0-94,-17 0 15,88 17-15,-36-17 16,-17 0-1,-35 0-15,35 0 16,-35-17 0,-18 34 31</inkml:trace>
  <inkml:trace contextRef="#ctx0" brushRef="#br0" timeOffset="182690.17">28822 13511 0,'0'18'63,"0"0"-48,0-1-15,0 1 16,0 0-16,0 17 16,0 35-1,0-34-15,18 34 16,-18-52-16,0 17 15,0-17 1,0-1 0,0-34-1,0-18 1</inkml:trace>
  <inkml:trace contextRef="#ctx0" brushRef="#br0" timeOffset="183202.19">28910 13741 0,'0'-18'0,"18"18"46,-18-18-46,17 18 16,1 0-16,0 0 16,-1 0-1,19 18-15,-1 0 16,-17-1-16,-1-17 16,1 18-16,-1 17 15,-17-17 1,-17 17-1,17-17-15,-35-1 32,17-17-32,0 0 15,18-17 1,-17-1 0,34-17-16,1 0 15,0 17 1,52-35-1,-52 53 1,-1-18-16,1 1 16,0 17-1,-18 17 17</inkml:trace>
  <inkml:trace contextRef="#ctx0" brushRef="#br0" timeOffset="183663.81">29333 13705 0,'18'0'0,"-18"-17"63,-18 17-63,1 0 15,17 17 1,-35-17-16,17 0 16,0 18-16,18 0 15,-17 17-15,-1 0 16,18-17 0,0 17-16,18-17 15,-1-1-15,1-17 16,0 0-1,17-35-15,0 0 32,-35 17-32,18 1 0,-18-1 15,0-17 1,0 70 31,0-17-32,0 35 1,17-18 0,-17-18-1</inkml:trace>
  <inkml:trace contextRef="#ctx0" brushRef="#br0" timeOffset="183931.64">29492 13670 0,'18'0'0,"-36"0"0,36 18 31,-18-1-15,0 1-16,0 17 15,0 1 1,0 17-1,0-36-15,0 1 16,0-1-16,0 1 16,0 0-1,0-36 1</inkml:trace>
  <inkml:trace contextRef="#ctx0" brushRef="#br0" timeOffset="184092.15">29492 13529 0,'0'-18'0,"0"36"0,0-53 47,0 52-32</inkml:trace>
  <inkml:trace contextRef="#ctx0" brushRef="#br0" timeOffset="184601.33">29598 13670 0,'18'18'15,"-18"-1"1,0 1 0,0 17-1,0-17 1,0 17-16,0 1 16,0-19-16,0 36 15,0-35 1,0-54 15,17-34-15,36-18-1,-53 70 1,36 0-16,-19 1 16,1-1-16,-1 18 15,19 35 1,-19 18-1,-17-35-15,0 17 16,18-17 0,17 52 15,-17-87-15,0 17-16,-1-18 15,1 1 1,-1-19-16</inkml:trace>
  <inkml:trace contextRef="#ctx0" brushRef="#br0" timeOffset="185292.2">30780 13494 0,'0'-18'0,"0"36"0,0-54 31,0 19-15,0 34 15,18 1-31,-18 35 16,0-18-16,17 36 15,-17-54 1,18 1-16,-18 17 0,17 18 15,-17-35 1,18 0 0,-18-36-16,18-17 15,17-18 17,-35 35-32,18-52 15,17-19-15,-35 72 16,18-54-1,-1 54-15,1-19 16,-18 19 0,17 52-1</inkml:trace>
  <inkml:trace contextRef="#ctx0" brushRef="#br0" timeOffset="185751.79">31133 13564 0,'-18'0'31,"0"0"0,1 18-31,-1 0 0,0-1 16,1 1 0,-1-1-16,1 36 15,17-17 1,0-19-16,17-17 16,1 0-16,17-17 15,-17-1 1,17-35 15,0-17-15,-35 87-1,0 18 17,0 1-32,0-19 15,18 19 1,0-36-16,-1 17 15,36-34-15</inkml:trace>
  <inkml:trace contextRef="#ctx0" brushRef="#br0" timeOffset="186042.22">31327 13370 0,'0'-17'0,"0"34"0,0-17 47,0 18-31,0 52-1,0 89 1,0-124-1,0-17-15,-18 35 16,18-18 0,0-17-1</inkml:trace>
  <inkml:trace contextRef="#ctx0" brushRef="#br0" timeOffset="186262.38">31485 13476 0,'0'0'0,"0"18"31,0-1-15,0 19 0,0-19-16,0 19 15,0-19-15,0 54 16,0-36-1,0-17-15</inkml:trace>
  <inkml:trace contextRef="#ctx0" brushRef="#br0" timeOffset="186432.51">31591 13282 0,'0'-18'0,"0"36"0,18-18 47</inkml:trace>
  <inkml:trace contextRef="#ctx0" brushRef="#br0" timeOffset="186992.12">31838 13388 0,'0'0'0,"0"35"16,0-17-16,0-1 15,-17 54 1,-1-18-16,0 17 16,1 54-1,17-89 17,0-70-1,17 17-16,-17-35 1,0 18 0,-17 17-1,-19 18 1,19-17-16,-36 17 16,18 17-1,17-17-15,0 18 16,1 17-16,-1-17 15,18 0 1,0-1 0,18 1-16,17 0 15,0-1 1,-17-17-16,-1 0 16,107-17-1,-89 17-15,0-18 16,-17 0-1</inkml:trace>
  <inkml:trace contextRef="#ctx0" brushRef="#br0" timeOffset="187971.37">31768 12083 0,'0'-18'16,"0"36"15,0-1-16,0 1 1,17 17-16,-17 0 16,0 18-1,0-35-15,0 0 16,0-1 0,0 1-16</inkml:trace>
  <inkml:trace contextRef="#ctx0" brushRef="#br0" timeOffset="188827.76">32015 12100 0,'0'0'0,"0"18"16,0 0 15,0-1-31,0 1 16,-18 17-1,18-17-15,18-1 16,-1 1 0,1 0-16,35-18 15,-36 0 16,-17-18-31,18-17 16,-36-1 0,1-16-1,-1 52 1,-35-36-16,36 19 16,-1 17-16,36 0 62,17 17-62,-17-17 31,70 0-31,-35-17 16,-18 17 0,-17 0-16,-1 0 15,-17 17 48,-17-17-48,17 18 1,-18 0-16,18 17 16,0-18-1,0 1-15,0 0 16,18-1-16,-1-17 15,18 18 1,1-18-16,-1 0 16,0-18-1,-17 1 1,-18-1 0,18 18-16,-18-18 15,0 1-15,0-1 16,0 1-1,-18 17 1,18-18-16,-18 18 16,1-18-1,-1 18 1,0 0 0</inkml:trace>
  <inkml:trace contextRef="#ctx0" brushRef="#br0" timeOffset="190215.43">29245 14288 0,'0'0'0,"-17"0"47,-19-18-16,19 18-31,-1 0 16,0-35-1,18 17-15,-17-35 16,17 35-1,0 1-15,0-1 16,0 0 0,17 18-16,1 0 15,0 0 1,17 71 0,-17-36-1,-18 1-15,0-19 16,-18 36-16,0-35 15,1 35-15,-1-36 16,0 19-16,1-19 16,-1 1-1,18 0-15,0-36 47</inkml:trace>
  <inkml:trace contextRef="#ctx0" brushRef="#br0" timeOffset="190699.6">29404 14217 0,'18'0'0,"-18"18"78,-18-18-62,18 17-16,0 1 15,-18-18-15,18 35 16,-17 0-1,17-17-15,17 17 16,1-17 0,-18 0-16,18-18 15,-1 17 1,19-17-16,-1-17 16,18-1-1,-53 0-15,35 1 0,-17-1 16,-18-17-16,17 0 15,-17 17 1,-17-35-16,-1 35 16,-17 1-1,0-1-15,17 18 16,-17 0-16,17 18 16</inkml:trace>
  <inkml:trace contextRef="#ctx0" brushRef="#br0" timeOffset="191772">28945 14676 0,'-17'0'0,"34"0"78,36-18-62,36 18-1,-19 0 1,-35 0 0,177-18-16,-141 18 15,-18-17-15,52-1 16,-87 18-16,17 0 31,-17 0-31,-36 0 16,1 0-1,-19 0 1,19 0-16,-1 0 0,-35 18 16,-35-18-1,-106 17 1,70 1 0,54-18-16,-18 0 15,35 18-15,35-18 16,0 0-1,36 0 17,0 0-17,105 0 1,-87 0 0,105 0-1,-18 0-15,-70 0 16,106-18-1,-89 18 1,-52 0-16,0-18 16</inkml:trace>
  <inkml:trace contextRef="#ctx0" brushRef="#br0" timeOffset="192771.22">31309 14182 0,'18'35'94,"-18"-17"-79,0 17 1,0-17-16,0 17 16,17 53-16,-17-70 15,0 35 1,0-36 0,0 1-1,0-36 32</inkml:trace>
  <inkml:trace contextRef="#ctx0" brushRef="#br0" timeOffset="193352.3">31556 14252 0,'0'0'0,"0"18"93,-18 17-61,18-17-17,0-1 1,-17 19-1,17-1 1,17-17-16,-17-1 16,18-17-16,0 0 15,35 0 1,-18-17-16,0 17 16,0-18-16,-17 0 15,17 1-15,-17-1 16,-18 0-1,0-17 1,0 18-16,0-1 16,-18-17-16,-17 17 15,17 0 1,-17 18 0,17 18-1,1 0 1</inkml:trace>
  <inkml:trace contextRef="#ctx0" brushRef="#br0" timeOffset="194127.61">31380 14146 0,'0'-17'0,"-18"17"78,18 17-78,-35-17 16,17 18-1,-17 17-15</inkml:trace>
  <inkml:trace contextRef="#ctx0" brushRef="#br0" timeOffset="194452.51">31133 14482 0,'0'0'0,"0"17"0,17-17 62,1 0-62,35 18 16,-18-18-1,0 0-15,18 0 16,-17-18 0</inkml:trace>
  <inkml:trace contextRef="#ctx0" brushRef="#br0" timeOffset="195562.32">31115 14711 0,'18'0'63,"-1"0"-48,1 0 1,105-18-16,-52 1 15,52 17 1,-87-18 0,158 0-16,-124 1 15,-34 17-15,-1 0 0,53-18 16,-70 18 0,17 0-1,36-18-15,-89 18 16,18 18-1,-35-18-15,-54 18 16,19-1-16,-124 1 31,141 0-15,-212 17-16,212-35 16,-105 17-16,52 1 31,88-18-31,36 0 31,17-18-15,0 18-1,54 0-15,-54 0 16,35 0-16,107-17 16,-89 17-1,71-18 1,-53 18-1,-89 0-15,36-17 16,-35 17 0,-36 0-16,0 0 15,1 0 1,-18 0-16,-18 17 0,-88-17 16,88 18-1,-159-1 1,141-17-16,1 18 15,35-18 1,17 0-16,36 0 31,34 0-15,1 0-16,-17 0 16,175-18-1,-70 18-15,-105 0 16,52 0-1,71-17 1,-142 17-16,19 0 0,-19 0 16,1 0-1</inkml:trace>
  <inkml:trace contextRef="#ctx0" brushRef="#br0" timeOffset="-179604.53">29951 9560 0,'0'-17'31,"0"-1"31,0 0-15,0 1-31,-18 17 15,18-18-31,-17 18 16,-1 0-1,0 0 17,1 0-32,-19 0 31,19 0-15,-1 0-16,0 0 15,1 0-15,-1 0 16,-17 18-1,17-1 1,1 1 15,-1-18-15,18 18 0,-18-18-1,18 17-15,-17-17 16,-1 18-1,18 0 17,-18-18-32,18 17 15,-17-17 17,17 35-1,-18-35-16,18 18 1,0 0 15,0-1-15,0 1 15,0 0 0,0-1 16,18-17-15,-18 18-17,17-18 1,1 18-1,0-18 1,-1 0-16,1 0 16,-18 17-1,18-17-15,-1 0 32,19 0-17,-19 0 16,1 18-31,-1-18 16,1 0 0,0 0-16,-1 0 15,1 0 1,0 0 0,-18-18-1,17 18-15</inkml:trace>
  <inkml:trace contextRef="#ctx0" brushRef="#br0" timeOffset="-174421.19">29686 8696 0,'0'-18'31,"0"36"109,18 0-108,-18-1-32,18-17 15,17 53 1,-35-18-16,17-17 16,-17 0-16,18 17 15,0 0 1,-18-17-16,0 0 15,0-1-15,0 1 16,17-1 0,-17 1 15,0-36 110</inkml:trace>
  <inkml:trace contextRef="#ctx0" brushRef="#br0" timeOffset="-173693.52">29774 8855 0,'0'17'187,"0"1"-124,-17 0-17,-1-1-30,1 1 15,-1 0-31,0-1 16,1 1 0,-1-1-16,0 1 15,1 0-15,-1-1 16</inkml:trace>
  <inkml:trace contextRef="#ctx0" brushRef="#br0" timeOffset="-159504.71">30427 14887 0,'0'0'0,"0"-17"16,-18-1-1,1 18 17,-1 0-32,-17 0 15,-18 18 1,35 17 0,1-18-16,-19 19 15,36-19-15,-17 1 16,-1 70-1,18-52 1,0-19-16,0 36 16,18-18-1,-1-17-15,1 0 16,0-1 0,-1-17-16,1 0 0,0 0 15,-1 0-15,1-17 31</inkml:trace>
  <inkml:trace contextRef="#ctx0" brushRef="#br0" timeOffset="-159005.06">30445 15134 0,'0'-17'16,"0"-1"15,0 0-15,17 18-1,1 0-15,0 0 16,17 0 0,0 18-16,-17 0 15,-1 34 1,-17-34-1,0 0-15,-17 17 16,-1-17 0,18-1-16,-17-17 15,-1 0 1,18-17 0,0-1-16,0 0 15,0-17-15,18 0 16,34 0-1,-34 17 1,0 0-16,-1 1 16,1 17-1</inkml:trace>
  <inkml:trace contextRef="#ctx0" brushRef="#br0" timeOffset="-158525.08">30727 15081 0,'-18'0'47,"18"18"-32,0 0 1,0-1-1,0 1-15,0-1 0,0 1 16,0 17 0,18-17-1,-18 0 1,35-18-16,-17 0 16,0-18-1,-1 0 1,1-52-1,-18 52 1,0 1-16,-18-1 16,18 0-16,-17 18 15,-1-17 1,0 17 15,18 17-31</inkml:trace>
  <inkml:trace contextRef="#ctx0" brushRef="#br0" timeOffset="-158004.27">30992 15046 0,'0'-18'16,"-18"36"46,0-18-30,1 0-32,17 18 15,-18-18-15,18 17 31,0 1 1,35 0-1,-17-18-31,0 17 16,-18 1-16,17-18 15,-17 17-15,0 1 16,0 0-1,0-1 1,-17 1 0,17 0-1,-18-18-15,0 0 16,1 0 0,-1-18-1,18 0 16</inkml:trace>
  <inkml:trace contextRef="#ctx0" brushRef="#br0" timeOffset="-157564.83">31203 15046 0,'0'0'0,"-17"0"31,-1 0 1,-17 0-17,17 18 1,18-1 15,0 1-15,18 0-1,-1 17 1,1-18 0,0 1-1,-1 0 1,-17-1-16,-17 1 15,-19 0 17,19-18-17,-19 0 1,1-18-16</inkml:trace>
  <inkml:trace contextRef="#ctx0" brushRef="#br0" timeOffset="-156937.2">31450 14993 0,'0'0'0,"0"-18"0,0 1 31,0 34 0,0 1-15,0 0-16,35 35 15,-17 0 1,-18-36 0,18 36 15,-18-71-15,0 1-1,17-1-15,-17 1 0,18-19 16,-18 19-1,0-1-15,18-17 0,-1-18 16,1 35 0,-18 0-1,18 1 1</inkml:trace>
  <inkml:trace contextRef="#ctx0" brushRef="#br0" timeOffset="-156325.23">31732 14993 0,'-17'0'15,"-1"0"1,0 18-1,-17 17 1,18 0 0,17-17-16,0 0 15,0-1 1,17-17 0,1-17-1,-1-1-15,1 18 16,0-18-16,-1-17 15,-17 53 32,0-1-47,18 1 16,0-18 0,-18 18-16,17-18 15,1 0-15,0-18 16,17-17-1,-35 17-15,17 0 16,-17 1 0,18-36-16,-18 17 15,0 1 1,0 18-16,0-1 31,0 36-31,-18-1 16,1 36-16,17-35 15,0 17 1,0 36-16,17-18 16,-17-36-1,18 18-15,0 18 0</inkml:trace>
  <inkml:trace contextRef="#ctx0" brushRef="#br0" timeOffset="-155361.54">29563 15064 0,'0'35'62,"-18"-17"-62,18 52 16,0-35-1,-17 1-15,17-1 16,0-17 0,0-36 15,0-17-15,0-1-16,0 19 31,17-107-31,-17 89 0,18 17 15,-1-17 1,-17 0-16,18 35 16,-18 17-1,0 1-15,18 35 16,-1-18 0,-17-17-16,36 52 15,-36-52-15,17 35 16,1-35-1,-18-36 1,18 18 0,-1-53-1,1-35 1,-18 53 0,17-1-16,-17 19 0,0-1 15,0 0 1,0 36 15</inkml:trace>
  <inkml:trace contextRef="#ctx0" brushRef="#br0" timeOffset="-155094.23">29845 15169 0,'0'-17'78,"18"17"-63,-1 0-15,1 0 16,0-18 0</inkml:trace>
  <inkml:trace contextRef="#ctx0" brushRef="#br0" timeOffset="-147614.68">30392 15804 0,'17'0'15,"-17"18"63,0 17-62,0-17-16,0 0 16,0 52-1,0-52 1,0 35-16,0-36 16,0 1-1,0-36 32</inkml:trace>
  <inkml:trace contextRef="#ctx0" brushRef="#br0" timeOffset="-147165.02">30603 15875 0,'0'0'0,"-17"0"79,17 35-64,-18-17 1,18 17-1,0 0 1,18 1 0,-18-19-16,17 1 15,1-18 1,0 0-16,-1 0 16,-17-18-16,18 1 15,0-1-15,-18 0 16,0-17-1,0 18-15,0-1 16,-18 0 0,0 1-16,-17-1 15,17 0 1,1 36 0</inkml:trace>
  <inkml:trace contextRef="#ctx0" brushRef="#br0" timeOffset="-146644.77">31080 15840 0,'17'0'0,"-34"0"0,34-18 31,-34 0 1,-1 18-32,0 0 15,1 0-15,-1 0 16,1 18-1,-1-18 1,18 18 0,0-1-16,18 1 15,-1 0 1,1-1-16,-1 1 31,19 0-31,-36 17 16,0-18 15,-18 1-15,0-18-1,1 0 1,-18 0-16,17 0 16,0 0-16,1-18 15</inkml:trace>
  <inkml:trace contextRef="#ctx0" brushRef="#br0" timeOffset="-146269.39">31150 15875 0,'0'0'0,"0"35"78,0-17-78,0 0 16,0-1-16,0 1 16,18-18-16,0 17 31,-1-17-16,-17-17 1,18 17-16,-1-35 16,-17 17-1,0-17-15,18 17 16,-18-17 15</inkml:trace>
  <inkml:trace contextRef="#ctx0" brushRef="#br0" timeOffset="-145515.34">31380 15822 0,'0'0'0,"-18"0"78,18 18-62,-18-18-16,18 17 15,0 1-15,0 0 16,-17 17-16,34 0 16,1-17-1,0-1 1,-1-17-1,1 0-15,-1-17 16,1-18 0,0 17-1,-1-17 1,-17 17-16,0 0 16,0-52-16,0 35 31,0-1-31,0 19 15,0 34 17,0 1-32,0 17 15,0 0 1,0-17 0,0 17-16,0 1 0,0-1 15,0-17-15,0-1 16,0 1-1,18-36 17,-18 1-32,35-19 15,-17 19-15,0-19 16,-1 36 0,1-17-1,0 52 1,-1-17-16,-17-1 15,0 19 1,18-1-16,-18-18 16,17-17-16,1 0 31,-18-17-15,18 17-16,-1-18 15,-17 1-15,18 17 16</inkml:trace>
  <inkml:trace contextRef="#ctx0" brushRef="#br0" timeOffset="-145324.45">31873 15963 0,'0'-17'62,"-17"17"-62</inkml:trace>
  <inkml:trace contextRef="#ctx0" brushRef="#br0" timeOffset="-144660.67">32262 15628 0,'0'-18'31,"-18"36"31,0-18-46,-17-18 0,17 18-16,1-17 15,-1-1 1,18 1-16,-18-1 15,18 0-15,18 1 16,0 17 0,-1 0-1,1 0 1,0 17 0,-1-17-16,-17 36 15,18-36-15,-18 35 16,0-18-16,0 19 15,-18-1-15,18 0 16,-17 1 0,-19 16 15</inkml:trace>
  <inkml:trace contextRef="#ctx0" brushRef="#br0" timeOffset="-144274.81">32367 15575 0,'0'0'0,"-17"0"46,17 18-46,0-1 16,-18 1-16,18 0 16,0-1-16,0 19 15,0-1 1,0-17-16,0-1 16,18 1-16,-1-18 15,1-18 1,0 18-16,-1-17 15,1-1 1,0-35-16,-1 18 16,-34 17-16,17 0 15,-18-17 1,-17 18 0,35-1-1,-36 36-15</inkml:trace>
  <inkml:trace contextRef="#ctx0" brushRef="#br0" timeOffset="-143974.28">32667 15434 0,'0'-18'0,"0"36"0,0-18 47,-17 18-47,17 17 16,-18 18-16,18-35 15,-18 34 1,-35 90 0,53-125-16,-17 18 0,17 1 15,0-19 1,-18 1-1,18-36 17</inkml:trace>
  <inkml:trace contextRef="#ctx0" brushRef="#br0" timeOffset="-143684.61">32702 15593 0,'0'0'0,"0"-18"16,0 36 0,0-1-1,0 1 1,0 0-1,0-1-15,0 1 16,0 0 0,0-1-16,0 1 15,0 0 1,0-1-16</inkml:trace>
  <inkml:trace contextRef="#ctx0" brushRef="#br0" timeOffset="-143315.2">32808 15628 0,'0'0'0,"0"18"46,0-1-30,0 1-16,0 0 16,0-1-16,0 1 15,18-18 1,0 18-16,-1-18 16,1-18-16,0 0 31,-18 1-31,17-1 15,-17 0 1,0-17-16,0 17 16,-35 1-1,17 17 1,-17 17-16</inkml:trace>
  <inkml:trace contextRef="#ctx0" brushRef="#br0" timeOffset="-142824.77">32068 16140 0,'0'0'0,"-18"0"62,36 0-46,-1 0 0,36 0-1,18 0 1,-1-18-16,36 18 16,-71 0-16,36-18 15,35 18 1,-1-17-16,-52-1 15,-35 18 1,17 0 0,-52-18-1,-19 18-15</inkml:trace>
  <inkml:trace contextRef="#ctx0" brushRef="#br0" timeOffset="-142504.73">32015 16192 0,'0'18'0,"0"-36"0,-18 36 16,36-18 46,17 0-46,53 0 0,53 0-1,-53 0-15,-17-18 16,-36 18 0,194-35-1,-193 18-15,-19 17 16,1 0-1</inkml:trace>
  <inkml:trace contextRef="#ctx0" brushRef="#br0" timeOffset="-118935.14">31221 16563 0,'0'-18'16,"0"1"15,0 34 16,0 1-31,0 35-1,0-18 1,0-17 0,0-1-16,0 36 0,0-35 15,0 17-15,0 18 16,0-35-1,0-36 48</inkml:trace>
  <inkml:trace contextRef="#ctx0" brushRef="#br0" timeOffset="-118427.29">31432 16686 0,'0'0'0,"-17"0"16,17 18 46,0 0-46,0-1 0,0 1-1,0 0-15,0-1 16,17 1-16,1 0 31,0-18-31,17 0 16,-17-18-1,-1 18-15,1-18 16,0 1-16,-1-1 16,-17 0-1,0-17-15,0 17 16,-17 1-16,-1-1 15,18 0-15,-18 18 16,-17-17 0,17 17-1,1 0 1,-1 17-16,0 36 16</inkml:trace>
  <inkml:trace contextRef="#ctx0" brushRef="#br0" timeOffset="-116860.64">31962 16722 0,'0'0'16,"0"-18"0,-18 18 30,18-18-46,-18 18 32,1 0-1,-1 18-15,0-18-1,1 0 16,-1 18-31,18-1 32,-35 1-17,35 0 17,0-1-17,18-17 1,-1 0 15,-17 18-31,35-18 16,-17 0-1,0 18-15,-1-18 16,1 0-16,0 17 16,-1-17-1,1 18-15,-18-1 31,0 1-15,-18 0 0,1-18-1,-1 0 1,0 0-16,-17 0 16,17 0-16,1 0 15,-1-18 1,18 0 15</inkml:trace>
  <inkml:trace contextRef="#ctx0" brushRef="#br0" timeOffset="-115374.39">32050 16775 0,'0'17'62,"0"1"-46,18 0-16,-18-1 16,0 1-1,0 17-15,0 0 16,0-17 0,0-36 30,0-17-30,0 17 0,0 1-1,0-1-15,0 1 16,0-1-16,35 18 31,-18 0-15,-17 18-16,18-1 15,-18 1 1,18-1-16,-18 1 31,0-18 1,0-18-17,17 1-15,-17-1 16,36-17-1,-36 17-15,35-17 16,-17 35 0,-18 18-1,0-1 1,17-17-16,-17 36 16,18-19-16,-1-17 15,-17 18 1,36-18-16,-19-18 15,19 1 1,-19-19 0,-17 19-1,0-1-15,-17 0 16,-1 18 0,0 0-1,1 18-15,-1 0 16,18-1-1,-18 1 1,18 0 0,18-18 15,0 0-31,-1-18 16,1 18-16,17-18 31,-35 36-31,18 0 31,0-1-15,-1-17-1,-17-17 1,35-1 0,-17 0-16,17-52 15,-35 34 1,0 19-1,0-36 1,0 18 0,-17 35-1,17 17 1,0 1-16,-18 35 16,18-18-16,18 0 15,-18-17 1,17 35-1,36-35 1,-35-18 0,0-18-16,17 0 15,-18-35 1,-17 36-16,18-1 16,0-35-1,-1 0-15,-17 18 16,0 17-1,0 1-15,0 34 32,0 1-17,0 0 1,0-1-16,0 36 16,0 35-1,0-35 1,0-35-16,0 17 15</inkml:trace>
  <inkml:trace contextRef="#ctx0" brushRef="#br0" timeOffset="-114691.02">32879 16757 0,'0'0'0,"18"0"32,-18-18-17,17 18-15,1-17 16,-18-1 0,17 0-1,-17 1 1,-17 17-16,-1 0 31,1 17-31,-1 1 16,18 17-1,-18-35-15,18 53 16,0-35-16,18 0 16,0-18-1,17 0 1,-18 0-1,1-18-15,0 0 16,-1-17 0,-17 17-16,18 18 15,-18-17 1,-18 34 0,36 1 15,0-18-16,-1 18 1,1-18-16,0 17 16,-1-17 15,-17 18-31,18-18 47,-1 0-32,19-35-15,-19 17 16,19 0 0,-1 1-16,-17-1 15,-1 18 1,1-18-16</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8T03:39:31.485"/>
    </inkml:context>
    <inkml:brush xml:id="br0">
      <inkml:brushProperty name="width" value="0.05" units="cm"/>
      <inkml:brushProperty name="height" value="0.05" units="cm"/>
      <inkml:brushProperty name="ignorePressure" value="1"/>
    </inkml:brush>
  </inkml:definitions>
  <inkml:trace contextRef="#ctx0" brushRef="#br0">1 1,'7'0,"11"0,16 0,7 0,10 0,9 0,-3 0,-3 0,-7 0,-9 0,-10 0</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8T03:39:32.235"/>
    </inkml:context>
    <inkml:brush xml:id="br0">
      <inkml:brushProperty name="width" value="0.05" units="cm"/>
      <inkml:brushProperty name="height" value="0.05" units="cm"/>
      <inkml:brushProperty name="ignorePressure" value="1"/>
    </inkml:brush>
  </inkml:definitions>
  <inkml:trace contextRef="#ctx0" brushRef="#br0">0 0,'3'2,"-1"-1,0-1,1 1,-1 0,1-1,-1 1,1-1,-1 0,1 0,-1 0,1 0,-1 0,1 0,3-2,6 2,4 1,0 0,0 1,0 1,16 5,-28-7,-1 0,0 0,0 0,1 0,-1 0,0 0,0 1,0 0,0-1,-1 1,1 0,0 1,-1-1,0 0,1 1,-1-1,0 1,0 0,0 0,-1 0,1 0,-1 0,1 0,-1 0,0 0,1 6,-3-5,0 0,1 0,-2 0,1 0,0 0,-1 0,0-1,0 1,0 0,0-1,-1 0,1 1,-1-1,0 0,0 0,0-1,0 1,0-1,-1 1,-4 2,-2 1,0 0,0-1,-1 0,0 0,0-1,-11 2,-22-9,28-5,16 8,0-1,0 1,0-1,0 1,-1-1,1 1,0-1,1 1,-1-1,0 1,0-1,0 1,0 0,0-1,0 1,1-1,-1 1,0-1,0 1,1 0,-1-1,0 1,0-1,1 1,-1 0,0-1,1 1,-1 0,1 0,-1-1,1 1,-1 0,0 0,2-1,0 0,0-1,0 1,1-1,-1 1,1 0,-1 0,1 0,0 0,-1 0,1 1,0-1,-1 1,1 0,0 0,0 0,-1 0,1 0,0 0,-1 1,1-1,0 1,-1 0,1 0,-1 0,4 2,3 3,0 1,0 0,0 0,-1 0,8 12,-12-14,0 0,1 0,-1 0,1 0,0-1,0 0,1 0,-1 0,1-1,0 1,0-1,0-1,12 5,0-10,-4-3</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8T03:39:33.935"/>
    </inkml:context>
    <inkml:brush xml:id="br0">
      <inkml:brushProperty name="width" value="0.05" units="cm"/>
      <inkml:brushProperty name="height" value="0.05" units="cm"/>
      <inkml:brushProperty name="ignorePressure" value="1"/>
    </inkml:brush>
  </inkml:definitions>
  <inkml:trace contextRef="#ctx0" brushRef="#br0">6 9,'0'3,"-4"3,3-2,5 0,9-1,10-1,13-1,21-5,10-1,0 0,-4 1,-12-3,-15 1</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8T03:39:34.419"/>
    </inkml:context>
    <inkml:brush xml:id="br0">
      <inkml:brushProperty name="width" value="0.05" units="cm"/>
      <inkml:brushProperty name="height" value="0.05" units="cm"/>
      <inkml:brushProperty name="ignorePressure" value="1"/>
    </inkml:brush>
  </inkml:definitions>
  <inkml:trace contextRef="#ctx0" brushRef="#br0">22 0,'0'4,"0"5,0 8,0 8,0 5,0 4,0 7,-4 1,-1 1,1-4,0-5,1-11,2-10</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8T03:39:34.810"/>
    </inkml:context>
    <inkml:brush xml:id="br0">
      <inkml:brushProperty name="width" value="0.05" units="cm"/>
      <inkml:brushProperty name="height" value="0.05" units="cm"/>
      <inkml:brushProperty name="ignorePressure" value="1"/>
    </inkml:brush>
  </inkml:definitions>
  <inkml:trace contextRef="#ctx0" brushRef="#br0">11 10,'-4'0,"-1"3,4 2,9 0,15-1,11-1,18-1,19-5,1-2,4 0,-9 1,-7 1,-10 1,-14-3,-13 0</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8T03:39:35.453"/>
    </inkml:context>
    <inkml:brush xml:id="br0">
      <inkml:brushProperty name="width" value="0.05" units="cm"/>
      <inkml:brushProperty name="height" value="0.05" units="cm"/>
      <inkml:brushProperty name="ignorePressure" value="1"/>
    </inkml:brush>
  </inkml:definitions>
  <inkml:trace contextRef="#ctx0" brushRef="#br0">1 0,'80'6,"-68"-4,-1 0,0 1,0 0,0 1,0 0,0 0,17 11,-26-13,0-1,0 1,1-1,-1 1,0-1,0 1,0 0,-1 0,1 0,0 0,-1 1,0-1,1 0,-1 1,0-1,0 1,0-1,0 1,-1-1,1 1,-1-1,1 1,-1 0,0-1,0 1,0 0,-1-1,1 1,-1 0,1-1,-1 1,0-1,0 1,0-1,0 1,0-1,-1 0,-2 5,0-2,0-1,0 1,-1 0,1-1,-1 0,0 0,0 0,-1-1,1 0,-1 0,0 0,1-1,-1 0,-12 3,14-4,0 0,0 0,0 0,1-1,-1 0,0 0,0 0,0 0,0-1,1 1,-1-1,0 0,0 0,1 0,-1-1,1 0,-1 1,1-1,-1 0,1 0,0-1,0 1,0-1,0 1,-3-5,6 6,0 1,-1 0,1-1,0 1,0 0,-1-1,1 1,0 0,0-1,-1 1,1 0,0-1,0 1,0-1,0 1,0 0,0-1,0 1,0-1,0 1,0-1,0 1,0 0,0-1,0 1,0-1,0 1,0 0,0-1,1 1,-1-1,0 1,0 0,0-1,1 1,-1-1,18-3,23 8,-27 1,1 1,-1 0,-1 1,1 0,15 12,-19-12,0 0,1 0,-1-2,2 1,-1-1,1-1,-1 0,19 4,-6-7</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8T03:39:39.333"/>
    </inkml:context>
    <inkml:brush xml:id="br0">
      <inkml:brushProperty name="width" value="0.05" units="cm"/>
      <inkml:brushProperty name="height" value="0.05" units="cm"/>
      <inkml:brushProperty name="ignorePressure" value="1"/>
    </inkml:brush>
  </inkml:definitions>
  <inkml:trace contextRef="#ctx0" brushRef="#br0">43 1,'0'4,"0"4,0 9,-4 17,-1 5,1 12,-4 15,0 8,2-5,1-7,2-13</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8T03:39:39.832"/>
    </inkml:context>
    <inkml:brush xml:id="br0">
      <inkml:brushProperty name="width" value="0.05" units="cm"/>
      <inkml:brushProperty name="height" value="0.05" units="cm"/>
      <inkml:brushProperty name="ignorePressure" value="1"/>
    </inkml:brush>
  </inkml:definitions>
  <inkml:trace contextRef="#ctx0" brushRef="#br0">0 158,'40'1,"-17"0,0 0,-1-2,1-1,0-1,-1 0,26-9,-43 11,-1-2,0 1,0 0,0-1,0 0,-1 0,1 0,-1 0,1 0,-1-1,0 0,-1 1,1-1,-1 0,1-1,-1 1,0 0,-1-1,1 1,-1 0,0-1,0 0,0 1,-1-1,1 0,-1 1,0-1,-1 0,1 0,-3-7,3 11,0 0,0 1,0-1,0 1,0-1,0 1,0-1,-1 1,1-1,0 1,0-1,0 1,-1-1,1 1,0-1,-1 1,1-1,0 1,-1 0,1-1,-1 1,1-1,-1 1,1 0,-1 0,1-1,-1 1,1 0,-1-1,-9 13,-3 27,8-7,1 0,2 0,1 38,1-33,-7 65,2-81</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8T03:39:40.660"/>
    </inkml:context>
    <inkml:brush xml:id="br0">
      <inkml:brushProperty name="width" value="0.05" units="cm"/>
      <inkml:brushProperty name="height" value="0.05" units="cm"/>
      <inkml:brushProperty name="ignorePressure" value="1"/>
    </inkml:brush>
  </inkml:definitions>
  <inkml:trace contextRef="#ctx0" brushRef="#br0">103 255,'1'-7,"-2"1,-12 9,7 0,-1 1,1 0,1 0,-1 0,1 0,-1 1,1 0,1 0,-1 0,1 1,0 0,-4 6,6-8,-1-1,1 1,0 0,1-1,-1 1,0 0,1 0,0 0,0 1,1-1,-1 0,1 0,-1 0,1 1,1-1,-1 0,1 0,-1 1,1-1,3 8,-3-11,-1 0,1 0,0 1,0-1,0 0,-1 0,1 0,0 0,0 0,1 0,-1 0,0-1,0 1,0 0,1 0,-1-1,0 1,1-1,-1 1,0-1,1 0,-1 0,3 1,-1-2,1 1,-1 0,0-1,0 0,0 0,1 0,-1 0,0 0,5-4,4-2,-1-2,0 1,16-16,-26 22,0 1,0 0,0 0,0 0,0 0,0 0,0 0,1 0,-1 0,0 0,1 0,-1 1,1-1,-1 1,1-1,-1 1,1 0,-1-1,1 1,-1 0,1 0,1 0,-1 1,0 0,0 0,0 0,-1 1,1-1,0 0,-1 1,1-1,-1 1,0 0,3 3,-3-3,1 1,0-1,0 1,0-1,0 0,0 0,1 0,-1 0,1 0,-1 0,1-1,-1 1,1-1,4 2,-3-3,0 1,0-1,0 0,0 0,0 0,-1 0,1-1,0 1,0-1,0 0,0 0,0-1,-1 1,1-1,-1 0,1 0,-1 0,0 0,1 0,-1-1,0 0,-1 1,1-1,0 0,-1 0,0-1,3-4,2-3,-1 0,0 0,-1-1,0 0,-1 0,0-1,2-15,-2 4,0 0,-2 0,-1 0,-1 0,-1 0,-1-1,-7-31,0 40,3 27,0 27,-28 239,33-268,1 0,1 0,-1 0,2 0,-1 0,1 0,0 0,1 0,6 14,-8-21,0 1,0-1,1 1,-1-1,0 0,1 1,-1-1,1 0,0 0,0 0,0 0,0-1,0 1,0 0,1-1,-1 0,0 1,1-1,-1 0,1 0,-1-1,1 1,0 0,-1-1,1 1,0-1,-1 0,1 0,0 0,-1 0,1-1,0 1,-1-1,1 1,-1-1,5-2,17-10</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8T03:39:41.073"/>
    </inkml:context>
    <inkml:brush xml:id="br0">
      <inkml:brushProperty name="width" value="0.05" units="cm"/>
      <inkml:brushProperty name="height" value="0.05" units="cm"/>
      <inkml:brushProperty name="ignorePressure" value="1"/>
    </inkml:brush>
  </inkml:definitions>
  <inkml:trace contextRef="#ctx0" brushRef="#br0">0 44,'4'0,"4"0,13-3,10-3,3 2,4-4,-1-3,-7-1</inkml:trace>
</inkml:ink>
</file>

<file path=ppt/ink/ink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2.1608" units="1/cm"/>
          <inkml:channelProperty channel="Y" name="resolution" value="32.14286" units="1/cm"/>
          <inkml:channelProperty channel="T" name="resolution" value="1" units="1/dev"/>
        </inkml:channelProperties>
      </inkml:inkSource>
      <inkml:timestamp xml:id="ts0" timeString="2021-09-18T09:08:47.855"/>
    </inkml:context>
    <inkml:brush xml:id="br0">
      <inkml:brushProperty name="width" value="0.05292" units="cm"/>
      <inkml:brushProperty name="height" value="0.05292" units="cm"/>
      <inkml:brushProperty name="color" value="#002060"/>
    </inkml:brush>
  </inkml:definitions>
  <inkml:trace contextRef="#ctx0" brushRef="#br0">8184 12188 0,'0'0'0,"-17"0"47,52 0 46,-17 0-93,17 0 16,88 0 0,-87 0-16,140 0 15,-141 0-15,18 0 0,-17 0 0,17 0 16,-18 0-1,35 0-15,-52 0 16,0 0 0,-18-17 15</inkml:trace>
  <inkml:trace contextRef="#ctx0" brushRef="#br0" timeOffset="1190.1">13494 12259 0,'0'18'0,"17"-18"125,36 0-109,0 0-1,-18 0-15,142 0 16,-71 0-1,229 0 1,-212-18-16,-87 18 16,17 0-1,-18 0-15,0 0 16,-35-18 0</inkml:trace>
  <inkml:trace contextRef="#ctx0" brushRef="#br0" timeOffset="45850.59">7920 14129 0,'0'0'0,"18"0"15,-18 17-15,17-17 16,1 0-16,-18 18 15,35-18-15,0 18 16,54-36 0,-72 18-16,36-18 15,18 1 1,-1-19-16,1 19 16,-54 17-1,19 17 1,-19 1-16,-17 0 15,18-1-15,0 1 16,-1-18 15,18-18-31,-17 1 16,17 17 0,107-53-1,-107 35-15,-18 18 16,36 0-1,-35 0-15,0 0 16,17 0 0,-17-17-16,17-1 15,35-17 1,-17 35-16,-35 0 16,35-18-16,-18 18 15,-17 0 1,-18-18 15,17 1 0</inkml:trace>
  <inkml:trace contextRef="#ctx0" brushRef="#br0" timeOffset="47854.2">10989 13829 0,'-18'0'0,"18"-18"15,-17 18 17,-1 0-1,36 0 63,-1 0-79,36 0-15,-17 0 16,16 0-1,-16 0-15,17-17 0,35 17 16,-18 0 0,-17 0-16,0-18 15,0 18-15,-35 0 16,52 0 0,-52 0-16,0 0 0,-1 0 15,1 0 1,-18-18-16,18 18 0,-36 0 31,0 0-15,1 0-1,-1 0-15,0 18 0,-17-18 16,-18 0-16,18 18 16,-18-18-16,0 17 15,18-17-15,0 18 0,17-18 16,-106 35-1,54-17-15,35-18 16,-18 17 0,17-17-16,19 0 31,34 0 16,1 0-47,17 0 15,1-17-15,34 17 16,-52 0 0,141-18-1,-89 18-15,-17 0 16,18 0-16,-19 0 16,-16 0-1,87-17-15,-105 17 16,0 0-1</inkml:trace>
  <inkml:trace contextRef="#ctx0" brushRef="#br0" timeOffset="48890.6">11642 13847 0,'0'0'0,"-53"0"16,35 17 0,-35-17-1,36 0-15,-72 18 16,54-1 0,-35 1-16,-36 0 15,70-18-15,-17 17 16,36-17-1,-1 0 17,53-17-17,1 17 1,105-18 0,-88 18-16,17-18 15,-34 18 1,52-17-16,18 17 15,-71 0 1,71-18 0,-89 18-16,1 0 15,0 0-15,-36 0 47,0 0-47,-34 18 16,-54-18-1,70 17 1,-105 1 0,35-18-16,54 18 15,-1-18 1,-18 17-16,36-17 16,123-17 15,-53 17-16,18-18 1,71 0-16,-107 18 16,107-35-1,-71 35-15,-18-17 16,-17 17-16,17 0 16,-17 0-1</inkml:trace>
  <inkml:trace contextRef="#ctx0" brushRef="#br0" timeOffset="49838.56">11324 13970 0,'-53'18'0,"106"-36"0,-123 36 16,52-18-16,0 0 16,-17 0-16,17 0 15,-17 0 1,17 0 0,36 0 30,-18-18-46,18 18 16,35-18 0,-36 18-16,89-35 15,-53 35 1,0-18-16,0 18 16,53-17-16,-53 17 15,-18-18 1,0 18-1,-17 0 1,-18-17 203</inkml:trace>
  <inkml:trace contextRef="#ctx0" brushRef="#br0" timeOffset="53790.48">20832 13582 0,'0'-18'15,"-18"18"1,36 0 46,-1 0-46,1-17-16,52 17 16,19-18-1,-1 18-15,-53 0 16,71-18-16,35 18 16,-88 0-1,35 0-15,-70 0 16,35-17-1,-36 17-15,-17 17 16,-35-17 31,0 18-31,17-18-16,-35 0 15,-17 0 1,17 18-1,-36-18-15,19 0 16,52 0-16,-105 17 16,88-17-16,-1 0 15,19 0-15,-36 0 16,35 0-16,0 0 0,1 0 31,34 0-31,1 0 16,0 0-1,52-17-15,-52 17 16,88-18 0,-18 18-16,-18 0 15,-34 0 1,123-18-16,-124 18 16,0 0-1,-17 0-15,-1 0 16</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8T03:39:41.652"/>
    </inkml:context>
    <inkml:brush xml:id="br0">
      <inkml:brushProperty name="width" value="0.05" units="cm"/>
      <inkml:brushProperty name="height" value="0.05" units="cm"/>
      <inkml:brushProperty name="ignorePressure" value="1"/>
    </inkml:brush>
  </inkml:definitions>
  <inkml:trace contextRef="#ctx0" brushRef="#br0">0 97,'0'1,"0"-1,0 0,1 0,-1 1,0-1,0 0,0 0,0 1,1-1,-1 0,0 0,0 0,0 0,1 1,-1-1,0 0,0 0,0 0,1 0,-1 0,0 0,0 0,1 0,-1 1,0-1,1 0,-1 0,0 0,0 0,1 0,-1 0,0-1,0 1,1 0,-1 0,0 0,0 0,1 0,-1 0,0 0,0 0,1-1,-1 1,0 0,0 0,0 0,1-1,-1 1,0 0,0 0,0 0,0-1,0 1,1 0,-1 0,0-1,0 1,14-13,54-68,-68 81,0-1,1 1,-1 0,0 0,1-1,-1 1,0 0,1 0,-1 0,0 0,1 0,-1 0,1-1,-1 1,0 0,1 0,-1 0,1 0,-1 0,0 1,1-1,-1 0,0 0,1 0,-1 0,1 0,-1 0,0 1,1-1,-1 0,0 0,1 1,-1-1,0 0,0 0,1 1,-1-1,0 0,0 1,1-1,-1 0,0 1,0-1,0 0,0 1,1-1,-1 1,0-1,0 0,0 1,0-1,0 0,0 1,0-1,0 1,0-1,-1 1,5 28,-4-27,-3 228,3-227,0 0,0 1,-1-1,1 0,-1 0,0 0,0 0,0 0,0 0,-1 0,1 0,-1 0,1-1,-1 1,0-1,0 1,-1-1,1 0,-3 3,1-3,0 0,0 0,0 0,0-1,0 0,0 0,-1 0,1 0,0 0,-1-1,1 0,0 0,-6 0,208-8,-87 8,-87 0</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8T03:39:42.902"/>
    </inkml:context>
    <inkml:brush xml:id="br0">
      <inkml:brushProperty name="width" value="0.05" units="cm"/>
      <inkml:brushProperty name="height" value="0.05" units="cm"/>
      <inkml:brushProperty name="ignorePressure" value="1"/>
    </inkml:brush>
  </inkml:definitions>
  <inkml:trace contextRef="#ctx0" brushRef="#br0">84 0,'0'4,"0"12,-3 15,-2 9,-4 10,-3 10,0 7,-2-4,1-10,4-17,2-15</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8T03:39:43.437"/>
    </inkml:context>
    <inkml:brush xml:id="br0">
      <inkml:brushProperty name="width" value="0.05" units="cm"/>
      <inkml:brushProperty name="height" value="0.05" units="cm"/>
      <inkml:brushProperty name="ignorePressure" value="1"/>
    </inkml:brush>
  </inkml:definitions>
  <inkml:trace contextRef="#ctx0" brushRef="#br0">1 277,'27'-2,"0"0,28-8,-15 3,-18 4,0 0,-1-2,0-1,0 0,0-2,22-10,-38 15,0 0,0 0,-1 0,1-1,-1 0,0 1,0-1,0-1,0 1,-1-1,0 1,0-1,0 0,0 0,-1 0,0 0,0-1,0 1,-1-1,0 1,0-1,0 1,-1-1,0 0,0 1,0-1,0 0,-3-10,2 15,1-3,0 1,-1-1,0 0,1 0,-2 0,1 0,0 1,-1-1,0 1,1-1,-1 1,-1-1,1 1,-3-3,4 7,0-1,0 1,0 0,1 0,-1 0,0 0,0 0,1-1,-1 1,1 0,-1 1,1-1,-1 0,1 0,0 0,-1 0,1 0,0 0,0 0,0 1,0-1,0 2,0 1,-22 176,10-74,11-85,2-8</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8T03:39:44.330"/>
    </inkml:context>
    <inkml:brush xml:id="br0">
      <inkml:brushProperty name="width" value="0.05" units="cm"/>
      <inkml:brushProperty name="height" value="0.05" units="cm"/>
      <inkml:brushProperty name="ignorePressure" value="1"/>
    </inkml:brush>
  </inkml:definitions>
  <inkml:trace contextRef="#ctx0" brushRef="#br0">103 298,'1'0,"0"-1,0 1,1 0,-1-1,0 1,0-1,0 1,0-1,0 0,0 1,-1-1,1 0,0 0,0 1,0-1,-1 0,1 0,0 0,-1 0,1 0,-1 0,1 0,-1 0,0 0,1-1,-1 1,0 0,0 0,1 0,-1 0,0 0,-1-3,1 4,0-1,0 0,0 0,0 0,0 0,0 1,0-1,-1 0,1 0,0 0,-1 1,1-1,-1 0,1 0,-1 1,1-1,-1 0,1 1,-1-1,1 1,-1-1,0 1,0-1,1 1,-1-1,0 1,0 0,1-1,-1 1,0 0,0 0,0-1,1 1,-1 0,0 0,0 0,0 0,0 0,0 0,1 0,-1 0,0 1,0-1,0 0,1 0,-1 1,0-1,0 1,1-1,-2 1,-5 3,0 0,0 1,0 0,1 0,0 0,0 1,1 0,-1 0,-7 12,10-16,1 1,0 0,0 0,0 1,0-1,1 0,-1 1,1-1,-1 1,1-1,1 1,-1 0,0-1,1 1,0 0,0 0,0-1,0 1,0 0,1-1,0 1,2 6,-3-9,1 0,-1 0,1 0,0 0,-1-1,1 1,0 0,0 0,-1-1,1 1,0 0,0-1,0 1,0-1,0 1,0-1,0 0,0 1,0-1,0 0,0 0,0 1,0-1,0 0,1 0,29-12,16-28,-44 36,23-17,-25 21,0 0,0-1,0 1,1 0,-1 0,0 0,0 1,0-1,0 0,0 0,0 1,0-1,0 0,0 1,0-1,0 1,0-1,0 1,0 0,-1-1,1 1,0 0,0 0,-1-1,1 1,0 0,-1 0,2 1,3 6,1-1,0 0,1 0,-1-1,2 1,-1-2,0 1,14 7,-18-12,0 0,0 0,0-1,0 1,0-1,-1 1,1-1,0 0,0 0,0 0,0-1,0 1,0-1,0 1,0-1,-1 0,1 0,0 0,0-1,-1 1,1-1,-1 1,0-1,1 0,-1 0,0 0,0 0,0 0,0-1,0 1,2-5,4-6,0-1,0 1,-1-2,-1 1,0-1,-2 0,1 0,-2 0,4-31,-2-14,-4-71,-1 111,-27 210,21-152,2-22,0 0,2 1,0-1,1 0,1 1,0-1,1 1,6 29,-6-43,1 0,-1 0,1 0,0 0,0 0,0-1,0 1,1 0,-1-1,1 0,-1 1,1-1,0 0,0-1,0 1,0 0,5 1,-6-2,0 0,0-1,0 1,1 0,-1-1,0 1,0-1,1 0,-1 0,0 0,0 0,1 0,-1-1,0 1,0-1,1 1,-1-1,0 0,0 0,0 0,0 0,0 0,0 0,0 0,0-1,2-2,7-11</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8T03:39:44.736"/>
    </inkml:context>
    <inkml:brush xml:id="br0">
      <inkml:brushProperty name="width" value="0.05" units="cm"/>
      <inkml:brushProperty name="height" value="0.05" units="cm"/>
      <inkml:brushProperty name="ignorePressure" value="1"/>
    </inkml:brush>
  </inkml:definitions>
  <inkml:trace contextRef="#ctx0" brushRef="#br0">56 34,'-4'0,"-5"0,-4 0,-4 0,4 0,16 0,19 0,16-4,14-1,0-4,-3 0,-11 2</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8T03:39:45.499"/>
    </inkml:context>
    <inkml:brush xml:id="br0">
      <inkml:brushProperty name="width" value="0.05" units="cm"/>
      <inkml:brushProperty name="height" value="0.05" units="cm"/>
      <inkml:brushProperty name="ignorePressure" value="1"/>
    </inkml:brush>
  </inkml:definitions>
  <inkml:trace contextRef="#ctx0" brushRef="#br0">90 144,'-2'0,"-1"0,0 0,1 0,-1-1,0 1,1-1,-1 0,1 0,-1 0,1 0,-1 0,1 0,0-1,0 1,-1-1,1 0,0 1,1-1,-1 0,0 0,0 0,1 0,-1-1,1 1,0 0,0-1,0 1,0-1,0 1,0-1,1 1,-1-1,1 0,-1-3,1 2,0 1,0 0,0-1,0 1,1 0,-1 0,1-1,0 1,0 0,0 0,0 0,1 0,-1 0,1 0,0 0,-1 1,1-1,1 0,-1 1,0 0,1-1,-1 1,1 0,-1 0,1 1,0-1,5-2,-2 3,-1 0,1 0,-1 0,1 1,-1 0,1 0,0 0,-1 1,1 0,-1 0,1 0,-1 1,0-1,1 1,-1 1,0-1,0 1,4 3,-6-4,0 0,0 0,0 0,0 0,-1 0,1 1,-1-1,0 1,0 0,0 0,0-1,0 1,0 1,-1-1,1 0,-1 0,0 1,0-1,0 0,-1 1,1-1,-1 1,0-1,0 1,0-1,0 1,-1-1,1 1,-1-1,-1 4,-8 13,0 0,-1-1,-1-1,-1 0,-1 0,0-1,-25 21,16-14,1 1,-24 34,46-58,-1 0,1-1,-1 1,1 0,-1 0,1 0,0 0,-1 0,1-1,0 1,0 0,0 0,0 0,0 0,0 0,0 0,0 0,0 0,0 0,0 0,1 0,-1 0,0-1,1 1,-1 0,0 0,1 0,-1 0,1-1,0 1,-1 0,1-1,-1 1,1 0,0-1,0 1,-1-1,1 1,0-1,0 1,0-1,0 1,-1-1,1 0,0 0,0 1,0-1,0 0,2 0,61 9,-48-8,175 9,-152-10</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8T03:39:06.863"/>
    </inkml:context>
    <inkml:brush xml:id="br0">
      <inkml:brushProperty name="width" value="0.05" units="cm"/>
      <inkml:brushProperty name="height" value="0.05" units="cm"/>
      <inkml:brushProperty name="ignorePressure" value="1"/>
    </inkml:brush>
  </inkml:definitions>
  <inkml:trace contextRef="#ctx0" brushRef="#br0">0 2,'0'4,"4"1,5 0,8-2,9 0,22-1,29-5,6-2,-1 1,1-1,-10 2,-14 2,-13-1,-18 2,-18 0,-10 0</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8T03:39:07.301"/>
    </inkml:context>
    <inkml:brush xml:id="br0">
      <inkml:brushProperty name="width" value="0.05" units="cm"/>
      <inkml:brushProperty name="height" value="0.05" units="cm"/>
      <inkml:brushProperty name="ignorePressure" value="1"/>
    </inkml:brush>
  </inkml:definitions>
  <inkml:trace contextRef="#ctx0" brushRef="#br0">0 1,'0'7,"0"7,0 12,0 4,0 10,0 1,0 8,0 0,0-5,0 2,0-4,0-1,0-5,0-7</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8T03:39:07.692"/>
    </inkml:context>
    <inkml:brush xml:id="br0">
      <inkml:brushProperty name="width" value="0.05" units="cm"/>
      <inkml:brushProperty name="height" value="0.05" units="cm"/>
      <inkml:brushProperty name="ignorePressure" value="1"/>
    </inkml:brush>
  </inkml:definitions>
  <inkml:trace contextRef="#ctx0" brushRef="#br0">0 1,'0'3,"4"2,8 4,22-1,26-4,15-3,2-3,-2-3,-8-2,-13 1,-16 1</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8T03:39:08.270"/>
    </inkml:context>
    <inkml:brush xml:id="br0">
      <inkml:brushProperty name="width" value="0.05" units="cm"/>
      <inkml:brushProperty name="height" value="0.05" units="cm"/>
      <inkml:brushProperty name="ignorePressure" value="1"/>
    </inkml:brush>
  </inkml:definitions>
  <inkml:trace contextRef="#ctx0" brushRef="#br0">0 1,'12'188,"-2"-40,-9-173,1 0,0 0,2 1,10-34,-12 48,0 1,1-1,1 0,0 1,0 0,1 0,0 0,0 0,1 1,1 0,-1 0,1 0,0 1,1 0,0 1,10-8,-16 13,0 0,0 0,0 0,1 0,-1 1,0-1,0 1,1-1,-1 1,0 0,1 0,-1 0,1 0,-1 0,0 0,0 1,1-1,-1 1,0-1,0 1,4 2,-3-1,1 0,-1 1,0 0,0 0,-1 0,1 0,-1 0,1 0,-1 1,0-1,3 6,1 6,-1 0,0 0,-1 1,-1-1,2 20,3 61,-3-76</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8T03:36:07.525"/>
    </inkml:context>
    <inkml:brush xml:id="br0">
      <inkml:brushProperty name="width" value="0.05" units="cm"/>
      <inkml:brushProperty name="height" value="0.05" units="cm"/>
      <inkml:brushProperty name="ignorePressure" value="1"/>
    </inkml:brush>
  </inkml:definitions>
  <inkml:trace contextRef="#ctx0" brushRef="#br0">1 0,'0'12,"0"0,0 0,1-1,1 1,0 0,0-1,1 1,1-1,0 0,0 0,1 0,1-1,8 14,-2-8,1 0,0-1,1 0,0-1,1-1,1 0,0-1,1-1,0 0,0-1,22 8,-14-7,0-1,0-2,1 0,0-1,1-2,-1 0,36 0,-50-4</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8T03:39:09.275"/>
    </inkml:context>
    <inkml:brush xml:id="br0">
      <inkml:brushProperty name="width" value="0.05" units="cm"/>
      <inkml:brushProperty name="height" value="0.05" units="cm"/>
      <inkml:brushProperty name="ignorePressure" value="1"/>
    </inkml:brush>
  </inkml:definitions>
  <inkml:trace contextRef="#ctx0" brushRef="#br0">105 0,'0'93,"13"594,-10-658,-2-17,0 0,0 0,-1 0,0 0,-1 0,0 0,-1 0,-5 16,6-26,1-1,0 0,-1 0,1 1,-1-1,0 0,1 0,-1 0,0 0,0 0,0 0,0 0,0 0,0 0,0 0,0 0,0 0,0-1,0 1,0 0,-1-1,1 1,0-1,0 0,-1 1,1-1,0 0,-1 0,1 0,0 0,-1 0,1 0,0 0,-1 0,1 0,0-1,-1 1,1 0,0-1,0 1,-1-1,1 0,0 1,0-1,0 0,0 0,0 0,0 0,-1-1,-4-3,1 1,0-1,1 0,-1-1,1 1,0-1,0 0,-4-8,5 2,0 1,0 0,1-1,1 0,0 0,1 1,0-1,0 0,1 0,1 1,0-1,1 1,0-1,1 1,6-15,-6 16,0 2,0-1,1 0,0 1,0 0,1 0,0 1,0-1,1 1,0 1,0-1,0 1,1 0,0 1,0 0,1 0,0 1,-1 0,12-3,-16 6,0 1,-1 0,1 0,0 0,0 1,0-1,-1 1,1 0,0 0,-1 0,1 1,-1-1,1 1,-1 0,1 0,-1 0,0 0,0 0,0 1,-1 0,5 3,-3-1,1-1,1 0,-1 0,1 0,-1-1,1 1,8 2,-9-5,-1 0,1 0,0 0,0-1,-1 0,1 0,0 0,0 0,0-1,0 0,-1 0,1 0,0 0,-1-1,1 0,-1 0,0 0,0 0,1-1,-1 0,-1 1,1-2,0 1,-1 0,0-1,1 1,-1-1,-1 0,1 0,-1 0,1-1,-1 1,1-5,-1 4,0 1,0-1,-1 1,1-1,-1 0,0 1,-1-1,1 0,-1 0,0 0,0 0,-1 0,1 1,-1-1,0 0,-1 0,1 1,-1-1,0 1,0-1,0 1,0 0,-1 0,0 0,0 0,0 0,0 0,0 1,-1 0,0 0,0 0,0 0,-5-3,2 3,0 0,0 0,-1 1,1 0,-1 1,1-1,-1 1,0 1,1-1,-1 1,0 1,0 0,-13 2,15-1,0-1,0 1,1 0,-1 0,1 0,-1 1,1 0,0 0,0 0,0 1,0 0,1 0,-1 0,1 0,0 1,0 0,-5 9,0 6</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8T03:39:11.125"/>
    </inkml:context>
    <inkml:brush xml:id="br0">
      <inkml:brushProperty name="width" value="0.05" units="cm"/>
      <inkml:brushProperty name="height" value="0.05" units="cm"/>
      <inkml:brushProperty name="ignorePressure" value="1"/>
    </inkml:brush>
  </inkml:definitions>
  <inkml:trace contextRef="#ctx0" brushRef="#br0">1 358,'9'0,"0"1,0 0,1 1,-1 0,0 1,-1-1,1 2,0-1,-1 1,0 0,0 1,0 0,0 0,-1 1,0 0,0 0,11 14,-14-12,-1 1,1-1,-2 1,1-1,-1 1,-1 0,0 0,0 0,0 0,-1 0,-2 15,1-19,1 1,-1 0,0 0,-1-1,1 1,-1 0,0-1,-1 0,1 1,-1-1,0 0,0 0,-1-1,1 1,-1-1,0 1,-1-1,-7 6,11-10,0 1,1-1,-1 0,0 1,0-1,0 0,1 0,-1 1,0-1,0 0,0 0,0 0,0 0,1 0,-1 0,0-1,0 1,0 0,0 0,1-1,-1 1,0 0,0-1,1 1,-1-1,0 1,0-1,1 1,-1-1,1 1,-1-1,0 0,1 1,-1-1,1 0,-1 1,1-1,0 0,-1 0,1 1,0-1,0 0,-1 0,1 0,0 0,0 0,0 0,-6-46,6 35,0-1,1 1,1-1,0 1,1 0,0-1,1 1,10-21,-11 25,1 1,1 0,-1-1,1 2,0-1,0 1,1-1,0 1,0 1,1-1,0 1,-1 0,2 1,9-5,-15 8,0 0,0 0,1 0,-1 1,0-1,1 1,-1-1,1 1,-1 0,1 0,-1 0,1 0,-1 0,0 1,1-1,-1 1,1 0,-1 0,0-1,3 3,-2-1,1 1,-1-1,0 1,0 0,0 0,0 0,-1 1,1-1,-1 1,4 6,2 9,-1-1,-1 1,7 38,-10-45,1 6,-2-11,0 0,0 0,-1 1,1-1,-2 0,1 1,-1-1,0 0,-2 12,-2-44,6 0,1 1,10-41,-10 53,1 0,0 1,1 0,0 0,0 0,1 1,13-17,-18 25,0 1,1-1,-1 1,0-1,1 1,0 0,-1 0,1-1,0 1,-1 0,1 1,0-1,0 0,0 0,0 1,0-1,0 1,0 0,0-1,0 1,0 0,3 1,-1 0,-1 0,1 0,-1 0,0 1,0-1,0 1,0 0,0 0,0 0,0 0,-1 1,3 2,4 5,0 1,-1-1,-1 2,0-1,-1 1,6 13,-6-10,0 0,-1 0,4 23,-10-44,-2-10,1 0,1 0,0-1,3-30,-2 44,1 0,-1 0,1 0,-1 0,1 0,0 0,0 0,1 0,-1 0,0 0,1 0,0 1,0-1,-1 0,2 1,-1 0,0-1,0 1,1 0,-1 0,1 1,0-1,-1 0,1 1,0 0,0-1,0 1,0 0,0 1,0-1,0 0,0 1,1 0,5 0,-4 0,0 1,0 0,0 0,0 0,0 0,0 1,0 0,0 0,-1 0,1 1,-1 0,0 0,0 0,0 0,7 8,3 5,0 1,19 30,-24-31,1-2,1 1,13 13,-22-26,1 0,-1 0,0-1,0 1,1-1,-1 1,1-1,-1 0,1 0,0 0,-1 0,1-1,0 1,0-1,0 0,-1 1,1-1,0 0,0-1,4 0,-1 0,0-1,-1 0,1 0,-1-1,1 1,-1-1,0-1,0 1,7-7,-5 5,-1-1,-1 0,1 0,-1 0,0 0,0-1,-1 0,0 0,0 0,0 0,-1-1,0 1,-1-1,0 0,1-8,-3 13,0 0,0 0,0 0,-1 1,1-1,-1 0,0 0,0 1,0-1,0 0,0 1,0-1,-1 1,1 0,-1-1,0 1,0 0,0 0,0 0,0 0,0 1,0-1,-1 0,1 1,-1-1,1 1,-1 0,1 0,-1 0,0 0,0 1,1-1,-1 1,0 0,0-1,0 1,1 0,-1 1,0-1,0 0,0 1,1 0,-1-1,0 1,1 0,-1 0,1 1,-1-1,1 1,-1-1,1 1,0 0,0-1,-3 4,-1 2,0 0,0 0,0 1,1-1,0 1,1 0,-6 13,8-16,0 0,0 0,0 1,1-1,0 1,0-1,0 1,1 0,-1-1,2 1,-1-1,0 1,3 7,-3-11,0-1,1 0,-1 1,1-1,-1 0,1 0,0 0,-1 1,1-1,0 0,0 0,0 0,0 0,0 0,0 0,0-1,0 1,0 0,0 0,0-1,1 1,-1-1,0 1,0-1,1 1,2-1,-1 0,0 0,0 0,0-1,0 1,1-1,-1 0,0 0,0 0,0-1,0 1,3-2,5-4,0-1,-1 0,0 0,15-16,-13 7,14-12,-26 29,1-1,0 1,0-1,0 1,0 0,-1 0,1-1,0 1,0 0,0 0,0 0,0 0,0 0,0 0,-1 0,1 0,0 0,0 1,0-1,0 0,0 1,-1-1,1 0,0 1,0-1,0 1,-1-1,1 1,0 0,-1-1,1 1,-1 0,1-1,0 1,-1 0,0-1,1 2,8 10,0 0,1-1,0 0,1-1,0 0,17 12,-25-20,0 0,1 0,-1-1,1 1,-1-1,1 1,0-1,-1 0,1-1,0 1,0 0,0-1,-1 0,1 0,0 0,0-1,0 1,0-1,-1 0,1 0,0 0,-1-1,1 1,-1-1,1 0,-1 0,0 0,0 0,0-1,4-2,0-3,0-1,0 0,-1 0,0 0,-1 0,0-1,0 0,-1 0,0-1,-1 1,0-1,-1 0,3-21,-1-11,-2 0,-4-49,-25-126,36 293,-3 1,-4 0,-12 127,8-186,1 1,1-1,1 0,5 29,-6-42,1 0,-1 0,1 0,0 0,1 0,-1 0,1 0,0-1,0 1,0-1,0 1,0-1,1 0,0 0,-1 0,1 0,0 0,1 0,-1-1,0 0,1 0,-1 0,1 0,0 0,5 1,14-4,-1-8</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8T03:39:11.547"/>
    </inkml:context>
    <inkml:brush xml:id="br0">
      <inkml:brushProperty name="width" value="0.05" units="cm"/>
      <inkml:brushProperty name="height" value="0.05" units="cm"/>
      <inkml:brushProperty name="ignorePressure" value="1"/>
    </inkml:brush>
  </inkml:definitions>
  <inkml:trace contextRef="#ctx0" brushRef="#br0">0 39,'40'-2,"0"-2,47-10,-58 7,1 2,0 1,1 2,59 2,-88 0,0 1,1-1,-1 1,0-1,1 1,-1 0,0 0,0 0,0 0,0 1,0-1,0 0,0 1,-1-1,1 1,0 0,-1 0,1-1,-1 1,0 0,1 0,-1 0,0 1,0-1,-1 0,1 0,0 0,0 5,1 5,-1 1,-1-1,1 1,-4 17,2-1,1-9,-2 7,2-1,1 1,1-1,1 1,1-1,9 27,-7-41</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8T03:39:11.954"/>
    </inkml:context>
    <inkml:brush xml:id="br0">
      <inkml:brushProperty name="width" value="0.05" units="cm"/>
      <inkml:brushProperty name="height" value="0.05" units="cm"/>
      <inkml:brushProperty name="ignorePressure" value="1"/>
    </inkml:brush>
  </inkml:definitions>
  <inkml:trace contextRef="#ctx0" brushRef="#br0">18 57,'-4'-8,"-1"-5,1-5,0 0</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8T03:39:12.779"/>
    </inkml:context>
    <inkml:brush xml:id="br0">
      <inkml:brushProperty name="width" value="0.05" units="cm"/>
      <inkml:brushProperty name="height" value="0.05" units="cm"/>
      <inkml:brushProperty name="ignorePressure" value="1"/>
    </inkml:brush>
  </inkml:definitions>
  <inkml:trace contextRef="#ctx0" brushRef="#br0">58 1,'-1'5,"0"1,-1-1,0 0,0 1,-1-1,1 0,-1 0,0-1,-4 6,-12 23,16-27,1 1,0-1,0 1,1 0,0 0,0 0,1 0,-1 0,1 0,1 0,0 0,0 0,0 0,1 0,4 13,-4-16,1 0,-1 0,1 0,0 0,0 0,0-1,0 1,1-1,-1 0,1 0,0 0,0-1,0 1,0-1,1 0,-1 0,1 0,-1-1,1 1,0-1,-1 0,1-1,0 1,7-1,-3 0,-1 0,0-1,0 0,0 0,0-1,0 0,0 0,0-1,0 0,-1 0,0-1,1 0,-1 0,-1-1,14-10,-17 12,0-1,0 1,0-1,-1 0,1 0,-1 0,0 0,0 0,0 0,0 0,-1-1,0 1,0-1,0 1,0-1,-1 1,1-1,-1 0,-1 1,1-1,-1 1,1-1,-1 0,0 1,-1 0,1-1,-1 1,0 0,-4-7,2 5,0 0,0 1,-1 0,1 0,-1 0,0 0,-1 1,1 0,-1 0,1 0,-1 1,-1-1,1 2,0-1,-1 1,1 0,-1 0,0 0,1 1,-1 0,-8 0,10 1,1 0,-1 0,0 0,0 1,0 0,1-1,-1 2,0-1,1 0,-1 1,1 0,-1 0,1 0,0 1,0 0,0-1,0 1,1 1,-1-1,1 0,0 1,0 0,0-1,0 1,0 1,1-1,0 0,0 1,0-1,-2 8,4-10,-1 0,0 1,0-1,1 1,-1-1,1 0,0 1,0-1,0 1,0-1,0 1,0-1,1 1,-1-1,1 0,0 1,-1-1,1 0,0 1,1-1,-1 0,0 0,0 0,1 0,0 0,-1 0,1 0,0-1,0 1,0-1,0 1,0-1,0 0,0 0,0 1,1-2,3 2,-1 0,1-1,0 0,0-1,0 0,0 0,0 0,0 0,0-1,-1 0,1-1,0 1,0-1,-1 0,10-5,-4 0,0 0,-1-1,0-1,0 0,-1 0,10-12,31-30,-49 50,0 0,1 0,-1 0,0 0,0 1,1-1,-1 0,1 1,-1-1,1 0,-1 1,1 0,-1-1,1 1,-1 0,1 0,0 0,-1 0,1 0,-1 0,1 0,-1 0,1 1,0-1,-1 1,1-1,-1 1,0 0,1-1,-1 1,0 0,1 0,-1 0,0 0,0 0,0 0,1 0,-1 1,-1-1,1 0,0 1,0-1,0 0,-1 1,1-1,-1 1,1 1,5 11,0 1,-2-1,6 29,-7-30,-1-3,1-3,-2 0,1 0,-1 0,0 0,0 0,-1 0,0 0,0 0,0 0,-3 9,2-57,5 23,2 0,1 0,10-22,-13 33,0-1,0 1,0 1,1-1,0 0,0 1,1 0,0 0,0 1,8-6,-13 10,0 1,0-1,0 1,0-1,0 1,0-1,0 1,0 0,0-1,1 1,-1 0,0 0,0 0,0 0,0 0,1 0,-1 0,0 1,0-1,0 0,0 1,0-1,0 1,2 0,-1 0,0 1,0 0,0 0,0 0,0 0,0 0,-1 0,1 1,-1-1,2 3,3 8,-1 0,-1-1,4 18,-7-27,10 57,-8-41,1 0,0-1,1 1,1-1,10 20,-11-30</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8T03:39:13.185"/>
    </inkml:context>
    <inkml:brush xml:id="br0">
      <inkml:brushProperty name="width" value="0.05" units="cm"/>
      <inkml:brushProperty name="height" value="0.05" units="cm"/>
      <inkml:brushProperty name="ignorePressure" value="1"/>
    </inkml:brush>
  </inkml:definitions>
  <inkml:trace contextRef="#ctx0" brushRef="#br0">0 41,'8'0,"9"3,6-1,7-3,1 0,7 0,9-3,3-2,-4 0,-8-1,-8-1,-12 1,-10 3</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8T03:39:13.592"/>
    </inkml:context>
    <inkml:brush xml:id="br0">
      <inkml:brushProperty name="width" value="0.05" units="cm"/>
      <inkml:brushProperty name="height" value="0.05" units="cm"/>
      <inkml:brushProperty name="ignorePressure" value="1"/>
    </inkml:brush>
  </inkml:definitions>
  <inkml:trace contextRef="#ctx0" brushRef="#br0">0 15,'0'4,"8"0,9 1,13-5,6-2,7-1,12 0,0 1,1-4,0 0,-7 1,0 5,-5 2,-7 1,-16 0,-12 0</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8T03:39:47.814"/>
    </inkml:context>
    <inkml:brush xml:id="br0">
      <inkml:brushProperty name="width" value="0.05" units="cm"/>
      <inkml:brushProperty name="height" value="0.05" units="cm"/>
      <inkml:brushProperty name="ignorePressure" value="1"/>
    </inkml:brush>
  </inkml:definitions>
  <inkml:trace contextRef="#ctx0" brushRef="#br0">0 6,'0'-4,"0"3,0 8,0 15,0 8,4 9,1 9,0 0,-1-3,-2-11</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8T03:39:48.242"/>
    </inkml:context>
    <inkml:brush xml:id="br0">
      <inkml:brushProperty name="width" value="0.05" units="cm"/>
      <inkml:brushProperty name="height" value="0.05" units="cm"/>
      <inkml:brushProperty name="ignorePressure" value="1"/>
    </inkml:brush>
  </inkml:definitions>
  <inkml:trace contextRef="#ctx0" brushRef="#br0">0 151,'14'0,"29"0,44-5,-77 4,0-1,1 0,-1 0,-1-1,1 0,0 0,-1-1,0-1,0 0,10-7,-16 10,-1 0,0 0,0 0,0 0,0-1,-1 1,1-1,-1 1,1-1,-1 1,0-1,0 0,0 0,0 0,-1 0,1 0,-1 0,1 0,-1 0,0 0,0 0,-1 0,1 1,-1-1,1 0,-1 0,0 0,0 0,0 0,0 1,-1-1,1 0,-1 1,0 0,-2-4,4 6,-1-1,1 1,0 0,0-1,-1 1,1 0,0 0,-1-1,1 1,0 0,-1 0,1 0,0-1,-1 1,1 0,0 0,-1 0,1 0,-1 0,1 0,0 0,-1 0,1 0,-1 0,1 0,0 0,-1 0,1 0,0 0,-1 0,1 0,0 1,-1-1,1 0,-1 0,1 0,0 1,0-1,-1 0,1 0,0 1,-1-1,-7 22,3 27,5-15,8 57,-3-54</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8T03:39:48.960"/>
    </inkml:context>
    <inkml:brush xml:id="br0">
      <inkml:brushProperty name="width" value="0.05" units="cm"/>
      <inkml:brushProperty name="height" value="0.05" units="cm"/>
      <inkml:brushProperty name="ignorePressure" value="1"/>
    </inkml:brush>
  </inkml:definitions>
  <inkml:trace contextRef="#ctx0" brushRef="#br0">95 118,'1'-8,"-3"-4,-15 12,13 2,-1 0,1 0,0 0,0 1,0-1,0 1,0 0,1 0,-1 1,1-1,0 1,0-1,0 1,0 0,1 0,-1 0,1 1,0-1,1 0,-3 8,2-7,1 0,0-1,0 1,0 0,0 0,1 0,0 0,0 0,0 0,1 0,0-1,-1 1,2 0,-1 0,1 0,-1-1,1 1,0-1,4 6,-5-8,0-1,0 0,0 1,0-1,0 0,1 0,-1 0,0 0,0 0,1 0,-1 0,1 0,-1-1,1 1,-1-1,1 1,-1-1,1 1,-1-1,1 0,0 0,-1 0,1 0,-1 0,4 0,-3-1,1 0,0-1,0 1,-1 0,1-1,-1 0,1 0,-1 0,0 0,0 0,0 0,3-4,2-4,0 0,-1-1,-1 0,1 1,5-20,-11 29,0 0,0 0,0 0,0 0,0 0,0 0,0 0,1 0,-1 0,0 0,1 0,-1 0,1 0,-1 0,1 1,0-1,-1 0,1 0,0 0,-1 1,1-1,0 0,0 1,0-1,0 1,1-2,12 23,-3-2,-9-15,0-1,0 1,1-1,-1 0,1 1,0-1,0-1,1 1,-1 0,0-1,1 0,-1 1,1-1,0-1,0 1,5 1,-7-3,0 1,1-1,-1 0,0-1,0 1,1 0,-1-1,0 1,0-1,0 1,0-1,1 0,-1 0,0 0,-1 0,1 0,0-1,0 1,0-1,-1 1,1-1,-1 0,1 1,-1-1,1 0,-1 0,0 0,0 0,0 0,0 0,1-4,3-9,-1 1,0-1,-1 0,-1-1,0 1,-1 0,0-1,-1 1,-1-1,-1 1,-6-28,0 107,10-8,9 60,-3-42,-7-62</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8T03:36:28.869"/>
    </inkml:context>
    <inkml:brush xml:id="br0">
      <inkml:brushProperty name="width" value="0.05" units="cm"/>
      <inkml:brushProperty name="height" value="0.05" units="cm"/>
      <inkml:brushProperty name="ignorePressure" value="1"/>
    </inkml:brush>
  </inkml:definitions>
  <inkml:trace contextRef="#ctx0" brushRef="#br0">1 383,'5'0,"1"-1,-1 0,0 0,0 0,0-1,1 0,-1 0,-1 0,1-1,0 1,-1-1,1 0,-1-1,0 1,0-1,0 0,0 0,-1 0,0 0,0 0,0-1,4-7,1-4,-1 1,0-2,-1 1,0-1,4-27,-6 27,-1 0,-1 0,0 0,-1 0,-1-1,-1 1,-4-28,5 44,0 0,0 0,-1 0,1 0,0 0,0 0,-1 1,1-1,-1 0,1 0,-1 0,1 0,-1 0,1 1,-1-1,0 0,1 0,-1 1,0-1,0 0,0 1,1-1,-1 1,0-1,0 1,0 0,0-1,0 1,0 0,0 0,-1-1,0 2,0 0,-1-1,1 1,1 0,-1 0,0 0,0 0,0 1,0-1,1 0,-1 1,1-1,-3 4,-4 4,1 0,1 1,-1-1,-6 16,4 3,0-1,2 1,2 0,0 0,2 1,1-1,1 1,1 0,2-1,1 1,1-1,15 54,-19-81,0-1,0 0,0 1,0-1,0 1,0-1,0 1,0-1,0 0,0 1,0-1,0 1,0-1,1 1,-1-1,0 0,0 1,0-1,1 0,-1 1,0-1,0 0,1 1,-1-1,0 0,1 1,-1-1,0 0,1 0,-1 1,0-1,1 0,-1 0,1 0,-1 0,0 1,1-1,-1 0,1 0,0 0,3-20,-2-36,-1 32,0-1,1 1,9-38,-9 54,-1 1,1 0,1 0,-1 1,1-1,1 0,-1 1,1 0,0 0,0 0,1 0,-1 1,1-1,1 1,-1 0,10-6,-13 10,1 0,-1-1,1 1,0 0,-1 0,1 0,0 0,0 1,0-1,0 1,-1 0,1 0,0 0,0 0,0 0,0 0,0 1,0 0,-1-1,1 1,4 2,-3 0,0-1,0 1,-1 0,1 1,-1-1,1 0,-1 1,0 0,0 0,-1 0,4 8,2 5,-1 1,0 0,-2 0,0 1,2 24,0 40,-7-68</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8T03:39:49.351"/>
    </inkml:context>
    <inkml:brush xml:id="br0">
      <inkml:brushProperty name="width" value="0.05" units="cm"/>
      <inkml:brushProperty name="height" value="0.05" units="cm"/>
      <inkml:brushProperty name="ignorePressure" value="1"/>
    </inkml:brush>
  </inkml:definitions>
  <inkml:trace contextRef="#ctx0" brushRef="#br0">1 27,'3'0,"10"0,5 0,11-4,9-1,4-4,-4 0</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8T03:39:49.929"/>
    </inkml:context>
    <inkml:brush xml:id="br0">
      <inkml:brushProperty name="width" value="0.05" units="cm"/>
      <inkml:brushProperty name="height" value="0.05" units="cm"/>
      <inkml:brushProperty name="ignorePressure" value="1"/>
    </inkml:brush>
  </inkml:definitions>
  <inkml:trace contextRef="#ctx0" brushRef="#br0">1 77,'-1'1,"1"0,0 0,0 0,0 0,0 0,1 0,-1 0,0 0,0 0,0 0,1 0,-1 0,1 0,-1 0,1 0,-1 0,1 0,-1 0,1-1,0 1,-1 0,1 0,0-1,0 1,0 0,1 0,0 0,0-1,0 0,0 0,-1 1,1-1,0 0,0 0,0-1,0 1,0 0,-1-1,1 1,3-2,2-1,-1 0,1 0,0 0,-1-1,0 0,8-7,35-53,-48 64,-1 0,0-1,0 1,0 0,0 0,0 0,0-1,0 1,1 0,-1 0,0 0,0-1,0 1,0 0,1 0,-1 0,0 0,0-1,0 1,1 0,-1 0,0 0,0 0,1 0,-1 0,0 0,0 0,1 0,-1 0,0 0,0 0,1 0,-1 0,0 0,0 0,1 0,-1 0,0 0,0 0,1 1,3 11,-3 24,-1-32,12 206,-11-208,-1 0,0-1,0 1,0 0,0-1,0 1,0 0,0 0,-1-1,1 1,0-1,-1 1,0 0,1-1,-1 1,0-1,0 1,0-1,0 1,0-1,0 0,0 0,0 1,0-1,-1 0,1 0,-1 0,1 0,-1-1,1 1,-1 0,-2 1,-3-2,0 1,0-1,0 0,0 0,-1-1,-11-2,-30-1,49 4,0 0,0 0,0 0,0 0,0 0,0 0,0 0,0 1,0-1,0 0,0 0,0 0,0 0,0 0,0 0,0 0,0 0,0 0,0 0,0 1,0-1,0 0,0 0,0 0,0 0,0 0,0 0,0 0,0 0,0 0,0 0,0 0,-1 0,1 0,0 0,0 0,0 0,0 0,0 0,0 0,0 0,0 0,0 1,0-1,-1 0,1 0,0-1,0 1,13 4,23 1,18-1,0-3,-1-3,1-1,68-14,-94 9</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8T03:40:02.217"/>
    </inkml:context>
    <inkml:brush xml:id="br0">
      <inkml:brushProperty name="width" value="0.05" units="cm"/>
      <inkml:brushProperty name="height" value="0.05" units="cm"/>
      <inkml:brushProperty name="ignorePressure" value="1"/>
    </inkml:brush>
  </inkml:definitions>
  <inkml:trace contextRef="#ctx0" brushRef="#br0">11 1,'-4'0,"-1"3,4 2,6 0,5 2,10 1,7-1,12 1,1 0,-1-2,-4-1,-7-2</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8T03:40:03.248"/>
    </inkml:context>
    <inkml:brush xml:id="br0">
      <inkml:brushProperty name="width" value="0.05" units="cm"/>
      <inkml:brushProperty name="height" value="0.05" units="cm"/>
      <inkml:brushProperty name="ignorePressure" value="1"/>
    </inkml:brush>
  </inkml:definitions>
  <inkml:trace contextRef="#ctx0" brushRef="#br0">196 66,'0'-2,"1"-1,-2 0,1 1,0-1,0 0,-1 1,0-1,1 1,-1-1,0 1,0-1,-1 1,1 0,0-1,-1 1,1 0,-1 0,0 0,0 0,1 0,-5-3,2 4,1-1,0 1,-1-1,1 1,-1 0,0 0,1 0,-1 1,0 0,1-1,-1 1,0 0,1 1,-6 0,3 0,1 0,-1 0,0 0,1 1,-1 0,1 1,-1-1,1 1,0 0,0 0,0 0,1 1,-1 0,1 0,0 0,0 0,0 1,1-1,-1 1,-3 8,5-8,1 0,-1 0,1 0,1-1,-1 1,1 0,0 0,0 0,0 0,0 0,1 0,0 0,0 0,1 0,-1 0,1-1,3 7,5 6,0-1,1 0,18 19,-17-21,-1 0,-1 0,18 32,-26-41,0-1,0 1,-1-1,0 1,0 0,0-1,0 1,-1 0,0 0,0-1,0 1,0 0,-1 0,0-1,0 1,0 0,0-1,-1 1,-2 4,1-3,-1 0,0 0,0 0,-1-1,1 0,-1 0,0 0,0 0,-1-1,1 0,-1 0,0-1,0 1,-1-1,1 0,0-1,-10 3,19-6,0 1,1 0,-1 0,1 0,-1 0,0 0,1 1,-1-1,0 1,0 0,1 0,-1 0,0 1,0-1,0 1,0-1,-1 1,1 0,0 0,-1 1,1-1,-1 0,0 1,0-1,0 1,0 0,0 0,0 0,-1 0,0 0,1 0,-1 0,1 6,0-1,-1 0,0 1,0-1,-1 0,0 1,-1-1,0 1,0-1,-1 0,0 0,0 0,-6 13,-9 18,-1-4,3 1,0 0,3 1,-11 53,21-80,1 0,0 0,1 1,1-1,-1 0,1 1,1-1,0 0,4 12,-3-15,0 0,0 0,1-1,0 1,0-1,1 0,-1 0,1 0,1-1,-1 1,1-1,0-1,13 9,-11-9,0 0,1 0,-1-1,1 0,0 0,0-1,0 0,1-1,-1 0,0-1,0 1,1-2,17-2,4-2</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8T03:39:52.523"/>
    </inkml:context>
    <inkml:brush xml:id="br0">
      <inkml:brushProperty name="width" value="0.05" units="cm"/>
      <inkml:brushProperty name="height" value="0.05" units="cm"/>
      <inkml:brushProperty name="ignorePressure" value="1"/>
    </inkml:brush>
  </inkml:definitions>
  <inkml:trace contextRef="#ctx0" brushRef="#br0">24 455,'12'-15,"-1"0,-1-1,0-1,-2 1,0-1,0-1,5-23,-12 40,8-26,-1-1,8-53,-14 70,-1 1,0-1,-1 0,0 1,-1-1,0 0,-1 1,0-1,0 1,-8-19,10 27,-1 1,1-1,-1 1,1 0,-1-1,0 1,0 0,1-1,-1 1,0 0,0 0,0 0,0 0,-1 0,1 0,0 0,0 0,-1 0,1 1,0-1,-1 0,1 1,-1-1,1 1,0 0,-1-1,1 1,-3 0,2 1,0 0,-1 0,1 0,0 0,0 0,0 1,0-1,0 1,0-1,1 1,-1 0,0 0,1 0,0 0,-2 3,-5 7,1 1,1 0,0 1,-7 22,7-8,1 1,1-1,1 1,2 34,1-45,2-1,0 0,0 1,2-1,0 0,1-1,1 1,9 17,-15-32,1 0,0 0,0 0,0 0,0 0,0 0,0-1,1 1,-1 0,1-1,-1 1,1-1,-1 1,1-1,0 0,0 0,-1 0,1 0,0 0,0 0,0 0,0-1,0 1,0-1,0 1,1-1,-1 0,0 0,0 0,0 0,0 0,0 0,1-1,-1 1,0-1,0 1,0-1,0 0,0 0,0 0,-1 0,1 0,2-2,3-2,1-1,-1-1,-1 1,1-1,-1 0,0-1,-1 0,7-12,19-53,-25 53,3 107,-7-78,-1 1,2-1,-1 1,1-1,1 0,-1 0,2 0,7 13,-11-20,1 0,-1 0,1 0,0 0,-1 0,1-1,0 1,0 0,0-1,0 1,1-1,-1 0,0 0,0 0,1 0,-1 0,1 0,-1-1,1 1,-1-1,1 0,-1 1,1-1,-1 0,1-1,0 1,-1 0,1-1,-1 1,1-1,-1 0,0 0,1 0,-1 0,0 0,4-3,-1 0,0 0,0 0,0-1,-1 1,1-1,-1 0,0 0,-1-1,1 1,-1-1,0 1,-1-1,1 0,-1 0,0-1,0 1,-1 0,1-12,-1 14,-1 1,0-1,0 1,0-1,0 0,-1 1,1-1,-1 1,0-1,0 1,0 0,-1-1,1 1,-1 0,0 0,1 0,-1 0,-1 0,1 0,0 1,-1-1,1 1,-1-1,0 1,0 0,0 0,0 0,0 1,0-1,-1 1,1-1,-1 1,1 0,-6 0,-2-1,0 2,1-1,-1 2,1-1,-20 5,26-5,0 1,0 1,1-1,-1 0,0 1,1 0,-1 0,-4 4,6-5,1 0,0 0,0 0,0 0,0 0,0 1,0-1,1 0,-1 1,0-1,1 0,-1 1,1-1,-1 1,1-1,0 1,-1-1,1 1,0-1,0 1,0-1,0 3,1-2,0 0,0 0,0 0,0 0,0 0,0 0,1-1,-1 1,1 0,-1-1,1 1,0-1,-1 1,1-1,0 0,0 0,0 0,0 0,0 0,0 0,0 0,0-1,0 1,4 0,58 7,-45-8,1 0,0-1,-1-1,1-1,-1-1,0 0,0-2,-1 0,1-1,-1-1,-1 0,1-2,19-13,-36 22,1-1,0 1,-1-1,1 1,-1-1,0 0,1 1,-1-1,0 0,0 0,0 0,0 0,0 0,0-3,-1 4,0 0,0 0,0 0,0 0,0 0,0 0,0 0,0 0,-1 1,1-1,0 0,-1 0,1 0,-1 0,1 0,-1 0,1 1,-1-1,1 0,-1 0,0 1,-1-2,0 1,-1-1,0 1,1 0,-1-1,0 1,0 0,0 1,0-1,0 1,0-1,0 1,0 0,0 0,0 0,0 0,0 1,0-1,-5 3,1 0,0 0,0 1,1 0,-1 0,1 1,0 0,0 0,1 0,0 1,0-1,0 1,0 1,-3 7,5-11,1 0,0 0,0 0,0 0,1 1,-1-1,1 1,0-1,0 1,0 0,1-1,-1 1,1 0,0-1,0 1,0 0,0 0,0-1,1 1,0 0,0-1,0 1,0-1,1 1,-1-1,1 0,0 1,4 4,-5-6,1-1,-1 1,1 0,0-1,-1 0,1 1,0-1,0 0,0 0,0 0,1 0,-1 0,0-1,0 1,0-1,1 1,-1-1,0 0,0 0,1 0,3 0,-2-1,-1-1,1 1,-1 0,1-1,-1 0,0 0,0 0,0 0,0 0,0-1,5-5,2-4,-1 0,0 0,-1-1,-1 0,7-15,-14 28,0 1,0-1,0 0,0 0,0 0,0 0,0 0,0 0,0 1,0-1,0 0,0 0,0 0,0 0,0 0,0 0,0 1,0-1,0 0,0 0,1 0,-1 0,0 0,0 0,0 0,0 1,0-1,0 0,0 0,0 0,1 0,-1 0,0 0,0 0,0 0,0 0,0 0,1 0,-1 0,0 0,0 0,0 0,0 0,0 0,0 0,1 0,-1 0,0 0,0 0,0 0,0 0,0 0,0 0,1 0,-1 0,0 0,0 0,0-1,0 1,0 0,0 0,5 25,1 35,-6-58,2 20,4 121,-7-129,0 0,-1 1,0-1,-1 0,-1 0,0-1,-11 25,14-36,0 0,0 0,0 0,0 0,0 0,0-1,-1 1,1 0,0-1,-1 1,1-1,-1 0,0 1,1-1,-1 0,0 0,0 0,0 0,0 0,0-1,0 1,0 0,0-1,0 0,0 1,-3-1,3-1,0 1,1-1,-1 0,0 0,0 0,1 0,-1 0,0-1,1 1,-1 0,1-1,0 1,-1-1,1 1,0-1,0 0,0 1,0-1,0 0,0 0,1 0,-1 0,1 0,-1 0,1 0,0 0,-1-3,1-7,-1 0,1 1,1-1,0 0,1 0,0 1,1-1,0 1,1-1,0 1,1 0,0 1,1-1,7-9,0-1,2 1,0 1,2 1,0 0,35-28,-29 29</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8T03:39:53.054"/>
    </inkml:context>
    <inkml:brush xml:id="br0">
      <inkml:brushProperty name="width" value="0.05" units="cm"/>
      <inkml:brushProperty name="height" value="0.05" units="cm"/>
      <inkml:brushProperty name="ignorePressure" value="1"/>
    </inkml:brush>
  </inkml:definitions>
  <inkml:trace contextRef="#ctx0" brushRef="#br0">0 1,'2'2,"0"1,-1-1,1 0,1 1,-1-1,0 0,0 0,1-1,-1 1,1 0,0-1,-1 0,1 1,0-1,5 1,11 8,-16-9,0 1,-1 0,1 0,-1-1,0 2,0-1,0 0,0 0,0 1,0-1,-1 1,1 0,-1-1,0 1,0 0,0 0,0 0,0 0,0 0,-1 0,0 0,1 0,-1 0,0 0,0 0,-1 4,-2 3,0-1,-1 0,0 0,-1 0,1 0,-10 11,0 3,14-23,-1 1,1-1,0 1,-1-1,1 0,0 1,-1-1,1 1,0-1,0 1,0 0,-1-1,1 1,0-1,0 1,0-1,0 1,0-1,0 1,0-1,0 1,0 0,0-1,0 1,1-1,-1 1,0-1,0 1,0-1,1 1,-1-1,0 1,1-1,-1 1,0-1,1 1,25 2,40-17,-57 12,50-16,-39 9</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8T03:39:53.492"/>
    </inkml:context>
    <inkml:brush xml:id="br0">
      <inkml:brushProperty name="width" value="0.05" units="cm"/>
      <inkml:brushProperty name="height" value="0.05" units="cm"/>
      <inkml:brushProperty name="ignorePressure" value="1"/>
    </inkml:brush>
  </inkml:definitions>
  <inkml:trace contextRef="#ctx0" brushRef="#br0">1 0,'0'7,"0"11,0 5,0 10,3 4,3 2,-2-2,0-2,-1-5,-1-7</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8T03:39:53.882"/>
    </inkml:context>
    <inkml:brush xml:id="br0">
      <inkml:brushProperty name="width" value="0.05" units="cm"/>
      <inkml:brushProperty name="height" value="0.05" units="cm"/>
      <inkml:brushProperty name="ignorePressure" value="1"/>
    </inkml:brush>
  </inkml:definitions>
  <inkml:trace contextRef="#ctx0" brushRef="#br0">0 1,'0'3,"0"6,8 1,5-2,13-1,4-3,17-1,4-2,8 0,-2-2,0-3,-6-1,-8 0,-11 0</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8T03:39:54.398"/>
    </inkml:context>
    <inkml:brush xml:id="br0">
      <inkml:brushProperty name="width" value="0.05" units="cm"/>
      <inkml:brushProperty name="height" value="0.05" units="cm"/>
      <inkml:brushProperty name="ignorePressure" value="1"/>
    </inkml:brush>
  </inkml:definitions>
  <inkml:trace contextRef="#ctx0" brushRef="#br0">47 0,'11'1,"0"-1,0 2,0-1,0 1,-1 1,1 0,-1 0,1 1,10 7,-18-10,-1 0,1 1,0-1,-1 1,1 0,-1 0,0 0,0 0,1 0,-1 1,-1-1,1 1,0-1,-1 1,1 0,-1-1,0 1,0 0,0 0,0 0,0 0,-1 0,1 0,-1 0,0 0,0 0,0 0,0 0,-1 0,1 1,-1-1,0-1,0 1,0 0,0 0,-2 4,-1 0,0-2,0 1,0 0,-1-1,1 0,-1 0,0 0,-1-1,1 1,-1-1,0-1,0 1,0-1,-1 0,1 0,-1-1,1 0,-1 0,0-1,0 1,0-1,0-1,0 0,0 0,0 0,0-1,-7-1,13 2,0 0,0 0,0 0,0 0,0-1,0 1,0 0,0-1,0 1,0 0,0-1,0 0,0 1,0-1,0 1,0-1,1 0,-1 0,0 1,0-1,1 0,-1 0,1 0,-1 0,1 0,-1 0,1 0,-1 0,1 0,0 0,0 0,-1 0,1 0,0 0,0 0,0 0,0 0,0 0,0 0,1 0,-1-1,0 1,1 0,-1 0,0 0,1 0,-1 1,1-1,-1 0,1 0,1-1,0 0,0 0,0-1,0 1,0 1,1-1,-1 0,1 1,-1-1,1 1,0 0,0-1,0 2,-1-1,1 0,0 0,0 1,0 0,4-1,1 3,0-1,0 1,0 1,-1 0,1 0,-1 0,0 1,10 6,-10-6,0 1,1-2,-1 1,1-1,-1 0,1 0,10 1,-13-4,-1 0,0 0,0 0,0-1,1 0,-1 0,6-2,8-3</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8T03:39:54.835"/>
    </inkml:context>
    <inkml:brush xml:id="br0">
      <inkml:brushProperty name="width" value="0.05" units="cm"/>
      <inkml:brushProperty name="height" value="0.05" units="cm"/>
      <inkml:brushProperty name="ignorePressure" value="1"/>
    </inkml:brush>
  </inkml:definitions>
  <inkml:trace contextRef="#ctx0" brushRef="#br0">5 26,'-4'0,"3"0,9 0,14 0,7 0,2 0,0 0,10 0,1-4,-3-1,-4-3,-8 2,-9 4</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D079FB-1158-44A5-81BA-70742E8B8B87}" type="datetimeFigureOut">
              <a:rPr lang="en-IN" smtClean="0"/>
              <a:t>18-09-2021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AC2274-7721-4180-95CA-BE03DFC6FB35}" type="slidenum">
              <a:rPr lang="en-IN" smtClean="0"/>
              <a:t>‹#›</a:t>
            </a:fld>
            <a:endParaRPr lang="en-IN"/>
          </a:p>
        </p:txBody>
      </p:sp>
    </p:spTree>
    <p:extLst>
      <p:ext uri="{BB962C8B-B14F-4D97-AF65-F5344CB8AC3E}">
        <p14:creationId xmlns:p14="http://schemas.microsoft.com/office/powerpoint/2010/main" val="33383262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1200150"/>
            <a:ext cx="5759450" cy="32400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F76F62D-C7D0-4076-AB76-3218DED6985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101781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19122-954C-4AA6-9C0D-F9775DFECDE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3988730-6F62-4FC3-9E79-1CBF2B8ED8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D22C4A9-B8B3-403B-AC36-AF499FE85038}"/>
              </a:ext>
            </a:extLst>
          </p:cNvPr>
          <p:cNvSpPr>
            <a:spLocks noGrp="1"/>
          </p:cNvSpPr>
          <p:nvPr>
            <p:ph type="dt" sz="half" idx="10"/>
          </p:nvPr>
        </p:nvSpPr>
        <p:spPr/>
        <p:txBody>
          <a:bodyPr/>
          <a:lstStyle/>
          <a:p>
            <a:fld id="{66A9955A-2DC5-4511-A53D-598F496EDEEE}" type="datetime1">
              <a:rPr lang="en-IN" smtClean="0"/>
              <a:t>18-09-2021</a:t>
            </a:fld>
            <a:endParaRPr lang="en-IN"/>
          </a:p>
        </p:txBody>
      </p:sp>
      <p:sp>
        <p:nvSpPr>
          <p:cNvPr id="5" name="Footer Placeholder 4">
            <a:extLst>
              <a:ext uri="{FF2B5EF4-FFF2-40B4-BE49-F238E27FC236}">
                <a16:creationId xmlns:a16="http://schemas.microsoft.com/office/drawing/2014/main" id="{529CEC49-A8A0-4D98-9430-C4814DF033B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FEB7D86-0A36-4449-AB6C-F6B1D0475780}"/>
              </a:ext>
            </a:extLst>
          </p:cNvPr>
          <p:cNvSpPr>
            <a:spLocks noGrp="1"/>
          </p:cNvSpPr>
          <p:nvPr>
            <p:ph type="sldNum" sz="quarter" idx="12"/>
          </p:nvPr>
        </p:nvSpPr>
        <p:spPr/>
        <p:txBody>
          <a:bodyPr/>
          <a:lstStyle/>
          <a:p>
            <a:fld id="{80FED9D3-AF84-488D-8A6A-726D5349CDAB}" type="slidenum">
              <a:rPr lang="en-IN" smtClean="0"/>
              <a:t>‹#›</a:t>
            </a:fld>
            <a:endParaRPr lang="en-IN"/>
          </a:p>
        </p:txBody>
      </p:sp>
    </p:spTree>
    <p:extLst>
      <p:ext uri="{BB962C8B-B14F-4D97-AF65-F5344CB8AC3E}">
        <p14:creationId xmlns:p14="http://schemas.microsoft.com/office/powerpoint/2010/main" val="31899153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4753E-2168-47F2-8846-C7AF7B2B1EF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3DF9176-AF4A-4D8D-BC6B-CF06A579EE8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8DF174-0C64-413B-889F-744C43B63A88}"/>
              </a:ext>
            </a:extLst>
          </p:cNvPr>
          <p:cNvSpPr>
            <a:spLocks noGrp="1"/>
          </p:cNvSpPr>
          <p:nvPr>
            <p:ph type="dt" sz="half" idx="10"/>
          </p:nvPr>
        </p:nvSpPr>
        <p:spPr/>
        <p:txBody>
          <a:bodyPr/>
          <a:lstStyle/>
          <a:p>
            <a:fld id="{C7CCAA5C-2D5F-4D58-9A50-D19B643441D4}" type="datetime1">
              <a:rPr lang="en-IN" smtClean="0"/>
              <a:t>18-09-2021</a:t>
            </a:fld>
            <a:endParaRPr lang="en-IN"/>
          </a:p>
        </p:txBody>
      </p:sp>
      <p:sp>
        <p:nvSpPr>
          <p:cNvPr id="5" name="Footer Placeholder 4">
            <a:extLst>
              <a:ext uri="{FF2B5EF4-FFF2-40B4-BE49-F238E27FC236}">
                <a16:creationId xmlns:a16="http://schemas.microsoft.com/office/drawing/2014/main" id="{D1498C98-0E7D-48B7-9272-1A6BEEA2850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74F488F-A1A3-4553-9FFF-950D02E7F8DF}"/>
              </a:ext>
            </a:extLst>
          </p:cNvPr>
          <p:cNvSpPr>
            <a:spLocks noGrp="1"/>
          </p:cNvSpPr>
          <p:nvPr>
            <p:ph type="sldNum" sz="quarter" idx="12"/>
          </p:nvPr>
        </p:nvSpPr>
        <p:spPr/>
        <p:txBody>
          <a:bodyPr/>
          <a:lstStyle/>
          <a:p>
            <a:fld id="{80FED9D3-AF84-488D-8A6A-726D5349CDAB}" type="slidenum">
              <a:rPr lang="en-IN" smtClean="0"/>
              <a:t>‹#›</a:t>
            </a:fld>
            <a:endParaRPr lang="en-IN"/>
          </a:p>
        </p:txBody>
      </p:sp>
    </p:spTree>
    <p:extLst>
      <p:ext uri="{BB962C8B-B14F-4D97-AF65-F5344CB8AC3E}">
        <p14:creationId xmlns:p14="http://schemas.microsoft.com/office/powerpoint/2010/main" val="106409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E5CC671-9451-48FD-9C58-6198E19F9ED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FC41954-29B7-46B3-AEB6-FB37B998DB2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C9AC40-F169-495C-8D00-15D196EC4CFF}"/>
              </a:ext>
            </a:extLst>
          </p:cNvPr>
          <p:cNvSpPr>
            <a:spLocks noGrp="1"/>
          </p:cNvSpPr>
          <p:nvPr>
            <p:ph type="dt" sz="half" idx="10"/>
          </p:nvPr>
        </p:nvSpPr>
        <p:spPr/>
        <p:txBody>
          <a:bodyPr/>
          <a:lstStyle/>
          <a:p>
            <a:fld id="{24DF1576-788D-4E35-9930-DF0255718A2B}" type="datetime1">
              <a:rPr lang="en-IN" smtClean="0"/>
              <a:t>18-09-2021</a:t>
            </a:fld>
            <a:endParaRPr lang="en-IN"/>
          </a:p>
        </p:txBody>
      </p:sp>
      <p:sp>
        <p:nvSpPr>
          <p:cNvPr id="5" name="Footer Placeholder 4">
            <a:extLst>
              <a:ext uri="{FF2B5EF4-FFF2-40B4-BE49-F238E27FC236}">
                <a16:creationId xmlns:a16="http://schemas.microsoft.com/office/drawing/2014/main" id="{D67C777A-D694-4EFA-B582-FDA84716426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3742230-F9C2-4B37-A91C-1DF7722A0A2E}"/>
              </a:ext>
            </a:extLst>
          </p:cNvPr>
          <p:cNvSpPr>
            <a:spLocks noGrp="1"/>
          </p:cNvSpPr>
          <p:nvPr>
            <p:ph type="sldNum" sz="quarter" idx="12"/>
          </p:nvPr>
        </p:nvSpPr>
        <p:spPr/>
        <p:txBody>
          <a:bodyPr/>
          <a:lstStyle/>
          <a:p>
            <a:fld id="{80FED9D3-AF84-488D-8A6A-726D5349CDAB}" type="slidenum">
              <a:rPr lang="en-IN" smtClean="0"/>
              <a:t>‹#›</a:t>
            </a:fld>
            <a:endParaRPr lang="en-IN"/>
          </a:p>
        </p:txBody>
      </p:sp>
    </p:spTree>
    <p:extLst>
      <p:ext uri="{BB962C8B-B14F-4D97-AF65-F5344CB8AC3E}">
        <p14:creationId xmlns:p14="http://schemas.microsoft.com/office/powerpoint/2010/main" val="38931249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10001" y="1449147"/>
            <a:ext cx="10572000" cy="2971051"/>
          </a:xfrm>
        </p:spPr>
        <p:txBody>
          <a:bodyPr/>
          <a:lstStyle>
            <a:lvl1pPr>
              <a:defRPr sz="5400"/>
            </a:lvl1pPr>
          </a:lstStyle>
          <a:p>
            <a:r>
              <a:rPr lang="en-US" dirty="0"/>
              <a:t>Click to edit Master title style</a:t>
            </a:r>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smtClean="0"/>
              <a:pPr/>
              <a:t>9/18/2021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8" name="Rectangle 7">
            <a:extLst>
              <a:ext uri="{FF2B5EF4-FFF2-40B4-BE49-F238E27FC236}">
                <a16:creationId xmlns:a16="http://schemas.microsoft.com/office/drawing/2014/main" id="{5B223EB2-242D-4C1A-856A-AE465F981853}"/>
              </a:ext>
            </a:extLst>
          </p:cNvPr>
          <p:cNvSpPr/>
          <p:nvPr userDrawn="1"/>
        </p:nvSpPr>
        <p:spPr>
          <a:xfrm>
            <a:off x="0" y="-3704"/>
            <a:ext cx="12192000" cy="138424"/>
          </a:xfrm>
          <a:prstGeom prst="rect">
            <a:avLst/>
          </a:prstGeom>
          <a:pattFill prst="pct25">
            <a:fgClr>
              <a:schemeClr val="accent4">
                <a:lumMod val="20000"/>
                <a:lumOff val="80000"/>
              </a:schemeClr>
            </a:fgClr>
            <a:bgClr>
              <a:schemeClr val="accent4">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9" name="Rectangle 8">
            <a:extLst>
              <a:ext uri="{FF2B5EF4-FFF2-40B4-BE49-F238E27FC236}">
                <a16:creationId xmlns:a16="http://schemas.microsoft.com/office/drawing/2014/main" id="{15C26270-CC08-49A9-8EB8-4BE0A532E2B8}"/>
              </a:ext>
            </a:extLst>
          </p:cNvPr>
          <p:cNvSpPr/>
          <p:nvPr userDrawn="1"/>
        </p:nvSpPr>
        <p:spPr>
          <a:xfrm rot="5400000">
            <a:off x="-3319820" y="3319820"/>
            <a:ext cx="6857999" cy="218361"/>
          </a:xfrm>
          <a:prstGeom prst="rect">
            <a:avLst/>
          </a:prstGeom>
          <a:pattFill prst="pct25">
            <a:fgClr>
              <a:schemeClr val="accent4">
                <a:lumMod val="20000"/>
                <a:lumOff val="80000"/>
              </a:schemeClr>
            </a:fgClr>
            <a:bgClr>
              <a:schemeClr val="accent4">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Rectangle 9">
            <a:extLst>
              <a:ext uri="{FF2B5EF4-FFF2-40B4-BE49-F238E27FC236}">
                <a16:creationId xmlns:a16="http://schemas.microsoft.com/office/drawing/2014/main" id="{5C88250A-A914-4624-804D-025677F25824}"/>
              </a:ext>
            </a:extLst>
          </p:cNvPr>
          <p:cNvSpPr/>
          <p:nvPr userDrawn="1"/>
        </p:nvSpPr>
        <p:spPr>
          <a:xfrm rot="5400000">
            <a:off x="8719918" y="3253717"/>
            <a:ext cx="6725801" cy="218364"/>
          </a:xfrm>
          <a:prstGeom prst="rect">
            <a:avLst/>
          </a:prstGeom>
          <a:pattFill prst="pct25">
            <a:fgClr>
              <a:schemeClr val="accent4">
                <a:lumMod val="20000"/>
                <a:lumOff val="80000"/>
              </a:schemeClr>
            </a:fgClr>
            <a:bgClr>
              <a:schemeClr val="accent4">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 name="Rectangle 11">
            <a:extLst>
              <a:ext uri="{FF2B5EF4-FFF2-40B4-BE49-F238E27FC236}">
                <a16:creationId xmlns:a16="http://schemas.microsoft.com/office/drawing/2014/main" id="{B02D9778-8807-4053-9498-B8A096859338}"/>
              </a:ext>
            </a:extLst>
          </p:cNvPr>
          <p:cNvSpPr/>
          <p:nvPr userDrawn="1"/>
        </p:nvSpPr>
        <p:spPr>
          <a:xfrm>
            <a:off x="0" y="6725800"/>
            <a:ext cx="12192000" cy="138424"/>
          </a:xfrm>
          <a:prstGeom prst="rect">
            <a:avLst/>
          </a:prstGeom>
          <a:pattFill prst="pct25">
            <a:fgClr>
              <a:schemeClr val="accent4">
                <a:lumMod val="20000"/>
                <a:lumOff val="80000"/>
              </a:schemeClr>
            </a:fgClr>
            <a:bgClr>
              <a:schemeClr val="accent4">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9052450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996949"/>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solidFill>
            <a:schemeClr val="accent4">
              <a:lumMod val="50000"/>
            </a:schemeClr>
          </a:solidFill>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p:cNvSpPr>
            <a:spLocks noGrp="1"/>
          </p:cNvSpPr>
          <p:nvPr>
            <p:ph type="title"/>
          </p:nvPr>
        </p:nvSpPr>
        <p:spPr>
          <a:xfrm>
            <a:off x="568411" y="158311"/>
            <a:ext cx="11046940" cy="681948"/>
          </a:xfrm>
        </p:spPr>
        <p:txBody>
          <a:bodyPr/>
          <a:lstStyle>
            <a:lvl1pPr>
              <a:defRPr>
                <a:solidFill>
                  <a:schemeClr val="bg1"/>
                </a:solidFill>
                <a:latin typeface="Calibri" panose="020F0502020204030204" pitchFamily="34" charset="0"/>
                <a:cs typeface="Calibri" panose="020F0502020204030204" pitchFamily="34" charset="0"/>
              </a:defRPr>
            </a:lvl1pPr>
          </a:lstStyle>
          <a:p>
            <a:r>
              <a:rPr lang="en-US" dirty="0"/>
              <a:t>Click to edit Master title style</a:t>
            </a:r>
          </a:p>
        </p:txBody>
      </p:sp>
      <p:sp>
        <p:nvSpPr>
          <p:cNvPr id="3" name="Content Placeholder 2"/>
          <p:cNvSpPr>
            <a:spLocks noGrp="1"/>
          </p:cNvSpPr>
          <p:nvPr>
            <p:ph sz="half" idx="1"/>
          </p:nvPr>
        </p:nvSpPr>
        <p:spPr>
          <a:xfrm>
            <a:off x="576646" y="1425637"/>
            <a:ext cx="5427940" cy="4435413"/>
          </a:xfrm>
        </p:spPr>
        <p:txBody>
          <a:bodyPr>
            <a:normAutofit/>
          </a:bodyPr>
          <a:lstStyle>
            <a:lvl1pPr>
              <a:defRPr>
                <a:latin typeface="Calibri" panose="020F0502020204030204" pitchFamily="34" charset="0"/>
                <a:cs typeface="Calibri" panose="020F0502020204030204" pitchFamily="34" charset="0"/>
              </a:defRPr>
            </a:lvl1pPr>
            <a:lvl2pPr>
              <a:defRPr>
                <a:latin typeface="Calibri" panose="020F0502020204030204" pitchFamily="34" charset="0"/>
                <a:cs typeface="Calibri" panose="020F0502020204030204" pitchFamily="34" charset="0"/>
              </a:defRPr>
            </a:lvl2pPr>
            <a:lvl3pPr>
              <a:defRPr>
                <a:latin typeface="Calibri" panose="020F0502020204030204" pitchFamily="34" charset="0"/>
                <a:cs typeface="Calibri" panose="020F0502020204030204" pitchFamily="34" charset="0"/>
              </a:defRPr>
            </a:lvl3pPr>
            <a:lvl4pPr>
              <a:defRPr>
                <a:latin typeface="Calibri" panose="020F0502020204030204" pitchFamily="34" charset="0"/>
                <a:cs typeface="Calibri" panose="020F0502020204030204" pitchFamily="34" charset="0"/>
              </a:defRPr>
            </a:lvl4pPr>
            <a:lvl5pPr>
              <a:defRPr>
                <a:latin typeface="Calibri" panose="020F0502020204030204" pitchFamily="34" charset="0"/>
                <a:cs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87415" y="1425637"/>
            <a:ext cx="5427936" cy="4435414"/>
          </a:xfrm>
        </p:spPr>
        <p:txBody>
          <a:bodyPr>
            <a:normAutofit/>
          </a:bodyPr>
          <a:lstStyle>
            <a:lvl1pPr>
              <a:defRPr>
                <a:latin typeface="Calibri" panose="020F0502020204030204" pitchFamily="34" charset="0"/>
                <a:cs typeface="Calibri" panose="020F0502020204030204" pitchFamily="34" charset="0"/>
              </a:defRPr>
            </a:lvl1pPr>
            <a:lvl2pPr>
              <a:defRPr>
                <a:latin typeface="Calibri" panose="020F0502020204030204" pitchFamily="34" charset="0"/>
                <a:cs typeface="Calibri" panose="020F0502020204030204" pitchFamily="34" charset="0"/>
              </a:defRPr>
            </a:lvl2pPr>
            <a:lvl3pPr>
              <a:defRPr>
                <a:latin typeface="Calibri" panose="020F0502020204030204" pitchFamily="34" charset="0"/>
                <a:cs typeface="Calibri" panose="020F0502020204030204" pitchFamily="34" charset="0"/>
              </a:defRPr>
            </a:lvl3pPr>
            <a:lvl4pPr>
              <a:defRPr>
                <a:latin typeface="Calibri" panose="020F0502020204030204" pitchFamily="34" charset="0"/>
                <a:cs typeface="Calibri" panose="020F0502020204030204" pitchFamily="34" charset="0"/>
              </a:defRPr>
            </a:lvl4pPr>
            <a:lvl5pPr>
              <a:defRPr>
                <a:latin typeface="Calibri" panose="020F0502020204030204" pitchFamily="34" charset="0"/>
                <a:cs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57302355-E14B-8545-A8F8-0FE83CC9D524}" type="datetimeFigureOut">
              <a:rPr lang="en-US" smtClean="0"/>
              <a:pPr/>
              <a:t>9/18/2021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9" name="Rectangle 8">
            <a:extLst>
              <a:ext uri="{FF2B5EF4-FFF2-40B4-BE49-F238E27FC236}">
                <a16:creationId xmlns:a16="http://schemas.microsoft.com/office/drawing/2014/main" id="{B7891E8E-AD84-4BA3-9914-94981E03B5F5}"/>
              </a:ext>
            </a:extLst>
          </p:cNvPr>
          <p:cNvSpPr/>
          <p:nvPr userDrawn="1"/>
        </p:nvSpPr>
        <p:spPr>
          <a:xfrm>
            <a:off x="0" y="9944"/>
            <a:ext cx="12192000" cy="138424"/>
          </a:xfrm>
          <a:prstGeom prst="rect">
            <a:avLst/>
          </a:prstGeom>
          <a:pattFill prst="pct25">
            <a:fgClr>
              <a:schemeClr val="accent4">
                <a:lumMod val="20000"/>
                <a:lumOff val="80000"/>
              </a:schemeClr>
            </a:fgClr>
            <a:bgClr>
              <a:schemeClr val="accent4">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Rectangle 9">
            <a:extLst>
              <a:ext uri="{FF2B5EF4-FFF2-40B4-BE49-F238E27FC236}">
                <a16:creationId xmlns:a16="http://schemas.microsoft.com/office/drawing/2014/main" id="{7D5D538A-0D78-40E5-A203-A0B153B05077}"/>
              </a:ext>
            </a:extLst>
          </p:cNvPr>
          <p:cNvSpPr/>
          <p:nvPr userDrawn="1"/>
        </p:nvSpPr>
        <p:spPr>
          <a:xfrm rot="5400000">
            <a:off x="-3319820" y="3319820"/>
            <a:ext cx="6857999" cy="218361"/>
          </a:xfrm>
          <a:prstGeom prst="rect">
            <a:avLst/>
          </a:prstGeom>
          <a:pattFill prst="pct25">
            <a:fgClr>
              <a:schemeClr val="accent4">
                <a:lumMod val="20000"/>
                <a:lumOff val="80000"/>
              </a:schemeClr>
            </a:fgClr>
            <a:bgClr>
              <a:schemeClr val="accent4">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1" name="Rectangle 10">
            <a:extLst>
              <a:ext uri="{FF2B5EF4-FFF2-40B4-BE49-F238E27FC236}">
                <a16:creationId xmlns:a16="http://schemas.microsoft.com/office/drawing/2014/main" id="{3FFF1E3F-D385-46C6-82AB-706F4A96F535}"/>
              </a:ext>
            </a:extLst>
          </p:cNvPr>
          <p:cNvSpPr/>
          <p:nvPr userDrawn="1"/>
        </p:nvSpPr>
        <p:spPr>
          <a:xfrm rot="5400000">
            <a:off x="8719918" y="3253717"/>
            <a:ext cx="6725801" cy="218364"/>
          </a:xfrm>
          <a:prstGeom prst="rect">
            <a:avLst/>
          </a:prstGeom>
          <a:pattFill prst="pct25">
            <a:fgClr>
              <a:schemeClr val="accent4">
                <a:lumMod val="20000"/>
                <a:lumOff val="80000"/>
              </a:schemeClr>
            </a:fgClr>
            <a:bgClr>
              <a:schemeClr val="accent4">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 name="Rectangle 11">
            <a:extLst>
              <a:ext uri="{FF2B5EF4-FFF2-40B4-BE49-F238E27FC236}">
                <a16:creationId xmlns:a16="http://schemas.microsoft.com/office/drawing/2014/main" id="{421A85F7-8F1F-4FA0-9D35-BA38C6269E74}"/>
              </a:ext>
            </a:extLst>
          </p:cNvPr>
          <p:cNvSpPr/>
          <p:nvPr userDrawn="1"/>
        </p:nvSpPr>
        <p:spPr>
          <a:xfrm>
            <a:off x="0" y="6725800"/>
            <a:ext cx="12192000" cy="138424"/>
          </a:xfrm>
          <a:prstGeom prst="rect">
            <a:avLst/>
          </a:prstGeom>
          <a:pattFill prst="pct25">
            <a:fgClr>
              <a:schemeClr val="accent4">
                <a:lumMod val="20000"/>
                <a:lumOff val="80000"/>
              </a:schemeClr>
            </a:fgClr>
            <a:bgClr>
              <a:schemeClr val="accent4">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6750810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8" name="Freeform 6"/>
          <p:cNvSpPr/>
          <p:nvPr/>
        </p:nvSpPr>
        <p:spPr bwMode="auto">
          <a:xfrm>
            <a:off x="0" y="0"/>
            <a:ext cx="12192000" cy="996950"/>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solidFill>
            <a:schemeClr val="accent4">
              <a:lumMod val="50000"/>
            </a:schemeClr>
          </a:solidFill>
          <a:ln w="31750">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90396" y="158311"/>
            <a:ext cx="10904919" cy="706661"/>
          </a:xfrm>
        </p:spPr>
        <p:txBody>
          <a:bodyPr/>
          <a:lstStyle>
            <a:lvl1pPr>
              <a:defRPr sz="4000">
                <a:solidFill>
                  <a:schemeClr val="bg1"/>
                </a:solidFill>
                <a:latin typeface="Calibri" panose="020F0502020204030204" pitchFamily="34" charset="0"/>
                <a:cs typeface="Calibri" panose="020F0502020204030204" pitchFamily="34" charset="0"/>
              </a:defRPr>
            </a:lvl1pPr>
          </a:lstStyle>
          <a:p>
            <a:r>
              <a:rPr lang="en-US" dirty="0"/>
              <a:t>Click to edit Master title style</a:t>
            </a:r>
          </a:p>
        </p:txBody>
      </p:sp>
      <p:sp>
        <p:nvSpPr>
          <p:cNvPr id="3" name="Content Placeholder 2"/>
          <p:cNvSpPr>
            <a:spLocks noGrp="1"/>
          </p:cNvSpPr>
          <p:nvPr>
            <p:ph sz="half" idx="1"/>
          </p:nvPr>
        </p:nvSpPr>
        <p:spPr>
          <a:xfrm>
            <a:off x="590397" y="1275005"/>
            <a:ext cx="10904919" cy="4586046"/>
          </a:xfrm>
        </p:spPr>
        <p:txBody>
          <a:bodyPr>
            <a:normAutofit/>
          </a:bodyPr>
          <a:lstStyle>
            <a:lvl1pPr>
              <a:defRPr sz="2000">
                <a:solidFill>
                  <a:schemeClr val="accent5">
                    <a:lumMod val="50000"/>
                  </a:schemeClr>
                </a:solidFill>
                <a:effectLst/>
                <a:latin typeface="Calibri" panose="020F0502020204030204" pitchFamily="34" charset="0"/>
                <a:cs typeface="Calibri" panose="020F0502020204030204" pitchFamily="34" charset="0"/>
              </a:defRPr>
            </a:lvl1pPr>
            <a:lvl2pPr>
              <a:defRPr sz="1800">
                <a:solidFill>
                  <a:schemeClr val="accent5">
                    <a:lumMod val="50000"/>
                  </a:schemeClr>
                </a:solidFill>
                <a:effectLst/>
                <a:latin typeface="Calibri" panose="020F0502020204030204" pitchFamily="34" charset="0"/>
                <a:cs typeface="Calibri" panose="020F0502020204030204" pitchFamily="34" charset="0"/>
              </a:defRPr>
            </a:lvl2pPr>
            <a:lvl3pPr>
              <a:defRPr sz="1600">
                <a:solidFill>
                  <a:schemeClr val="accent5">
                    <a:lumMod val="50000"/>
                  </a:schemeClr>
                </a:solidFill>
                <a:effectLst/>
                <a:latin typeface="Calibri" panose="020F0502020204030204" pitchFamily="34" charset="0"/>
                <a:cs typeface="Calibri" panose="020F0502020204030204" pitchFamily="34" charset="0"/>
              </a:defRPr>
            </a:lvl3pPr>
            <a:lvl4pPr>
              <a:defRPr sz="1400">
                <a:solidFill>
                  <a:schemeClr val="accent5">
                    <a:lumMod val="50000"/>
                  </a:schemeClr>
                </a:solidFill>
                <a:effectLst/>
                <a:latin typeface="Calibri" panose="020F0502020204030204" pitchFamily="34" charset="0"/>
                <a:cs typeface="Calibri" panose="020F0502020204030204" pitchFamily="34" charset="0"/>
              </a:defRPr>
            </a:lvl4pPr>
            <a:lvl5pPr>
              <a:defRPr sz="1400">
                <a:solidFill>
                  <a:schemeClr val="accent5">
                    <a:lumMod val="50000"/>
                  </a:schemeClr>
                </a:solidFill>
                <a:effectLst/>
                <a:latin typeface="Calibri" panose="020F0502020204030204" pitchFamily="34" charset="0"/>
                <a:cs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57302355-E14B-8545-A8F8-0FE83CC9D524}" type="datetimeFigureOut">
              <a:rPr lang="en-US" smtClean="0"/>
              <a:pPr/>
              <a:t>9/18/2021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11" name="Rectangle 10"/>
          <p:cNvSpPr/>
          <p:nvPr userDrawn="1"/>
        </p:nvSpPr>
        <p:spPr>
          <a:xfrm>
            <a:off x="0" y="9944"/>
            <a:ext cx="12192000" cy="138424"/>
          </a:xfrm>
          <a:prstGeom prst="rect">
            <a:avLst/>
          </a:prstGeom>
          <a:pattFill prst="pct25">
            <a:fgClr>
              <a:schemeClr val="accent4">
                <a:lumMod val="20000"/>
                <a:lumOff val="80000"/>
              </a:schemeClr>
            </a:fgClr>
            <a:bgClr>
              <a:schemeClr val="accent4">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6" name="Rectangle 15"/>
          <p:cNvSpPr/>
          <p:nvPr userDrawn="1"/>
        </p:nvSpPr>
        <p:spPr>
          <a:xfrm rot="5400000">
            <a:off x="-3319820" y="3319820"/>
            <a:ext cx="6857999" cy="218361"/>
          </a:xfrm>
          <a:prstGeom prst="rect">
            <a:avLst/>
          </a:prstGeom>
          <a:pattFill prst="pct25">
            <a:fgClr>
              <a:schemeClr val="accent4">
                <a:lumMod val="20000"/>
                <a:lumOff val="80000"/>
              </a:schemeClr>
            </a:fgClr>
            <a:bgClr>
              <a:schemeClr val="accent4">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7" name="Rectangle 16"/>
          <p:cNvSpPr/>
          <p:nvPr userDrawn="1"/>
        </p:nvSpPr>
        <p:spPr>
          <a:xfrm rot="5400000">
            <a:off x="8719918" y="3253717"/>
            <a:ext cx="6725801" cy="218364"/>
          </a:xfrm>
          <a:prstGeom prst="rect">
            <a:avLst/>
          </a:prstGeom>
          <a:pattFill prst="pct25">
            <a:fgClr>
              <a:schemeClr val="accent4">
                <a:lumMod val="20000"/>
                <a:lumOff val="80000"/>
              </a:schemeClr>
            </a:fgClr>
            <a:bgClr>
              <a:schemeClr val="accent4">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8" name="Rectangle 17"/>
          <p:cNvSpPr/>
          <p:nvPr userDrawn="1"/>
        </p:nvSpPr>
        <p:spPr>
          <a:xfrm>
            <a:off x="0" y="6725800"/>
            <a:ext cx="12192000" cy="138424"/>
          </a:xfrm>
          <a:prstGeom prst="rect">
            <a:avLst/>
          </a:prstGeom>
          <a:pattFill prst="pct25">
            <a:fgClr>
              <a:schemeClr val="accent4">
                <a:lumMod val="20000"/>
                <a:lumOff val="80000"/>
              </a:schemeClr>
            </a:fgClr>
            <a:bgClr>
              <a:schemeClr val="accent4">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3518722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smtClean="0"/>
              <a:pPr/>
              <a:t>9/18/2021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172750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09488-B127-46AA-840D-E4D5AA605DA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C3309E7-901A-4847-B12A-11F62F70347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0694C4-FC24-4D8A-99DD-A85E9CCA686C}"/>
              </a:ext>
            </a:extLst>
          </p:cNvPr>
          <p:cNvSpPr>
            <a:spLocks noGrp="1"/>
          </p:cNvSpPr>
          <p:nvPr>
            <p:ph type="dt" sz="half" idx="10"/>
          </p:nvPr>
        </p:nvSpPr>
        <p:spPr/>
        <p:txBody>
          <a:bodyPr/>
          <a:lstStyle/>
          <a:p>
            <a:fld id="{C1A7F3BA-E167-43DD-8CB4-07D46B8D314F}" type="datetimeFigureOut">
              <a:rPr lang="en-US" smtClean="0"/>
              <a:t>9/18/2021</a:t>
            </a:fld>
            <a:endParaRPr lang="en-US"/>
          </a:p>
        </p:txBody>
      </p:sp>
      <p:sp>
        <p:nvSpPr>
          <p:cNvPr id="5" name="Footer Placeholder 4">
            <a:extLst>
              <a:ext uri="{FF2B5EF4-FFF2-40B4-BE49-F238E27FC236}">
                <a16:creationId xmlns:a16="http://schemas.microsoft.com/office/drawing/2014/main" id="{F73DD716-B70D-478D-8C40-8AC5B33E89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CC7F82-97DA-4D14-BE32-99F4C72DFCE5}"/>
              </a:ext>
            </a:extLst>
          </p:cNvPr>
          <p:cNvSpPr>
            <a:spLocks noGrp="1"/>
          </p:cNvSpPr>
          <p:nvPr>
            <p:ph type="sldNum" sz="quarter" idx="12"/>
          </p:nvPr>
        </p:nvSpPr>
        <p:spPr/>
        <p:txBody>
          <a:bodyPr/>
          <a:lstStyle/>
          <a:p>
            <a:fld id="{543AEB10-4DE7-4021-8A17-8E50C8F1C7A6}" type="slidenum">
              <a:rPr lang="en-US" smtClean="0"/>
              <a:t>‹#›</a:t>
            </a:fld>
            <a:endParaRPr lang="en-US"/>
          </a:p>
        </p:txBody>
      </p:sp>
    </p:spTree>
    <p:extLst>
      <p:ext uri="{BB962C8B-B14F-4D97-AF65-F5344CB8AC3E}">
        <p14:creationId xmlns:p14="http://schemas.microsoft.com/office/powerpoint/2010/main" val="22214955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4AE25-1D06-4614-8FEA-FCACAA82691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9D06D65-5860-4E24-926C-679EF0897E7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3AF3969-9F1D-4860-92BC-56353F7C9903}"/>
              </a:ext>
            </a:extLst>
          </p:cNvPr>
          <p:cNvSpPr>
            <a:spLocks noGrp="1"/>
          </p:cNvSpPr>
          <p:nvPr>
            <p:ph type="dt" sz="half" idx="10"/>
          </p:nvPr>
        </p:nvSpPr>
        <p:spPr/>
        <p:txBody>
          <a:bodyPr/>
          <a:lstStyle/>
          <a:p>
            <a:fld id="{4CFD7B4F-85E2-411C-AFB6-1A374A5D39B8}" type="datetime1">
              <a:rPr lang="en-IN" smtClean="0"/>
              <a:t>18-09-2021</a:t>
            </a:fld>
            <a:endParaRPr lang="en-IN"/>
          </a:p>
        </p:txBody>
      </p:sp>
      <p:sp>
        <p:nvSpPr>
          <p:cNvPr id="5" name="Footer Placeholder 4">
            <a:extLst>
              <a:ext uri="{FF2B5EF4-FFF2-40B4-BE49-F238E27FC236}">
                <a16:creationId xmlns:a16="http://schemas.microsoft.com/office/drawing/2014/main" id="{976D5C1F-5EF0-459A-B0A7-A98E22B7A44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62EE6FA-0F36-4C1A-88E5-D21E39C44959}"/>
              </a:ext>
            </a:extLst>
          </p:cNvPr>
          <p:cNvSpPr>
            <a:spLocks noGrp="1"/>
          </p:cNvSpPr>
          <p:nvPr>
            <p:ph type="sldNum" sz="quarter" idx="12"/>
          </p:nvPr>
        </p:nvSpPr>
        <p:spPr/>
        <p:txBody>
          <a:bodyPr/>
          <a:lstStyle/>
          <a:p>
            <a:fld id="{80FED9D3-AF84-488D-8A6A-726D5349CDAB}" type="slidenum">
              <a:rPr lang="en-IN" smtClean="0"/>
              <a:t>‹#›</a:t>
            </a:fld>
            <a:endParaRPr lang="en-IN"/>
          </a:p>
        </p:txBody>
      </p:sp>
    </p:spTree>
    <p:extLst>
      <p:ext uri="{BB962C8B-B14F-4D97-AF65-F5344CB8AC3E}">
        <p14:creationId xmlns:p14="http://schemas.microsoft.com/office/powerpoint/2010/main" val="13223750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089C9-BE77-4BDC-B8E3-0635A4D36CC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FF018E2-D577-4F23-AA96-18BEB0E6A85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C1DD3F7-9CDC-4E65-87E9-5D9BA64E413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640256D-9B69-43F0-9751-23BDDA776AAA}"/>
              </a:ext>
            </a:extLst>
          </p:cNvPr>
          <p:cNvSpPr>
            <a:spLocks noGrp="1"/>
          </p:cNvSpPr>
          <p:nvPr>
            <p:ph type="dt" sz="half" idx="10"/>
          </p:nvPr>
        </p:nvSpPr>
        <p:spPr/>
        <p:txBody>
          <a:bodyPr/>
          <a:lstStyle/>
          <a:p>
            <a:fld id="{C1A7F3BA-E167-43DD-8CB4-07D46B8D314F}" type="datetimeFigureOut">
              <a:rPr lang="en-US" smtClean="0"/>
              <a:t>9/18/2021</a:t>
            </a:fld>
            <a:endParaRPr lang="en-US"/>
          </a:p>
        </p:txBody>
      </p:sp>
      <p:sp>
        <p:nvSpPr>
          <p:cNvPr id="6" name="Footer Placeholder 5">
            <a:extLst>
              <a:ext uri="{FF2B5EF4-FFF2-40B4-BE49-F238E27FC236}">
                <a16:creationId xmlns:a16="http://schemas.microsoft.com/office/drawing/2014/main" id="{E376A579-7842-4704-B276-5C9861CA09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9558EE9-4D08-4CBA-838E-61C5292030B2}"/>
              </a:ext>
            </a:extLst>
          </p:cNvPr>
          <p:cNvSpPr>
            <a:spLocks noGrp="1"/>
          </p:cNvSpPr>
          <p:nvPr>
            <p:ph type="sldNum" sz="quarter" idx="12"/>
          </p:nvPr>
        </p:nvSpPr>
        <p:spPr/>
        <p:txBody>
          <a:bodyPr/>
          <a:lstStyle/>
          <a:p>
            <a:fld id="{543AEB10-4DE7-4021-8A17-8E50C8F1C7A6}" type="slidenum">
              <a:rPr lang="en-US" smtClean="0"/>
              <a:t>‹#›</a:t>
            </a:fld>
            <a:endParaRPr lang="en-US"/>
          </a:p>
        </p:txBody>
      </p:sp>
    </p:spTree>
    <p:extLst>
      <p:ext uri="{BB962C8B-B14F-4D97-AF65-F5344CB8AC3E}">
        <p14:creationId xmlns:p14="http://schemas.microsoft.com/office/powerpoint/2010/main" val="20001725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5D004-4C87-4544-BFAF-4C798C0BC1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AC8AF51-D16B-452B-A374-987CFFB1B54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1CE7A0E-B2B6-476C-AFA8-ED8A3FB780B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C482FCA-BB93-4FE2-8B9A-415B98BFFED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8C53F0A-98D5-4942-B6A3-A040F4F5B2C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47386DC-60C3-47DC-88C0-3FA19E20F0D7}"/>
              </a:ext>
            </a:extLst>
          </p:cNvPr>
          <p:cNvSpPr>
            <a:spLocks noGrp="1"/>
          </p:cNvSpPr>
          <p:nvPr>
            <p:ph type="dt" sz="half" idx="10"/>
          </p:nvPr>
        </p:nvSpPr>
        <p:spPr/>
        <p:txBody>
          <a:bodyPr/>
          <a:lstStyle/>
          <a:p>
            <a:fld id="{E1C471E0-72C8-4CC8-AE53-DCEAAFB58B8B}" type="datetime1">
              <a:rPr lang="en-IN" smtClean="0"/>
              <a:t>18-09-2021</a:t>
            </a:fld>
            <a:endParaRPr lang="en-IN"/>
          </a:p>
        </p:txBody>
      </p:sp>
      <p:sp>
        <p:nvSpPr>
          <p:cNvPr id="8" name="Footer Placeholder 7">
            <a:extLst>
              <a:ext uri="{FF2B5EF4-FFF2-40B4-BE49-F238E27FC236}">
                <a16:creationId xmlns:a16="http://schemas.microsoft.com/office/drawing/2014/main" id="{4B7B1FD9-1611-4998-99A8-6113DDDD291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88A0FBC-DD6E-411C-AF7F-44C2DC750286}"/>
              </a:ext>
            </a:extLst>
          </p:cNvPr>
          <p:cNvSpPr>
            <a:spLocks noGrp="1"/>
          </p:cNvSpPr>
          <p:nvPr>
            <p:ph type="sldNum" sz="quarter" idx="12"/>
          </p:nvPr>
        </p:nvSpPr>
        <p:spPr/>
        <p:txBody>
          <a:bodyPr/>
          <a:lstStyle/>
          <a:p>
            <a:fld id="{80FED9D3-AF84-488D-8A6A-726D5349CDAB}" type="slidenum">
              <a:rPr lang="en-IN" smtClean="0"/>
              <a:t>‹#›</a:t>
            </a:fld>
            <a:endParaRPr lang="en-IN"/>
          </a:p>
        </p:txBody>
      </p:sp>
    </p:spTree>
    <p:extLst>
      <p:ext uri="{BB962C8B-B14F-4D97-AF65-F5344CB8AC3E}">
        <p14:creationId xmlns:p14="http://schemas.microsoft.com/office/powerpoint/2010/main" val="1162557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BA36B-8EA4-46F6-BA4A-C47ECBEB876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13B6A84-2234-458E-BC12-4B891E60AE45}"/>
              </a:ext>
            </a:extLst>
          </p:cNvPr>
          <p:cNvSpPr>
            <a:spLocks noGrp="1"/>
          </p:cNvSpPr>
          <p:nvPr>
            <p:ph type="dt" sz="half" idx="10"/>
          </p:nvPr>
        </p:nvSpPr>
        <p:spPr/>
        <p:txBody>
          <a:bodyPr/>
          <a:lstStyle/>
          <a:p>
            <a:fld id="{71899225-93B0-4D75-98A5-1AA74F5D545B}" type="datetime1">
              <a:rPr lang="en-IN" smtClean="0"/>
              <a:t>18-09-2021</a:t>
            </a:fld>
            <a:endParaRPr lang="en-IN"/>
          </a:p>
        </p:txBody>
      </p:sp>
      <p:sp>
        <p:nvSpPr>
          <p:cNvPr id="4" name="Footer Placeholder 3">
            <a:extLst>
              <a:ext uri="{FF2B5EF4-FFF2-40B4-BE49-F238E27FC236}">
                <a16:creationId xmlns:a16="http://schemas.microsoft.com/office/drawing/2014/main" id="{B3354A3E-663F-4EDC-89D0-855353F232E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7E29653-1E49-4B4D-BDFF-2CCBCFCC3809}"/>
              </a:ext>
            </a:extLst>
          </p:cNvPr>
          <p:cNvSpPr>
            <a:spLocks noGrp="1"/>
          </p:cNvSpPr>
          <p:nvPr>
            <p:ph type="sldNum" sz="quarter" idx="12"/>
          </p:nvPr>
        </p:nvSpPr>
        <p:spPr/>
        <p:txBody>
          <a:bodyPr/>
          <a:lstStyle/>
          <a:p>
            <a:fld id="{80FED9D3-AF84-488D-8A6A-726D5349CDAB}" type="slidenum">
              <a:rPr lang="en-IN" smtClean="0"/>
              <a:t>‹#›</a:t>
            </a:fld>
            <a:endParaRPr lang="en-IN"/>
          </a:p>
        </p:txBody>
      </p:sp>
    </p:spTree>
    <p:extLst>
      <p:ext uri="{BB962C8B-B14F-4D97-AF65-F5344CB8AC3E}">
        <p14:creationId xmlns:p14="http://schemas.microsoft.com/office/powerpoint/2010/main" val="22675298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9B7543F-4B19-49DA-8FBC-7034A1CF8AB9}"/>
              </a:ext>
            </a:extLst>
          </p:cNvPr>
          <p:cNvSpPr>
            <a:spLocks noGrp="1"/>
          </p:cNvSpPr>
          <p:nvPr>
            <p:ph type="dt" sz="half" idx="10"/>
          </p:nvPr>
        </p:nvSpPr>
        <p:spPr/>
        <p:txBody>
          <a:bodyPr/>
          <a:lstStyle/>
          <a:p>
            <a:fld id="{EA2F8A65-8968-44A1-8A19-3117F08B5A38}" type="datetime1">
              <a:rPr lang="en-IN" smtClean="0"/>
              <a:t>18-09-2021</a:t>
            </a:fld>
            <a:endParaRPr lang="en-IN"/>
          </a:p>
        </p:txBody>
      </p:sp>
      <p:sp>
        <p:nvSpPr>
          <p:cNvPr id="3" name="Footer Placeholder 2">
            <a:extLst>
              <a:ext uri="{FF2B5EF4-FFF2-40B4-BE49-F238E27FC236}">
                <a16:creationId xmlns:a16="http://schemas.microsoft.com/office/drawing/2014/main" id="{AAD9123D-2769-447B-A382-5DE572898FD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A79E5DE-2D5C-45E7-991B-9A0EF5465605}"/>
              </a:ext>
            </a:extLst>
          </p:cNvPr>
          <p:cNvSpPr>
            <a:spLocks noGrp="1"/>
          </p:cNvSpPr>
          <p:nvPr>
            <p:ph type="sldNum" sz="quarter" idx="12"/>
          </p:nvPr>
        </p:nvSpPr>
        <p:spPr/>
        <p:txBody>
          <a:bodyPr/>
          <a:lstStyle/>
          <a:p>
            <a:fld id="{80FED9D3-AF84-488D-8A6A-726D5349CDAB}" type="slidenum">
              <a:rPr lang="en-IN" smtClean="0"/>
              <a:t>‹#›</a:t>
            </a:fld>
            <a:endParaRPr lang="en-IN"/>
          </a:p>
        </p:txBody>
      </p:sp>
    </p:spTree>
    <p:extLst>
      <p:ext uri="{BB962C8B-B14F-4D97-AF65-F5344CB8AC3E}">
        <p14:creationId xmlns:p14="http://schemas.microsoft.com/office/powerpoint/2010/main" val="4557937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14EBD-C8B8-45BA-9D06-CA3C601B2C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59DD96D-FF3D-4EA9-9A3E-1FB9DB26756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630B664-26EC-457D-BA56-010A7F9030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220BB4-3911-4C79-8409-05DAA1625B69}"/>
              </a:ext>
            </a:extLst>
          </p:cNvPr>
          <p:cNvSpPr>
            <a:spLocks noGrp="1"/>
          </p:cNvSpPr>
          <p:nvPr>
            <p:ph type="dt" sz="half" idx="10"/>
          </p:nvPr>
        </p:nvSpPr>
        <p:spPr/>
        <p:txBody>
          <a:bodyPr/>
          <a:lstStyle/>
          <a:p>
            <a:fld id="{26D3029C-FE30-49AA-946C-8160924AD21C}" type="datetime1">
              <a:rPr lang="en-IN" smtClean="0"/>
              <a:t>18-09-2021</a:t>
            </a:fld>
            <a:endParaRPr lang="en-IN"/>
          </a:p>
        </p:txBody>
      </p:sp>
      <p:sp>
        <p:nvSpPr>
          <p:cNvPr id="6" name="Footer Placeholder 5">
            <a:extLst>
              <a:ext uri="{FF2B5EF4-FFF2-40B4-BE49-F238E27FC236}">
                <a16:creationId xmlns:a16="http://schemas.microsoft.com/office/drawing/2014/main" id="{70969A72-F4EB-4378-A6A1-95366659FE8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28133AB-14BE-48EB-A997-336D37A87FC7}"/>
              </a:ext>
            </a:extLst>
          </p:cNvPr>
          <p:cNvSpPr>
            <a:spLocks noGrp="1"/>
          </p:cNvSpPr>
          <p:nvPr>
            <p:ph type="sldNum" sz="quarter" idx="12"/>
          </p:nvPr>
        </p:nvSpPr>
        <p:spPr/>
        <p:txBody>
          <a:bodyPr/>
          <a:lstStyle/>
          <a:p>
            <a:fld id="{80FED9D3-AF84-488D-8A6A-726D5349CDAB}" type="slidenum">
              <a:rPr lang="en-IN" smtClean="0"/>
              <a:t>‹#›</a:t>
            </a:fld>
            <a:endParaRPr lang="en-IN"/>
          </a:p>
        </p:txBody>
      </p:sp>
    </p:spTree>
    <p:extLst>
      <p:ext uri="{BB962C8B-B14F-4D97-AF65-F5344CB8AC3E}">
        <p14:creationId xmlns:p14="http://schemas.microsoft.com/office/powerpoint/2010/main" val="11728005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E265D-1370-4679-A065-19CCD2DBB6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D2DF2FB-FB7D-4171-A81E-E32DB6F9B67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E64B949-3527-4643-B46F-FFE50B81CC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31AA22-8C89-4CD2-B538-50279E8BDB33}"/>
              </a:ext>
            </a:extLst>
          </p:cNvPr>
          <p:cNvSpPr>
            <a:spLocks noGrp="1"/>
          </p:cNvSpPr>
          <p:nvPr>
            <p:ph type="dt" sz="half" idx="10"/>
          </p:nvPr>
        </p:nvSpPr>
        <p:spPr/>
        <p:txBody>
          <a:bodyPr/>
          <a:lstStyle/>
          <a:p>
            <a:fld id="{9ECCF262-89E0-4714-A1CF-8A83C222FB9B}" type="datetime1">
              <a:rPr lang="en-IN" smtClean="0"/>
              <a:t>18-09-2021</a:t>
            </a:fld>
            <a:endParaRPr lang="en-IN"/>
          </a:p>
        </p:txBody>
      </p:sp>
      <p:sp>
        <p:nvSpPr>
          <p:cNvPr id="6" name="Footer Placeholder 5">
            <a:extLst>
              <a:ext uri="{FF2B5EF4-FFF2-40B4-BE49-F238E27FC236}">
                <a16:creationId xmlns:a16="http://schemas.microsoft.com/office/drawing/2014/main" id="{1179BFE4-430D-44C4-8155-201C0D57FE7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7E9BD63-19BA-4495-BA79-4010C42D419A}"/>
              </a:ext>
            </a:extLst>
          </p:cNvPr>
          <p:cNvSpPr>
            <a:spLocks noGrp="1"/>
          </p:cNvSpPr>
          <p:nvPr>
            <p:ph type="sldNum" sz="quarter" idx="12"/>
          </p:nvPr>
        </p:nvSpPr>
        <p:spPr/>
        <p:txBody>
          <a:bodyPr/>
          <a:lstStyle/>
          <a:p>
            <a:fld id="{80FED9D3-AF84-488D-8A6A-726D5349CDAB}" type="slidenum">
              <a:rPr lang="en-IN" smtClean="0"/>
              <a:t>‹#›</a:t>
            </a:fld>
            <a:endParaRPr lang="en-IN"/>
          </a:p>
        </p:txBody>
      </p:sp>
    </p:spTree>
    <p:extLst>
      <p:ext uri="{BB962C8B-B14F-4D97-AF65-F5344CB8AC3E}">
        <p14:creationId xmlns:p14="http://schemas.microsoft.com/office/powerpoint/2010/main" val="892100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5" Type="http://schemas.openxmlformats.org/officeDocument/2006/relationships/theme" Target="../theme/theme2.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D2A3BB4-377A-42CD-A6A2-BEB886E4FAC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4859920-58FB-42E8-BD47-32D85DAB742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39EEDA-6B8E-4FB8-BE64-A985EDE67A4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176463-DA8A-478C-9FC8-00C83590963D}" type="datetime1">
              <a:rPr lang="en-IN" smtClean="0"/>
              <a:t>18-09-2021</a:t>
            </a:fld>
            <a:endParaRPr lang="en-IN"/>
          </a:p>
        </p:txBody>
      </p:sp>
      <p:sp>
        <p:nvSpPr>
          <p:cNvPr id="5" name="Footer Placeholder 4">
            <a:extLst>
              <a:ext uri="{FF2B5EF4-FFF2-40B4-BE49-F238E27FC236}">
                <a16:creationId xmlns:a16="http://schemas.microsoft.com/office/drawing/2014/main" id="{D6E61643-9381-4710-8E6E-471046DAEB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6DAE4AA-4A56-4F41-B11F-51598FAF38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FED9D3-AF84-488D-8A6A-726D5349CDAB}" type="slidenum">
              <a:rPr lang="en-IN" smtClean="0"/>
              <a:t>‹#›</a:t>
            </a:fld>
            <a:endParaRPr lang="en-IN" dirty="0"/>
          </a:p>
        </p:txBody>
      </p:sp>
    </p:spTree>
    <p:extLst>
      <p:ext uri="{BB962C8B-B14F-4D97-AF65-F5344CB8AC3E}">
        <p14:creationId xmlns:p14="http://schemas.microsoft.com/office/powerpoint/2010/main" val="97428653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dirty="0"/>
              <a:t>Click to edit Master title style</a:t>
            </a:r>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smtClean="0"/>
              <a:pPr/>
              <a:t>9/18/2021</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89450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Lst>
  <p:hf sldNum="0" hdr="0" ftr="0" dt="0"/>
  <p:txStyles>
    <p:titleStyle>
      <a:lvl1pPr algn="l" defTabSz="457200" rtl="0" eaLnBrk="1" latinLnBrk="0" hangingPunct="1">
        <a:spcBef>
          <a:spcPct val="0"/>
        </a:spcBef>
        <a:buNone/>
        <a:defRPr sz="40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2.xml"/><Relationship Id="rId1" Type="http://schemas.openxmlformats.org/officeDocument/2006/relationships/tags" Target="../tags/tag8.xml"/><Relationship Id="rId5" Type="http://schemas.openxmlformats.org/officeDocument/2006/relationships/image" Target="../media/image3.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1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NULL"/><Relationship Id="rId7" Type="http://schemas.openxmlformats.org/officeDocument/2006/relationships/image" Target="NULL"/><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image" Target="NULL"/><Relationship Id="rId5" Type="http://schemas.openxmlformats.org/officeDocument/2006/relationships/image" Target="NULL"/><Relationship Id="rId10" Type="http://schemas.openxmlformats.org/officeDocument/2006/relationships/image" Target="../media/image19.png"/><Relationship Id="rId4" Type="http://schemas.openxmlformats.org/officeDocument/2006/relationships/image" Target="NULL"/><Relationship Id="rId9"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4.xml.rels><?xml version="1.0" encoding="UTF-8" standalone="yes"?>
<Relationships xmlns="http://schemas.openxmlformats.org/package/2006/relationships"><Relationship Id="rId26" Type="http://schemas.openxmlformats.org/officeDocument/2006/relationships/image" Target="../media/image23.png"/><Relationship Id="rId21" Type="http://schemas.openxmlformats.org/officeDocument/2006/relationships/customXml" Target="../ink/ink17.xml"/><Relationship Id="rId42" Type="http://schemas.openxmlformats.org/officeDocument/2006/relationships/image" Target="../media/image31.png"/><Relationship Id="rId47" Type="http://schemas.openxmlformats.org/officeDocument/2006/relationships/customXml" Target="../ink/ink30.xml"/><Relationship Id="rId63" Type="http://schemas.openxmlformats.org/officeDocument/2006/relationships/image" Target="../media/image41.png"/><Relationship Id="rId68" Type="http://schemas.openxmlformats.org/officeDocument/2006/relationships/customXml" Target="../ink/ink41.xml"/><Relationship Id="rId84" Type="http://schemas.openxmlformats.org/officeDocument/2006/relationships/customXml" Target="../ink/ink49.xml"/><Relationship Id="rId16" Type="http://schemas.openxmlformats.org/officeDocument/2006/relationships/image" Target="../media/image1810.png"/><Relationship Id="rId11" Type="http://schemas.openxmlformats.org/officeDocument/2006/relationships/customXml" Target="../ink/ink12.xml"/><Relationship Id="rId32" Type="http://schemas.openxmlformats.org/officeDocument/2006/relationships/image" Target="../media/image26.png"/><Relationship Id="rId37" Type="http://schemas.openxmlformats.org/officeDocument/2006/relationships/customXml" Target="../ink/ink25.xml"/><Relationship Id="rId53" Type="http://schemas.openxmlformats.org/officeDocument/2006/relationships/customXml" Target="../ink/ink33.xml"/><Relationship Id="rId58" Type="http://schemas.openxmlformats.org/officeDocument/2006/relationships/customXml" Target="../ink/ink36.xml"/><Relationship Id="rId74" Type="http://schemas.openxmlformats.org/officeDocument/2006/relationships/customXml" Target="../ink/ink44.xml"/><Relationship Id="rId79" Type="http://schemas.openxmlformats.org/officeDocument/2006/relationships/image" Target="../media/image49.png"/><Relationship Id="rId5" Type="http://schemas.openxmlformats.org/officeDocument/2006/relationships/customXml" Target="../ink/ink9.xml"/><Relationship Id="rId19" Type="http://schemas.openxmlformats.org/officeDocument/2006/relationships/customXml" Target="../ink/ink16.xml"/><Relationship Id="rId14" Type="http://schemas.openxmlformats.org/officeDocument/2006/relationships/image" Target="../media/image1710.png"/><Relationship Id="rId22" Type="http://schemas.openxmlformats.org/officeDocument/2006/relationships/image" Target="../media/image21.png"/><Relationship Id="rId27" Type="http://schemas.openxmlformats.org/officeDocument/2006/relationships/customXml" Target="../ink/ink20.xml"/><Relationship Id="rId30" Type="http://schemas.openxmlformats.org/officeDocument/2006/relationships/image" Target="../media/image25.png"/><Relationship Id="rId35" Type="http://schemas.openxmlformats.org/officeDocument/2006/relationships/customXml" Target="../ink/ink24.xml"/><Relationship Id="rId43" Type="http://schemas.openxmlformats.org/officeDocument/2006/relationships/customXml" Target="../ink/ink28.xml"/><Relationship Id="rId48" Type="http://schemas.openxmlformats.org/officeDocument/2006/relationships/image" Target="../media/image34.png"/><Relationship Id="rId56" Type="http://schemas.openxmlformats.org/officeDocument/2006/relationships/customXml" Target="../ink/ink35.xml"/><Relationship Id="rId64" Type="http://schemas.openxmlformats.org/officeDocument/2006/relationships/customXml" Target="../ink/ink39.xml"/><Relationship Id="rId69" Type="http://schemas.openxmlformats.org/officeDocument/2006/relationships/image" Target="../media/image44.png"/><Relationship Id="rId77" Type="http://schemas.openxmlformats.org/officeDocument/2006/relationships/image" Target="../media/image48.png"/><Relationship Id="rId8" Type="http://schemas.openxmlformats.org/officeDocument/2006/relationships/image" Target="../media/image1410.png"/><Relationship Id="rId51" Type="http://schemas.openxmlformats.org/officeDocument/2006/relationships/customXml" Target="../ink/ink32.xml"/><Relationship Id="rId72" Type="http://schemas.openxmlformats.org/officeDocument/2006/relationships/customXml" Target="../ink/ink43.xml"/><Relationship Id="rId80" Type="http://schemas.openxmlformats.org/officeDocument/2006/relationships/customXml" Target="../ink/ink47.xml"/><Relationship Id="rId85" Type="http://schemas.openxmlformats.org/officeDocument/2006/relationships/image" Target="../media/image52.png"/><Relationship Id="rId3" Type="http://schemas.openxmlformats.org/officeDocument/2006/relationships/customXml" Target="../ink/ink8.xml"/><Relationship Id="rId12" Type="http://schemas.openxmlformats.org/officeDocument/2006/relationships/image" Target="../media/image1610.png"/><Relationship Id="rId17" Type="http://schemas.openxmlformats.org/officeDocument/2006/relationships/customXml" Target="../ink/ink15.xml"/><Relationship Id="rId25" Type="http://schemas.openxmlformats.org/officeDocument/2006/relationships/customXml" Target="../ink/ink19.xml"/><Relationship Id="rId33" Type="http://schemas.openxmlformats.org/officeDocument/2006/relationships/customXml" Target="../ink/ink23.xml"/><Relationship Id="rId38" Type="http://schemas.openxmlformats.org/officeDocument/2006/relationships/image" Target="../media/image29.png"/><Relationship Id="rId46" Type="http://schemas.openxmlformats.org/officeDocument/2006/relationships/image" Target="../media/image33.png"/><Relationship Id="rId59" Type="http://schemas.openxmlformats.org/officeDocument/2006/relationships/image" Target="../media/image39.png"/><Relationship Id="rId67" Type="http://schemas.openxmlformats.org/officeDocument/2006/relationships/image" Target="../media/image43.png"/><Relationship Id="rId20" Type="http://schemas.openxmlformats.org/officeDocument/2006/relationships/image" Target="../media/image20.png"/><Relationship Id="rId41" Type="http://schemas.openxmlformats.org/officeDocument/2006/relationships/customXml" Target="../ink/ink27.xml"/><Relationship Id="rId54" Type="http://schemas.openxmlformats.org/officeDocument/2006/relationships/customXml" Target="../ink/ink34.xml"/><Relationship Id="rId62" Type="http://schemas.openxmlformats.org/officeDocument/2006/relationships/customXml" Target="../ink/ink38.xml"/><Relationship Id="rId70" Type="http://schemas.openxmlformats.org/officeDocument/2006/relationships/customXml" Target="../ink/ink42.xml"/><Relationship Id="rId75" Type="http://schemas.openxmlformats.org/officeDocument/2006/relationships/image" Target="../media/image47.png"/><Relationship Id="rId83" Type="http://schemas.openxmlformats.org/officeDocument/2006/relationships/image" Target="../media/image51.png"/><Relationship Id="rId88" Type="http://schemas.openxmlformats.org/officeDocument/2006/relationships/customXml" Target="../ink/ink51.xml"/><Relationship Id="rId1" Type="http://schemas.openxmlformats.org/officeDocument/2006/relationships/slideLayout" Target="../slideLayouts/slideLayout2.xml"/><Relationship Id="rId6" Type="http://schemas.openxmlformats.org/officeDocument/2006/relationships/image" Target="../media/image1310.png"/><Relationship Id="rId15" Type="http://schemas.openxmlformats.org/officeDocument/2006/relationships/customXml" Target="../ink/ink14.xml"/><Relationship Id="rId23" Type="http://schemas.openxmlformats.org/officeDocument/2006/relationships/customXml" Target="../ink/ink18.xml"/><Relationship Id="rId28" Type="http://schemas.openxmlformats.org/officeDocument/2006/relationships/image" Target="../media/image24.png"/><Relationship Id="rId36" Type="http://schemas.openxmlformats.org/officeDocument/2006/relationships/image" Target="../media/image28.png"/><Relationship Id="rId49" Type="http://schemas.openxmlformats.org/officeDocument/2006/relationships/customXml" Target="../ink/ink31.xml"/><Relationship Id="rId57" Type="http://schemas.openxmlformats.org/officeDocument/2006/relationships/image" Target="../media/image38.png"/><Relationship Id="rId10" Type="http://schemas.openxmlformats.org/officeDocument/2006/relationships/image" Target="../media/image1510.png"/><Relationship Id="rId31" Type="http://schemas.openxmlformats.org/officeDocument/2006/relationships/customXml" Target="../ink/ink22.xml"/><Relationship Id="rId44" Type="http://schemas.openxmlformats.org/officeDocument/2006/relationships/image" Target="../media/image32.png"/><Relationship Id="rId52" Type="http://schemas.openxmlformats.org/officeDocument/2006/relationships/image" Target="../media/image36.png"/><Relationship Id="rId60" Type="http://schemas.openxmlformats.org/officeDocument/2006/relationships/customXml" Target="../ink/ink37.xml"/><Relationship Id="rId65" Type="http://schemas.openxmlformats.org/officeDocument/2006/relationships/image" Target="../media/image42.png"/><Relationship Id="rId73" Type="http://schemas.openxmlformats.org/officeDocument/2006/relationships/image" Target="../media/image46.png"/><Relationship Id="rId78" Type="http://schemas.openxmlformats.org/officeDocument/2006/relationships/customXml" Target="../ink/ink46.xml"/><Relationship Id="rId81" Type="http://schemas.openxmlformats.org/officeDocument/2006/relationships/image" Target="../media/image50.png"/><Relationship Id="rId86" Type="http://schemas.openxmlformats.org/officeDocument/2006/relationships/customXml" Target="../ink/ink50.xml"/><Relationship Id="rId4" Type="http://schemas.openxmlformats.org/officeDocument/2006/relationships/image" Target="../media/image1210.png"/><Relationship Id="rId9" Type="http://schemas.openxmlformats.org/officeDocument/2006/relationships/customXml" Target="../ink/ink11.xml"/><Relationship Id="rId13" Type="http://schemas.openxmlformats.org/officeDocument/2006/relationships/customXml" Target="../ink/ink13.xml"/><Relationship Id="rId18" Type="http://schemas.openxmlformats.org/officeDocument/2006/relationships/image" Target="../media/image199.png"/><Relationship Id="rId39" Type="http://schemas.openxmlformats.org/officeDocument/2006/relationships/customXml" Target="../ink/ink26.xml"/><Relationship Id="rId34" Type="http://schemas.openxmlformats.org/officeDocument/2006/relationships/image" Target="../media/image27.png"/><Relationship Id="rId50" Type="http://schemas.openxmlformats.org/officeDocument/2006/relationships/image" Target="../media/image35.png"/><Relationship Id="rId55" Type="http://schemas.openxmlformats.org/officeDocument/2006/relationships/image" Target="../media/image37.png"/><Relationship Id="rId76" Type="http://schemas.openxmlformats.org/officeDocument/2006/relationships/customXml" Target="../ink/ink45.xml"/><Relationship Id="rId7" Type="http://schemas.openxmlformats.org/officeDocument/2006/relationships/customXml" Target="../ink/ink10.xml"/><Relationship Id="rId71" Type="http://schemas.openxmlformats.org/officeDocument/2006/relationships/image" Target="../media/image45.png"/><Relationship Id="rId2" Type="http://schemas.openxmlformats.org/officeDocument/2006/relationships/image" Target="../media/image20.emf"/><Relationship Id="rId29" Type="http://schemas.openxmlformats.org/officeDocument/2006/relationships/customXml" Target="../ink/ink21.xml"/><Relationship Id="rId24" Type="http://schemas.openxmlformats.org/officeDocument/2006/relationships/image" Target="../media/image22.png"/><Relationship Id="rId40" Type="http://schemas.openxmlformats.org/officeDocument/2006/relationships/image" Target="../media/image30.png"/><Relationship Id="rId45" Type="http://schemas.openxmlformats.org/officeDocument/2006/relationships/customXml" Target="../ink/ink29.xml"/><Relationship Id="rId66" Type="http://schemas.openxmlformats.org/officeDocument/2006/relationships/customXml" Target="../ink/ink40.xml"/><Relationship Id="rId87" Type="http://schemas.openxmlformats.org/officeDocument/2006/relationships/image" Target="../media/image53.png"/><Relationship Id="rId61" Type="http://schemas.openxmlformats.org/officeDocument/2006/relationships/image" Target="../media/image40.png"/><Relationship Id="rId82" Type="http://schemas.openxmlformats.org/officeDocument/2006/relationships/customXml" Target="../ink/ink48.xml"/></Relationships>
</file>

<file path=ppt/slides/_rels/slide15.xml.rels><?xml version="1.0" encoding="UTF-8" standalone="yes"?>
<Relationships xmlns="http://schemas.openxmlformats.org/package/2006/relationships"><Relationship Id="rId117" Type="http://schemas.openxmlformats.org/officeDocument/2006/relationships/customXml" Target="../ink/ink109.xml"/><Relationship Id="rId21" Type="http://schemas.openxmlformats.org/officeDocument/2006/relationships/customXml" Target="../ink/ink61.xml"/><Relationship Id="rId63" Type="http://schemas.openxmlformats.org/officeDocument/2006/relationships/customXml" Target="../ink/ink82.xml"/><Relationship Id="rId159" Type="http://schemas.openxmlformats.org/officeDocument/2006/relationships/customXml" Target="../ink/ink130.xml"/><Relationship Id="rId170" Type="http://schemas.openxmlformats.org/officeDocument/2006/relationships/image" Target="../media/image137.png"/><Relationship Id="rId226" Type="http://schemas.openxmlformats.org/officeDocument/2006/relationships/customXml" Target="../ink/ink164.xml"/><Relationship Id="rId268" Type="http://schemas.openxmlformats.org/officeDocument/2006/relationships/customXml" Target="../ink/ink185.xml"/><Relationship Id="rId32" Type="http://schemas.openxmlformats.org/officeDocument/2006/relationships/image" Target="../media/image68.png"/><Relationship Id="rId74" Type="http://schemas.openxmlformats.org/officeDocument/2006/relationships/image" Target="../media/image89.png"/><Relationship Id="rId128" Type="http://schemas.openxmlformats.org/officeDocument/2006/relationships/image" Target="../media/image116.png"/><Relationship Id="rId5" Type="http://schemas.openxmlformats.org/officeDocument/2006/relationships/customXml" Target="../ink/ink53.xml"/><Relationship Id="rId181" Type="http://schemas.openxmlformats.org/officeDocument/2006/relationships/customXml" Target="../ink/ink141.xml"/><Relationship Id="rId237" Type="http://schemas.openxmlformats.org/officeDocument/2006/relationships/image" Target="../media/image170.png"/><Relationship Id="rId279" Type="http://schemas.openxmlformats.org/officeDocument/2006/relationships/image" Target="../media/image191.png"/><Relationship Id="rId22" Type="http://schemas.openxmlformats.org/officeDocument/2006/relationships/image" Target="../media/image63.png"/><Relationship Id="rId43" Type="http://schemas.openxmlformats.org/officeDocument/2006/relationships/customXml" Target="../ink/ink72.xml"/><Relationship Id="rId64" Type="http://schemas.openxmlformats.org/officeDocument/2006/relationships/image" Target="../media/image84.png"/><Relationship Id="rId118" Type="http://schemas.openxmlformats.org/officeDocument/2006/relationships/image" Target="../media/image111.png"/><Relationship Id="rId139" Type="http://schemas.openxmlformats.org/officeDocument/2006/relationships/customXml" Target="../ink/ink120.xml"/><Relationship Id="rId85" Type="http://schemas.openxmlformats.org/officeDocument/2006/relationships/customXml" Target="../ink/ink93.xml"/><Relationship Id="rId150" Type="http://schemas.openxmlformats.org/officeDocument/2006/relationships/image" Target="../media/image127.png"/><Relationship Id="rId171" Type="http://schemas.openxmlformats.org/officeDocument/2006/relationships/customXml" Target="../ink/ink136.xml"/><Relationship Id="rId192" Type="http://schemas.openxmlformats.org/officeDocument/2006/relationships/image" Target="../media/image148.png"/><Relationship Id="rId206" Type="http://schemas.openxmlformats.org/officeDocument/2006/relationships/customXml" Target="../ink/ink154.xml"/><Relationship Id="rId227" Type="http://schemas.openxmlformats.org/officeDocument/2006/relationships/image" Target="../media/image165.png"/><Relationship Id="rId248" Type="http://schemas.openxmlformats.org/officeDocument/2006/relationships/customXml" Target="../ink/ink175.xml"/><Relationship Id="rId269" Type="http://schemas.openxmlformats.org/officeDocument/2006/relationships/image" Target="../media/image186.png"/><Relationship Id="rId12" Type="http://schemas.openxmlformats.org/officeDocument/2006/relationships/image" Target="../media/image58.png"/><Relationship Id="rId33" Type="http://schemas.openxmlformats.org/officeDocument/2006/relationships/customXml" Target="../ink/ink67.xml"/><Relationship Id="rId108" Type="http://schemas.openxmlformats.org/officeDocument/2006/relationships/image" Target="../media/image106.png"/><Relationship Id="rId129" Type="http://schemas.openxmlformats.org/officeDocument/2006/relationships/customXml" Target="../ink/ink115.xml"/><Relationship Id="rId280" Type="http://schemas.openxmlformats.org/officeDocument/2006/relationships/customXml" Target="../ink/ink191.xml"/><Relationship Id="rId54" Type="http://schemas.openxmlformats.org/officeDocument/2006/relationships/image" Target="../media/image79.png"/><Relationship Id="rId75" Type="http://schemas.openxmlformats.org/officeDocument/2006/relationships/customXml" Target="../ink/ink88.xml"/><Relationship Id="rId96" Type="http://schemas.openxmlformats.org/officeDocument/2006/relationships/image" Target="../media/image100.png"/><Relationship Id="rId140" Type="http://schemas.openxmlformats.org/officeDocument/2006/relationships/image" Target="../media/image122.png"/><Relationship Id="rId161" Type="http://schemas.openxmlformats.org/officeDocument/2006/relationships/customXml" Target="../ink/ink131.xml"/><Relationship Id="rId182" Type="http://schemas.openxmlformats.org/officeDocument/2006/relationships/image" Target="../media/image143.png"/><Relationship Id="rId217" Type="http://schemas.openxmlformats.org/officeDocument/2006/relationships/image" Target="../media/image160.png"/><Relationship Id="rId6" Type="http://schemas.openxmlformats.org/officeDocument/2006/relationships/image" Target="../media/image55.png"/><Relationship Id="rId238" Type="http://schemas.openxmlformats.org/officeDocument/2006/relationships/customXml" Target="../ink/ink170.xml"/><Relationship Id="rId259" Type="http://schemas.openxmlformats.org/officeDocument/2006/relationships/image" Target="../media/image181.png"/><Relationship Id="rId23" Type="http://schemas.openxmlformats.org/officeDocument/2006/relationships/customXml" Target="../ink/ink62.xml"/><Relationship Id="rId119" Type="http://schemas.openxmlformats.org/officeDocument/2006/relationships/customXml" Target="../ink/ink110.xml"/><Relationship Id="rId270" Type="http://schemas.openxmlformats.org/officeDocument/2006/relationships/customXml" Target="../ink/ink186.xml"/><Relationship Id="rId44" Type="http://schemas.openxmlformats.org/officeDocument/2006/relationships/image" Target="../media/image74.png"/><Relationship Id="rId65" Type="http://schemas.openxmlformats.org/officeDocument/2006/relationships/customXml" Target="../ink/ink83.xml"/><Relationship Id="rId86" Type="http://schemas.openxmlformats.org/officeDocument/2006/relationships/image" Target="../media/image95.png"/><Relationship Id="rId130" Type="http://schemas.openxmlformats.org/officeDocument/2006/relationships/image" Target="../media/image117.png"/><Relationship Id="rId151" Type="http://schemas.openxmlformats.org/officeDocument/2006/relationships/customXml" Target="../ink/ink126.xml"/><Relationship Id="rId172" Type="http://schemas.openxmlformats.org/officeDocument/2006/relationships/image" Target="../media/image138.png"/><Relationship Id="rId193" Type="http://schemas.openxmlformats.org/officeDocument/2006/relationships/customXml" Target="../ink/ink147.xml"/><Relationship Id="rId207" Type="http://schemas.openxmlformats.org/officeDocument/2006/relationships/image" Target="../media/image155.png"/><Relationship Id="rId228" Type="http://schemas.openxmlformats.org/officeDocument/2006/relationships/customXml" Target="../ink/ink165.xml"/><Relationship Id="rId249" Type="http://schemas.openxmlformats.org/officeDocument/2006/relationships/image" Target="../media/image176.png"/><Relationship Id="rId13" Type="http://schemas.openxmlformats.org/officeDocument/2006/relationships/customXml" Target="../ink/ink57.xml"/><Relationship Id="rId109" Type="http://schemas.openxmlformats.org/officeDocument/2006/relationships/customXml" Target="../ink/ink105.xml"/><Relationship Id="rId260" Type="http://schemas.openxmlformats.org/officeDocument/2006/relationships/customXml" Target="../ink/ink181.xml"/><Relationship Id="rId281" Type="http://schemas.openxmlformats.org/officeDocument/2006/relationships/image" Target="../media/image192.png"/><Relationship Id="rId34" Type="http://schemas.openxmlformats.org/officeDocument/2006/relationships/image" Target="../media/image69.png"/><Relationship Id="rId55" Type="http://schemas.openxmlformats.org/officeDocument/2006/relationships/customXml" Target="../ink/ink78.xml"/><Relationship Id="rId76" Type="http://schemas.openxmlformats.org/officeDocument/2006/relationships/image" Target="../media/image90.png"/><Relationship Id="rId97" Type="http://schemas.openxmlformats.org/officeDocument/2006/relationships/customXml" Target="../ink/ink99.xml"/><Relationship Id="rId120" Type="http://schemas.openxmlformats.org/officeDocument/2006/relationships/image" Target="../media/image112.png"/><Relationship Id="rId141" Type="http://schemas.openxmlformats.org/officeDocument/2006/relationships/customXml" Target="../ink/ink121.xml"/><Relationship Id="rId7" Type="http://schemas.openxmlformats.org/officeDocument/2006/relationships/customXml" Target="../ink/ink54.xml"/><Relationship Id="rId162" Type="http://schemas.openxmlformats.org/officeDocument/2006/relationships/image" Target="../media/image133.png"/><Relationship Id="rId183" Type="http://schemas.openxmlformats.org/officeDocument/2006/relationships/customXml" Target="../ink/ink142.xml"/><Relationship Id="rId218" Type="http://schemas.openxmlformats.org/officeDocument/2006/relationships/customXml" Target="../ink/ink160.xml"/><Relationship Id="rId239" Type="http://schemas.openxmlformats.org/officeDocument/2006/relationships/image" Target="../media/image171.png"/><Relationship Id="rId250" Type="http://schemas.openxmlformats.org/officeDocument/2006/relationships/customXml" Target="../ink/ink176.xml"/><Relationship Id="rId271" Type="http://schemas.openxmlformats.org/officeDocument/2006/relationships/image" Target="../media/image187.png"/><Relationship Id="rId24" Type="http://schemas.openxmlformats.org/officeDocument/2006/relationships/image" Target="../media/image64.png"/><Relationship Id="rId45" Type="http://schemas.openxmlformats.org/officeDocument/2006/relationships/customXml" Target="../ink/ink73.xml"/><Relationship Id="rId66" Type="http://schemas.openxmlformats.org/officeDocument/2006/relationships/image" Target="../media/image85.png"/><Relationship Id="rId87" Type="http://schemas.openxmlformats.org/officeDocument/2006/relationships/customXml" Target="../ink/ink94.xml"/><Relationship Id="rId110" Type="http://schemas.openxmlformats.org/officeDocument/2006/relationships/image" Target="../media/image107.png"/><Relationship Id="rId131" Type="http://schemas.openxmlformats.org/officeDocument/2006/relationships/customXml" Target="../ink/ink116.xml"/><Relationship Id="rId152" Type="http://schemas.openxmlformats.org/officeDocument/2006/relationships/image" Target="../media/image128.png"/><Relationship Id="rId173" Type="http://schemas.openxmlformats.org/officeDocument/2006/relationships/customXml" Target="../ink/ink137.xml"/><Relationship Id="rId194" Type="http://schemas.openxmlformats.org/officeDocument/2006/relationships/image" Target="../media/image149.png"/><Relationship Id="rId208" Type="http://schemas.openxmlformats.org/officeDocument/2006/relationships/customXml" Target="../ink/ink155.xml"/><Relationship Id="rId229" Type="http://schemas.openxmlformats.org/officeDocument/2006/relationships/image" Target="../media/image166.png"/><Relationship Id="rId240" Type="http://schemas.openxmlformats.org/officeDocument/2006/relationships/customXml" Target="../ink/ink171.xml"/><Relationship Id="rId261" Type="http://schemas.openxmlformats.org/officeDocument/2006/relationships/image" Target="../media/image182.png"/><Relationship Id="rId14" Type="http://schemas.openxmlformats.org/officeDocument/2006/relationships/image" Target="../media/image59.png"/><Relationship Id="rId35" Type="http://schemas.openxmlformats.org/officeDocument/2006/relationships/customXml" Target="../ink/ink68.xml"/><Relationship Id="rId56" Type="http://schemas.openxmlformats.org/officeDocument/2006/relationships/image" Target="../media/image80.png"/><Relationship Id="rId77" Type="http://schemas.openxmlformats.org/officeDocument/2006/relationships/customXml" Target="../ink/ink89.xml"/><Relationship Id="rId100" Type="http://schemas.openxmlformats.org/officeDocument/2006/relationships/image" Target="../media/image102.png"/><Relationship Id="rId8" Type="http://schemas.openxmlformats.org/officeDocument/2006/relationships/image" Target="../media/image56.png"/><Relationship Id="rId98" Type="http://schemas.openxmlformats.org/officeDocument/2006/relationships/image" Target="../media/image101.png"/><Relationship Id="rId121" Type="http://schemas.openxmlformats.org/officeDocument/2006/relationships/customXml" Target="../ink/ink111.xml"/><Relationship Id="rId142" Type="http://schemas.openxmlformats.org/officeDocument/2006/relationships/image" Target="../media/image123.png"/><Relationship Id="rId163" Type="http://schemas.openxmlformats.org/officeDocument/2006/relationships/customXml" Target="../ink/ink132.xml"/><Relationship Id="rId184" Type="http://schemas.openxmlformats.org/officeDocument/2006/relationships/image" Target="../media/image144.png"/><Relationship Id="rId219" Type="http://schemas.openxmlformats.org/officeDocument/2006/relationships/image" Target="../media/image161.png"/><Relationship Id="rId230" Type="http://schemas.openxmlformats.org/officeDocument/2006/relationships/customXml" Target="../ink/ink166.xml"/><Relationship Id="rId251" Type="http://schemas.openxmlformats.org/officeDocument/2006/relationships/image" Target="../media/image177.png"/><Relationship Id="rId25" Type="http://schemas.openxmlformats.org/officeDocument/2006/relationships/customXml" Target="../ink/ink63.xml"/><Relationship Id="rId46" Type="http://schemas.openxmlformats.org/officeDocument/2006/relationships/image" Target="../media/image75.png"/><Relationship Id="rId67" Type="http://schemas.openxmlformats.org/officeDocument/2006/relationships/customXml" Target="../ink/ink84.xml"/><Relationship Id="rId272" Type="http://schemas.openxmlformats.org/officeDocument/2006/relationships/customXml" Target="../ink/ink187.xml"/><Relationship Id="rId88" Type="http://schemas.openxmlformats.org/officeDocument/2006/relationships/image" Target="../media/image96.png"/><Relationship Id="rId111" Type="http://schemas.openxmlformats.org/officeDocument/2006/relationships/customXml" Target="../ink/ink106.xml"/><Relationship Id="rId132" Type="http://schemas.openxmlformats.org/officeDocument/2006/relationships/image" Target="../media/image118.png"/><Relationship Id="rId153" Type="http://schemas.openxmlformats.org/officeDocument/2006/relationships/customXml" Target="../ink/ink127.xml"/><Relationship Id="rId174" Type="http://schemas.openxmlformats.org/officeDocument/2006/relationships/image" Target="../media/image139.png"/><Relationship Id="rId195" Type="http://schemas.openxmlformats.org/officeDocument/2006/relationships/customXml" Target="../ink/ink148.xml"/><Relationship Id="rId209" Type="http://schemas.openxmlformats.org/officeDocument/2006/relationships/image" Target="../media/image156.png"/><Relationship Id="rId220" Type="http://schemas.openxmlformats.org/officeDocument/2006/relationships/customXml" Target="../ink/ink161.xml"/><Relationship Id="rId241" Type="http://schemas.openxmlformats.org/officeDocument/2006/relationships/image" Target="../media/image172.png"/><Relationship Id="rId15" Type="http://schemas.openxmlformats.org/officeDocument/2006/relationships/customXml" Target="../ink/ink58.xml"/><Relationship Id="rId36" Type="http://schemas.openxmlformats.org/officeDocument/2006/relationships/image" Target="../media/image70.png"/><Relationship Id="rId57" Type="http://schemas.openxmlformats.org/officeDocument/2006/relationships/customXml" Target="../ink/ink79.xml"/><Relationship Id="rId262" Type="http://schemas.openxmlformats.org/officeDocument/2006/relationships/customXml" Target="../ink/ink182.xml"/><Relationship Id="rId78" Type="http://schemas.openxmlformats.org/officeDocument/2006/relationships/image" Target="../media/image91.png"/><Relationship Id="rId99" Type="http://schemas.openxmlformats.org/officeDocument/2006/relationships/customXml" Target="../ink/ink100.xml"/><Relationship Id="rId101" Type="http://schemas.openxmlformats.org/officeDocument/2006/relationships/customXml" Target="../ink/ink101.xml"/><Relationship Id="rId122" Type="http://schemas.openxmlformats.org/officeDocument/2006/relationships/image" Target="../media/image113.png"/><Relationship Id="rId143" Type="http://schemas.openxmlformats.org/officeDocument/2006/relationships/customXml" Target="../ink/ink122.xml"/><Relationship Id="rId164" Type="http://schemas.openxmlformats.org/officeDocument/2006/relationships/image" Target="../media/image134.png"/><Relationship Id="rId185" Type="http://schemas.openxmlformats.org/officeDocument/2006/relationships/customXml" Target="../ink/ink143.xml"/><Relationship Id="rId9" Type="http://schemas.openxmlformats.org/officeDocument/2006/relationships/customXml" Target="../ink/ink55.xml"/><Relationship Id="rId210" Type="http://schemas.openxmlformats.org/officeDocument/2006/relationships/customXml" Target="../ink/ink156.xml"/><Relationship Id="rId26" Type="http://schemas.openxmlformats.org/officeDocument/2006/relationships/image" Target="../media/image65.png"/><Relationship Id="rId231" Type="http://schemas.openxmlformats.org/officeDocument/2006/relationships/image" Target="../media/image167.png"/><Relationship Id="rId252" Type="http://schemas.openxmlformats.org/officeDocument/2006/relationships/customXml" Target="../ink/ink177.xml"/><Relationship Id="rId273" Type="http://schemas.openxmlformats.org/officeDocument/2006/relationships/image" Target="../media/image188.png"/><Relationship Id="rId47" Type="http://schemas.openxmlformats.org/officeDocument/2006/relationships/customXml" Target="../ink/ink74.xml"/><Relationship Id="rId68" Type="http://schemas.openxmlformats.org/officeDocument/2006/relationships/image" Target="../media/image86.png"/><Relationship Id="rId89" Type="http://schemas.openxmlformats.org/officeDocument/2006/relationships/customXml" Target="../ink/ink95.xml"/><Relationship Id="rId112" Type="http://schemas.openxmlformats.org/officeDocument/2006/relationships/image" Target="../media/image108.png"/><Relationship Id="rId133" Type="http://schemas.openxmlformats.org/officeDocument/2006/relationships/customXml" Target="../ink/ink117.xml"/><Relationship Id="rId154" Type="http://schemas.openxmlformats.org/officeDocument/2006/relationships/image" Target="../media/image129.png"/><Relationship Id="rId175" Type="http://schemas.openxmlformats.org/officeDocument/2006/relationships/customXml" Target="../ink/ink138.xml"/><Relationship Id="rId196" Type="http://schemas.openxmlformats.org/officeDocument/2006/relationships/image" Target="../media/image150.png"/><Relationship Id="rId200" Type="http://schemas.openxmlformats.org/officeDocument/2006/relationships/image" Target="../media/image152.png"/><Relationship Id="rId16" Type="http://schemas.openxmlformats.org/officeDocument/2006/relationships/image" Target="../media/image60.png"/><Relationship Id="rId221" Type="http://schemas.openxmlformats.org/officeDocument/2006/relationships/image" Target="../media/image162.png"/><Relationship Id="rId242" Type="http://schemas.openxmlformats.org/officeDocument/2006/relationships/customXml" Target="../ink/ink172.xml"/><Relationship Id="rId263" Type="http://schemas.openxmlformats.org/officeDocument/2006/relationships/image" Target="../media/image183.png"/><Relationship Id="rId37" Type="http://schemas.openxmlformats.org/officeDocument/2006/relationships/customXml" Target="../ink/ink69.xml"/><Relationship Id="rId58" Type="http://schemas.openxmlformats.org/officeDocument/2006/relationships/image" Target="../media/image81.png"/><Relationship Id="rId79" Type="http://schemas.openxmlformats.org/officeDocument/2006/relationships/customXml" Target="../ink/ink90.xml"/><Relationship Id="rId102" Type="http://schemas.openxmlformats.org/officeDocument/2006/relationships/image" Target="../media/image103.png"/><Relationship Id="rId123" Type="http://schemas.openxmlformats.org/officeDocument/2006/relationships/customXml" Target="../ink/ink112.xml"/><Relationship Id="rId144" Type="http://schemas.openxmlformats.org/officeDocument/2006/relationships/image" Target="../media/image124.png"/><Relationship Id="rId90" Type="http://schemas.openxmlformats.org/officeDocument/2006/relationships/image" Target="../media/image97.png"/><Relationship Id="rId165" Type="http://schemas.openxmlformats.org/officeDocument/2006/relationships/customXml" Target="../ink/ink133.xml"/><Relationship Id="rId186" Type="http://schemas.openxmlformats.org/officeDocument/2006/relationships/image" Target="../media/image145.png"/><Relationship Id="rId211" Type="http://schemas.openxmlformats.org/officeDocument/2006/relationships/image" Target="../media/image157.png"/><Relationship Id="rId232" Type="http://schemas.openxmlformats.org/officeDocument/2006/relationships/customXml" Target="../ink/ink167.xml"/><Relationship Id="rId253" Type="http://schemas.openxmlformats.org/officeDocument/2006/relationships/image" Target="../media/image178.png"/><Relationship Id="rId274" Type="http://schemas.openxmlformats.org/officeDocument/2006/relationships/customXml" Target="../ink/ink188.xml"/><Relationship Id="rId27" Type="http://schemas.openxmlformats.org/officeDocument/2006/relationships/customXml" Target="../ink/ink64.xml"/><Relationship Id="rId48" Type="http://schemas.openxmlformats.org/officeDocument/2006/relationships/image" Target="../media/image76.png"/><Relationship Id="rId69" Type="http://schemas.openxmlformats.org/officeDocument/2006/relationships/customXml" Target="../ink/ink85.xml"/><Relationship Id="rId113" Type="http://schemas.openxmlformats.org/officeDocument/2006/relationships/customXml" Target="../ink/ink107.xml"/><Relationship Id="rId134" Type="http://schemas.openxmlformats.org/officeDocument/2006/relationships/image" Target="../media/image119.png"/><Relationship Id="rId80" Type="http://schemas.openxmlformats.org/officeDocument/2006/relationships/image" Target="../media/image92.png"/><Relationship Id="rId155" Type="http://schemas.openxmlformats.org/officeDocument/2006/relationships/customXml" Target="../ink/ink128.xml"/><Relationship Id="rId176" Type="http://schemas.openxmlformats.org/officeDocument/2006/relationships/image" Target="../media/image140.png"/><Relationship Id="rId197" Type="http://schemas.openxmlformats.org/officeDocument/2006/relationships/customXml" Target="../ink/ink149.xml"/><Relationship Id="rId201" Type="http://schemas.openxmlformats.org/officeDocument/2006/relationships/customXml" Target="../ink/ink151.xml"/><Relationship Id="rId222" Type="http://schemas.openxmlformats.org/officeDocument/2006/relationships/customXml" Target="../ink/ink162.xml"/><Relationship Id="rId243" Type="http://schemas.openxmlformats.org/officeDocument/2006/relationships/image" Target="../media/image173.png"/><Relationship Id="rId264" Type="http://schemas.openxmlformats.org/officeDocument/2006/relationships/customXml" Target="../ink/ink183.xml"/><Relationship Id="rId17" Type="http://schemas.openxmlformats.org/officeDocument/2006/relationships/customXml" Target="../ink/ink59.xml"/><Relationship Id="rId38" Type="http://schemas.openxmlformats.org/officeDocument/2006/relationships/image" Target="../media/image71.png"/><Relationship Id="rId59" Type="http://schemas.openxmlformats.org/officeDocument/2006/relationships/customXml" Target="../ink/ink80.xml"/><Relationship Id="rId103" Type="http://schemas.openxmlformats.org/officeDocument/2006/relationships/customXml" Target="../ink/ink102.xml"/><Relationship Id="rId124" Type="http://schemas.openxmlformats.org/officeDocument/2006/relationships/image" Target="../media/image114.png"/><Relationship Id="rId70" Type="http://schemas.openxmlformats.org/officeDocument/2006/relationships/image" Target="../media/image87.png"/><Relationship Id="rId91" Type="http://schemas.openxmlformats.org/officeDocument/2006/relationships/customXml" Target="../ink/ink96.xml"/><Relationship Id="rId145" Type="http://schemas.openxmlformats.org/officeDocument/2006/relationships/customXml" Target="../ink/ink123.xml"/><Relationship Id="rId166" Type="http://schemas.openxmlformats.org/officeDocument/2006/relationships/image" Target="../media/image135.png"/><Relationship Id="rId187" Type="http://schemas.openxmlformats.org/officeDocument/2006/relationships/customXml" Target="../ink/ink144.xml"/><Relationship Id="rId1" Type="http://schemas.openxmlformats.org/officeDocument/2006/relationships/slideLayout" Target="../slideLayouts/slideLayout2.xml"/><Relationship Id="rId212" Type="http://schemas.openxmlformats.org/officeDocument/2006/relationships/customXml" Target="../ink/ink157.xml"/><Relationship Id="rId233" Type="http://schemas.openxmlformats.org/officeDocument/2006/relationships/image" Target="../media/image168.png"/><Relationship Id="rId254" Type="http://schemas.openxmlformats.org/officeDocument/2006/relationships/customXml" Target="../ink/ink178.xml"/><Relationship Id="rId28" Type="http://schemas.openxmlformats.org/officeDocument/2006/relationships/image" Target="../media/image66.png"/><Relationship Id="rId49" Type="http://schemas.openxmlformats.org/officeDocument/2006/relationships/customXml" Target="../ink/ink75.xml"/><Relationship Id="rId114" Type="http://schemas.openxmlformats.org/officeDocument/2006/relationships/image" Target="../media/image109.png"/><Relationship Id="rId275" Type="http://schemas.openxmlformats.org/officeDocument/2006/relationships/image" Target="../media/image189.png"/><Relationship Id="rId60" Type="http://schemas.openxmlformats.org/officeDocument/2006/relationships/image" Target="../media/image82.png"/><Relationship Id="rId81" Type="http://schemas.openxmlformats.org/officeDocument/2006/relationships/customXml" Target="../ink/ink91.xml"/><Relationship Id="rId135" Type="http://schemas.openxmlformats.org/officeDocument/2006/relationships/customXml" Target="../ink/ink118.xml"/><Relationship Id="rId156" Type="http://schemas.openxmlformats.org/officeDocument/2006/relationships/image" Target="../media/image130.png"/><Relationship Id="rId177" Type="http://schemas.openxmlformats.org/officeDocument/2006/relationships/customXml" Target="../ink/ink139.xml"/><Relationship Id="rId198" Type="http://schemas.openxmlformats.org/officeDocument/2006/relationships/image" Target="../media/image151.png"/><Relationship Id="rId202" Type="http://schemas.openxmlformats.org/officeDocument/2006/relationships/image" Target="../media/image153.png"/><Relationship Id="rId223" Type="http://schemas.openxmlformats.org/officeDocument/2006/relationships/image" Target="../media/image163.png"/><Relationship Id="rId244" Type="http://schemas.openxmlformats.org/officeDocument/2006/relationships/customXml" Target="../ink/ink173.xml"/><Relationship Id="rId18" Type="http://schemas.openxmlformats.org/officeDocument/2006/relationships/image" Target="../media/image61.png"/><Relationship Id="rId39" Type="http://schemas.openxmlformats.org/officeDocument/2006/relationships/customXml" Target="../ink/ink70.xml"/><Relationship Id="rId265" Type="http://schemas.openxmlformats.org/officeDocument/2006/relationships/image" Target="../media/image184.png"/><Relationship Id="rId50" Type="http://schemas.openxmlformats.org/officeDocument/2006/relationships/image" Target="../media/image77.png"/><Relationship Id="rId104" Type="http://schemas.openxmlformats.org/officeDocument/2006/relationships/image" Target="../media/image104.png"/><Relationship Id="rId125" Type="http://schemas.openxmlformats.org/officeDocument/2006/relationships/customXml" Target="../ink/ink113.xml"/><Relationship Id="rId146" Type="http://schemas.openxmlformats.org/officeDocument/2006/relationships/image" Target="../media/image125.png"/><Relationship Id="rId167" Type="http://schemas.openxmlformats.org/officeDocument/2006/relationships/customXml" Target="../ink/ink134.xml"/><Relationship Id="rId188" Type="http://schemas.openxmlformats.org/officeDocument/2006/relationships/image" Target="../media/image146.png"/><Relationship Id="rId71" Type="http://schemas.openxmlformats.org/officeDocument/2006/relationships/customXml" Target="../ink/ink86.xml"/><Relationship Id="rId92" Type="http://schemas.openxmlformats.org/officeDocument/2006/relationships/image" Target="../media/image98.png"/><Relationship Id="rId213" Type="http://schemas.openxmlformats.org/officeDocument/2006/relationships/image" Target="../media/image158.png"/><Relationship Id="rId234" Type="http://schemas.openxmlformats.org/officeDocument/2006/relationships/customXml" Target="../ink/ink168.xml"/><Relationship Id="rId2" Type="http://schemas.openxmlformats.org/officeDocument/2006/relationships/customXml" Target="../ink/ink52.xml"/><Relationship Id="rId29" Type="http://schemas.openxmlformats.org/officeDocument/2006/relationships/customXml" Target="../ink/ink65.xml"/><Relationship Id="rId255" Type="http://schemas.openxmlformats.org/officeDocument/2006/relationships/image" Target="../media/image179.png"/><Relationship Id="rId276" Type="http://schemas.openxmlformats.org/officeDocument/2006/relationships/customXml" Target="../ink/ink189.xml"/><Relationship Id="rId40" Type="http://schemas.openxmlformats.org/officeDocument/2006/relationships/image" Target="../media/image72.png"/><Relationship Id="rId115" Type="http://schemas.openxmlformats.org/officeDocument/2006/relationships/customXml" Target="../ink/ink108.xml"/><Relationship Id="rId136" Type="http://schemas.openxmlformats.org/officeDocument/2006/relationships/image" Target="../media/image120.png"/><Relationship Id="rId157" Type="http://schemas.openxmlformats.org/officeDocument/2006/relationships/customXml" Target="../ink/ink129.xml"/><Relationship Id="rId178" Type="http://schemas.openxmlformats.org/officeDocument/2006/relationships/image" Target="../media/image141.png"/><Relationship Id="rId61" Type="http://schemas.openxmlformats.org/officeDocument/2006/relationships/customXml" Target="../ink/ink81.xml"/><Relationship Id="rId82" Type="http://schemas.openxmlformats.org/officeDocument/2006/relationships/image" Target="../media/image93.png"/><Relationship Id="rId199" Type="http://schemas.openxmlformats.org/officeDocument/2006/relationships/customXml" Target="../ink/ink150.xml"/><Relationship Id="rId203" Type="http://schemas.openxmlformats.org/officeDocument/2006/relationships/customXml" Target="../ink/ink152.xml"/><Relationship Id="rId19" Type="http://schemas.openxmlformats.org/officeDocument/2006/relationships/customXml" Target="../ink/ink60.xml"/><Relationship Id="rId224" Type="http://schemas.openxmlformats.org/officeDocument/2006/relationships/customXml" Target="../ink/ink163.xml"/><Relationship Id="rId245" Type="http://schemas.openxmlformats.org/officeDocument/2006/relationships/image" Target="../media/image174.png"/><Relationship Id="rId266" Type="http://schemas.openxmlformats.org/officeDocument/2006/relationships/customXml" Target="../ink/ink184.xml"/><Relationship Id="rId30" Type="http://schemas.openxmlformats.org/officeDocument/2006/relationships/image" Target="../media/image67.png"/><Relationship Id="rId105" Type="http://schemas.openxmlformats.org/officeDocument/2006/relationships/customXml" Target="../ink/ink103.xml"/><Relationship Id="rId126" Type="http://schemas.openxmlformats.org/officeDocument/2006/relationships/image" Target="../media/image115.png"/><Relationship Id="rId147" Type="http://schemas.openxmlformats.org/officeDocument/2006/relationships/customXml" Target="../ink/ink124.xml"/><Relationship Id="rId168" Type="http://schemas.openxmlformats.org/officeDocument/2006/relationships/image" Target="../media/image136.png"/><Relationship Id="rId51" Type="http://schemas.openxmlformats.org/officeDocument/2006/relationships/customXml" Target="../ink/ink76.xml"/><Relationship Id="rId72" Type="http://schemas.openxmlformats.org/officeDocument/2006/relationships/image" Target="../media/image88.png"/><Relationship Id="rId93" Type="http://schemas.openxmlformats.org/officeDocument/2006/relationships/customXml" Target="../ink/ink97.xml"/><Relationship Id="rId189" Type="http://schemas.openxmlformats.org/officeDocument/2006/relationships/customXml" Target="../ink/ink145.xml"/><Relationship Id="rId3" Type="http://schemas.openxmlformats.org/officeDocument/2006/relationships/image" Target="../media/image27.png"/><Relationship Id="rId214" Type="http://schemas.openxmlformats.org/officeDocument/2006/relationships/customXml" Target="../ink/ink158.xml"/><Relationship Id="rId235" Type="http://schemas.openxmlformats.org/officeDocument/2006/relationships/image" Target="../media/image169.png"/><Relationship Id="rId256" Type="http://schemas.openxmlformats.org/officeDocument/2006/relationships/customXml" Target="../ink/ink179.xml"/><Relationship Id="rId277" Type="http://schemas.openxmlformats.org/officeDocument/2006/relationships/image" Target="../media/image190.png"/><Relationship Id="rId116" Type="http://schemas.openxmlformats.org/officeDocument/2006/relationships/image" Target="../media/image110.png"/><Relationship Id="rId137" Type="http://schemas.openxmlformats.org/officeDocument/2006/relationships/customXml" Target="../ink/ink119.xml"/><Relationship Id="rId158" Type="http://schemas.openxmlformats.org/officeDocument/2006/relationships/image" Target="../media/image131.png"/><Relationship Id="rId20" Type="http://schemas.openxmlformats.org/officeDocument/2006/relationships/image" Target="../media/image62.png"/><Relationship Id="rId41" Type="http://schemas.openxmlformats.org/officeDocument/2006/relationships/customXml" Target="../ink/ink71.xml"/><Relationship Id="rId62" Type="http://schemas.openxmlformats.org/officeDocument/2006/relationships/image" Target="../media/image83.png"/><Relationship Id="rId83" Type="http://schemas.openxmlformats.org/officeDocument/2006/relationships/customXml" Target="../ink/ink92.xml"/><Relationship Id="rId179" Type="http://schemas.openxmlformats.org/officeDocument/2006/relationships/customXml" Target="../ink/ink140.xml"/><Relationship Id="rId190" Type="http://schemas.openxmlformats.org/officeDocument/2006/relationships/image" Target="../media/image147.png"/><Relationship Id="rId204" Type="http://schemas.openxmlformats.org/officeDocument/2006/relationships/image" Target="../media/image154.png"/><Relationship Id="rId225" Type="http://schemas.openxmlformats.org/officeDocument/2006/relationships/image" Target="../media/image164.png"/><Relationship Id="rId246" Type="http://schemas.openxmlformats.org/officeDocument/2006/relationships/customXml" Target="../ink/ink174.xml"/><Relationship Id="rId267" Type="http://schemas.openxmlformats.org/officeDocument/2006/relationships/image" Target="../media/image185.png"/><Relationship Id="rId106" Type="http://schemas.openxmlformats.org/officeDocument/2006/relationships/image" Target="../media/image105.png"/><Relationship Id="rId127" Type="http://schemas.openxmlformats.org/officeDocument/2006/relationships/customXml" Target="../ink/ink114.xml"/><Relationship Id="rId10" Type="http://schemas.openxmlformats.org/officeDocument/2006/relationships/image" Target="../media/image57.png"/><Relationship Id="rId31" Type="http://schemas.openxmlformats.org/officeDocument/2006/relationships/customXml" Target="../ink/ink66.xml"/><Relationship Id="rId52" Type="http://schemas.openxmlformats.org/officeDocument/2006/relationships/image" Target="../media/image78.png"/><Relationship Id="rId73" Type="http://schemas.openxmlformats.org/officeDocument/2006/relationships/customXml" Target="../ink/ink87.xml"/><Relationship Id="rId94" Type="http://schemas.openxmlformats.org/officeDocument/2006/relationships/image" Target="../media/image99.png"/><Relationship Id="rId148" Type="http://schemas.openxmlformats.org/officeDocument/2006/relationships/image" Target="../media/image126.png"/><Relationship Id="rId169" Type="http://schemas.openxmlformats.org/officeDocument/2006/relationships/customXml" Target="../ink/ink135.xml"/><Relationship Id="rId4" Type="http://schemas.openxmlformats.org/officeDocument/2006/relationships/image" Target="../media/image21.emf"/><Relationship Id="rId180" Type="http://schemas.openxmlformats.org/officeDocument/2006/relationships/image" Target="../media/image142.png"/><Relationship Id="rId215" Type="http://schemas.openxmlformats.org/officeDocument/2006/relationships/image" Target="../media/image159.png"/><Relationship Id="rId236" Type="http://schemas.openxmlformats.org/officeDocument/2006/relationships/customXml" Target="../ink/ink169.xml"/><Relationship Id="rId257" Type="http://schemas.openxmlformats.org/officeDocument/2006/relationships/image" Target="../media/image180.png"/><Relationship Id="rId278" Type="http://schemas.openxmlformats.org/officeDocument/2006/relationships/customXml" Target="../ink/ink190.xml"/><Relationship Id="rId42" Type="http://schemas.openxmlformats.org/officeDocument/2006/relationships/image" Target="../media/image73.png"/><Relationship Id="rId84" Type="http://schemas.openxmlformats.org/officeDocument/2006/relationships/image" Target="../media/image94.png"/><Relationship Id="rId138" Type="http://schemas.openxmlformats.org/officeDocument/2006/relationships/image" Target="../media/image121.png"/><Relationship Id="rId191" Type="http://schemas.openxmlformats.org/officeDocument/2006/relationships/customXml" Target="../ink/ink146.xml"/><Relationship Id="rId205" Type="http://schemas.openxmlformats.org/officeDocument/2006/relationships/customXml" Target="../ink/ink153.xml"/><Relationship Id="rId247" Type="http://schemas.openxmlformats.org/officeDocument/2006/relationships/image" Target="../media/image175.png"/><Relationship Id="rId107" Type="http://schemas.openxmlformats.org/officeDocument/2006/relationships/customXml" Target="../ink/ink104.xml"/><Relationship Id="rId11" Type="http://schemas.openxmlformats.org/officeDocument/2006/relationships/customXml" Target="../ink/ink56.xml"/><Relationship Id="rId53" Type="http://schemas.openxmlformats.org/officeDocument/2006/relationships/customXml" Target="../ink/ink77.xml"/><Relationship Id="rId149" Type="http://schemas.openxmlformats.org/officeDocument/2006/relationships/customXml" Target="../ink/ink125.xml"/><Relationship Id="rId95" Type="http://schemas.openxmlformats.org/officeDocument/2006/relationships/customXml" Target="../ink/ink98.xml"/><Relationship Id="rId160" Type="http://schemas.openxmlformats.org/officeDocument/2006/relationships/image" Target="../media/image132.png"/><Relationship Id="rId216" Type="http://schemas.openxmlformats.org/officeDocument/2006/relationships/customXml" Target="../ink/ink159.xml"/><Relationship Id="rId258" Type="http://schemas.openxmlformats.org/officeDocument/2006/relationships/customXml" Target="../ink/ink180.xml"/></Relationships>
</file>

<file path=ppt/slides/_rels/slide16.xml.rels><?xml version="1.0" encoding="UTF-8" standalone="yes"?>
<Relationships xmlns="http://schemas.openxmlformats.org/package/2006/relationships"><Relationship Id="rId3" Type="http://schemas.openxmlformats.org/officeDocument/2006/relationships/image" Target="../media/image55.emf"/><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Layout" Target="../slideLayouts/slideLayout2.xml"/><Relationship Id="rId1" Type="http://schemas.openxmlformats.org/officeDocument/2006/relationships/tags" Target="../tags/tag12.xml"/><Relationship Id="rId6" Type="http://schemas.openxmlformats.org/officeDocument/2006/relationships/image" Target="../media/image193.png"/><Relationship Id="rId5" Type="http://schemas.openxmlformats.org/officeDocument/2006/relationships/image" Target="NUL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194.png"/><Relationship Id="rId2" Type="http://schemas.openxmlformats.org/officeDocument/2006/relationships/slideLayout" Target="../slideLayouts/slideLayout2.xml"/><Relationship Id="rId1" Type="http://schemas.openxmlformats.org/officeDocument/2006/relationships/tags" Target="../tags/tag13.xml"/><Relationship Id="rId5" Type="http://schemas.openxmlformats.org/officeDocument/2006/relationships/image" Target="NULL"/><Relationship Id="rId4" Type="http://schemas.openxmlformats.org/officeDocument/2006/relationships/image" Target="NULL"/></Relationships>
</file>

<file path=ppt/slides/_rels/slide19.xml.rels><?xml version="1.0" encoding="UTF-8" standalone="yes"?>
<Relationships xmlns="http://schemas.openxmlformats.org/package/2006/relationships"><Relationship Id="rId3" Type="http://schemas.openxmlformats.org/officeDocument/2006/relationships/image" Target="../media/image195.png"/><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3" Type="http://schemas.openxmlformats.org/officeDocument/2006/relationships/image" Target="../media/image196.png"/><Relationship Id="rId2" Type="http://schemas.openxmlformats.org/officeDocument/2006/relationships/slideLayout" Target="../slideLayouts/slideLayout2.xml"/><Relationship Id="rId1" Type="http://schemas.openxmlformats.org/officeDocument/2006/relationships/tags" Target="../tags/tag15.xml"/><Relationship Id="rId4" Type="http://schemas.openxmlformats.org/officeDocument/2006/relationships/image" Target="../media/image197.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22.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Layout" Target="../slideLayouts/slideLayout2.xml"/><Relationship Id="rId1" Type="http://schemas.openxmlformats.org/officeDocument/2006/relationships/tags" Target="../tags/tag17.xml"/><Relationship Id="rId5" Type="http://schemas.openxmlformats.org/officeDocument/2006/relationships/image" Target="../media/image17.png"/><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24.xml.rels><?xml version="1.0" encoding="UTF-8" standalone="yes"?>
<Relationships xmlns="http://schemas.openxmlformats.org/package/2006/relationships"><Relationship Id="rId2" Type="http://schemas.openxmlformats.org/officeDocument/2006/relationships/image" Target="../media/image19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NULL"/><Relationship Id="rId7" Type="http://schemas.openxmlformats.org/officeDocument/2006/relationships/image" Target="NULL"/><Relationship Id="rId2" Type="http://schemas.openxmlformats.org/officeDocument/2006/relationships/slideLayout" Target="../slideLayouts/slideLayout2.xml"/><Relationship Id="rId1" Type="http://schemas.openxmlformats.org/officeDocument/2006/relationships/tags" Target="../tags/tag19.xml"/><Relationship Id="rId6" Type="http://schemas.openxmlformats.org/officeDocument/2006/relationships/image" Target="NULL"/><Relationship Id="rId5" Type="http://schemas.openxmlformats.org/officeDocument/2006/relationships/image" Target="NULL"/><Relationship Id="rId4" Type="http://schemas.openxmlformats.org/officeDocument/2006/relationships/image" Target="NUL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image" Target="../media/image4.png"/><Relationship Id="rId5" Type="http://schemas.openxmlformats.org/officeDocument/2006/relationships/customXml" Target="../ink/ink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8" Type="http://schemas.openxmlformats.org/officeDocument/2006/relationships/image" Target="NULL"/><Relationship Id="rId7" Type="http://schemas.openxmlformats.org/officeDocument/2006/relationships/image" Target="NULL"/><Relationship Id="rId12"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3.xml"/><Relationship Id="rId6" Type="http://schemas.openxmlformats.org/officeDocument/2006/relationships/image" Target="NULL"/><Relationship Id="rId11" Type="http://schemas.openxmlformats.org/officeDocument/2006/relationships/customXml" Target="../ink/ink2.xml"/><Relationship Id="rId5" Type="http://schemas.openxmlformats.org/officeDocument/2006/relationships/image" Target="NULL"/><Relationship Id="rId10" Type="http://schemas.openxmlformats.org/officeDocument/2006/relationships/image" Target="../media/image3.png"/><Relationship Id="rId9" Type="http://schemas.openxmlformats.org/officeDocument/2006/relationships/image" Target="NUL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image" Target="../media/image8.png"/><Relationship Id="rId5" Type="http://schemas.openxmlformats.org/officeDocument/2006/relationships/customXml" Target="../ink/ink3.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8" Type="http://schemas.openxmlformats.org/officeDocument/2006/relationships/image" Target="NULL"/><Relationship Id="rId13" Type="http://schemas.openxmlformats.org/officeDocument/2006/relationships/image" Target="../media/image9.png"/><Relationship Id="rId7" Type="http://schemas.openxmlformats.org/officeDocument/2006/relationships/image" Target="NULL"/><Relationship Id="rId12" Type="http://schemas.openxmlformats.org/officeDocument/2006/relationships/customXml" Target="../ink/ink4.xml"/><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image" Target="NULL"/><Relationship Id="rId11" Type="http://schemas.openxmlformats.org/officeDocument/2006/relationships/image" Target="NULL"/><Relationship Id="rId5" Type="http://schemas.openxmlformats.org/officeDocument/2006/relationships/image" Target="NULL"/><Relationship Id="rId10" Type="http://schemas.openxmlformats.org/officeDocument/2006/relationships/image" Target="NULL"/><Relationship Id="rId9" Type="http://schemas.openxmlformats.org/officeDocument/2006/relationships/image" Target="NULL"/></Relationships>
</file>

<file path=ppt/slides/_rels/slide7.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image" Target="../media/image10.emf"/><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6.xml"/><Relationship Id="rId5" Type="http://schemas.openxmlformats.org/officeDocument/2006/relationships/image" Target="../media/image12.png"/><Relationship Id="rId4" Type="http://schemas.openxmlformats.org/officeDocument/2006/relationships/customXml" Target="../ink/ink6.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2.xml"/><Relationship Id="rId1" Type="http://schemas.openxmlformats.org/officeDocument/2006/relationships/tags" Target="../tags/tag7.xml"/><Relationship Id="rId6" Type="http://schemas.openxmlformats.org/officeDocument/2006/relationships/image" Target="../media/image15.png"/><Relationship Id="rId5" Type="http://schemas.openxmlformats.org/officeDocument/2006/relationships/customXml" Target="../ink/ink7.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85850" y="1428750"/>
            <a:ext cx="10662557" cy="1690670"/>
          </a:xfrm>
        </p:spPr>
        <p:txBody>
          <a:bodyPr/>
          <a:lstStyle/>
          <a:p>
            <a:pPr algn="ctr"/>
            <a:r>
              <a:rPr lang="en-US" sz="4800" dirty="0"/>
              <a:t>Lecture 11: Machine Learning II</a:t>
            </a:r>
          </a:p>
        </p:txBody>
      </p:sp>
      <p:sp>
        <p:nvSpPr>
          <p:cNvPr id="3" name="TextBox 2">
            <a:extLst>
              <a:ext uri="{FF2B5EF4-FFF2-40B4-BE49-F238E27FC236}">
                <a16:creationId xmlns:a16="http://schemas.microsoft.com/office/drawing/2014/main" id="{F6A113C6-E324-4ACD-89F8-55015895646E}"/>
              </a:ext>
            </a:extLst>
          </p:cNvPr>
          <p:cNvSpPr txBox="1"/>
          <p:nvPr/>
        </p:nvSpPr>
        <p:spPr>
          <a:xfrm>
            <a:off x="2039710" y="1074807"/>
            <a:ext cx="8754836" cy="707886"/>
          </a:xfrm>
          <a:prstGeom prst="rect">
            <a:avLst/>
          </a:prstGeom>
          <a:solidFill>
            <a:schemeClr val="accent4">
              <a:lumMod val="20000"/>
              <a:lumOff val="80000"/>
            </a:schemeClr>
          </a:solid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prstClr val="black"/>
                </a:solidFill>
                <a:effectLst/>
                <a:uLnTx/>
                <a:uFillTx/>
                <a:latin typeface="Century Gothic" panose="020B0502020202020204"/>
                <a:ea typeface="+mn-ea"/>
                <a:cs typeface="+mn-cs"/>
              </a:rPr>
              <a:t>DS 503: Advanced Data Analytics</a:t>
            </a:r>
          </a:p>
        </p:txBody>
      </p:sp>
      <p:sp>
        <p:nvSpPr>
          <p:cNvPr id="4" name="TextBox 3">
            <a:extLst>
              <a:ext uri="{FF2B5EF4-FFF2-40B4-BE49-F238E27FC236}">
                <a16:creationId xmlns:a16="http://schemas.microsoft.com/office/drawing/2014/main" id="{D5F93DC7-9C98-4C7E-ABB6-3AB212494392}"/>
              </a:ext>
            </a:extLst>
          </p:cNvPr>
          <p:cNvSpPr txBox="1"/>
          <p:nvPr/>
        </p:nvSpPr>
        <p:spPr>
          <a:xfrm>
            <a:off x="4920342" y="5902778"/>
            <a:ext cx="7037614" cy="707886"/>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prstClr val="black"/>
                </a:solidFill>
                <a:effectLst/>
                <a:uLnTx/>
                <a:uFillTx/>
                <a:latin typeface="Century Gothic" panose="020B0502020202020204"/>
                <a:ea typeface="+mn-ea"/>
                <a:cs typeface="+mn-cs"/>
              </a:rPr>
              <a:t>Instructor: Dr. Gagan Raj</a:t>
            </a:r>
          </a:p>
        </p:txBody>
      </p:sp>
      <p:sp>
        <p:nvSpPr>
          <p:cNvPr id="5" name="TextBox 4">
            <a:extLst>
              <a:ext uri="{FF2B5EF4-FFF2-40B4-BE49-F238E27FC236}">
                <a16:creationId xmlns:a16="http://schemas.microsoft.com/office/drawing/2014/main" id="{137748D1-EE9B-4BE9-BEF0-45F0D4F824FC}"/>
              </a:ext>
            </a:extLst>
          </p:cNvPr>
          <p:cNvSpPr txBox="1"/>
          <p:nvPr/>
        </p:nvSpPr>
        <p:spPr>
          <a:xfrm>
            <a:off x="501805" y="6122022"/>
            <a:ext cx="3770650" cy="64633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rPr>
              <a:t>Based on lecture slides by Dr. Piyush Rai at IITK, mmds.org</a:t>
            </a:r>
          </a:p>
        </p:txBody>
      </p:sp>
    </p:spTree>
    <p:extLst>
      <p:ext uri="{BB962C8B-B14F-4D97-AF65-F5344CB8AC3E}">
        <p14:creationId xmlns:p14="http://schemas.microsoft.com/office/powerpoint/2010/main" val="3870514937"/>
      </p:ext>
    </p:extLst>
  </p:cSld>
  <p:clrMapOvr>
    <a:masterClrMapping/>
  </p:clrMapOvr>
  <mc:AlternateContent xmlns:mc="http://schemas.openxmlformats.org/markup-compatibility/2006" xmlns:p14="http://schemas.microsoft.com/office/powerpoint/2010/main">
    <mc:Choice Requires="p14">
      <p:transition spd="slow" p14:dur="2000" advTm="4434"/>
    </mc:Choice>
    <mc:Fallback xmlns="">
      <p:transition spd="slow" advTm="4434"/>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dirty="0">
                <a:solidFill>
                  <a:schemeClr val="accent2">
                    <a:lumMod val="75000"/>
                  </a:schemeClr>
                </a:solidFill>
              </a:rPr>
              <a:t>Techniques to Split at Internal Nodes?</a:t>
            </a:r>
          </a:p>
        </p:txBody>
      </p:sp>
      <p:sp>
        <p:nvSpPr>
          <p:cNvPr id="47" name="Content Placeholder 2">
            <a:extLst>
              <a:ext uri="{FF2B5EF4-FFF2-40B4-BE49-F238E27FC236}">
                <a16:creationId xmlns:a16="http://schemas.microsoft.com/office/drawing/2014/main" id="{60A06722-EDF2-4418-9797-499014F68A53}"/>
              </a:ext>
            </a:extLst>
          </p:cNvPr>
          <p:cNvSpPr>
            <a:spLocks noGrp="1"/>
          </p:cNvSpPr>
          <p:nvPr>
            <p:ph idx="1"/>
          </p:nvPr>
        </p:nvSpPr>
        <p:spPr>
          <a:xfrm>
            <a:off x="265245" y="1130786"/>
            <a:ext cx="11740617" cy="5557532"/>
          </a:xfrm>
        </p:spPr>
        <p:txBody>
          <a:bodyPr>
            <a:noAutofit/>
          </a:bodyPr>
          <a:lstStyle/>
          <a:p>
            <a:pPr>
              <a:buFont typeface="Wingdings" panose="05000000000000000000" pitchFamily="2" charset="2"/>
              <a:buChar char="§"/>
            </a:pPr>
            <a:r>
              <a:rPr lang="en-GB" dirty="0">
                <a:latin typeface="Abadi Extra Light" panose="020B0204020104020204" pitchFamily="34" charset="0"/>
              </a:rPr>
              <a:t>Each internal node decides which outgoing branch an input should be sent to</a:t>
            </a:r>
          </a:p>
          <a:p>
            <a:pPr marL="457200" lvl="1" indent="0">
              <a:buNone/>
            </a:pPr>
            <a:endParaRPr lang="en-GB" sz="800" dirty="0">
              <a:latin typeface="Abadi Extra Light" panose="020B0204020104020204" pitchFamily="34" charset="0"/>
            </a:endParaRPr>
          </a:p>
          <a:p>
            <a:pPr>
              <a:buFont typeface="Wingdings" panose="05000000000000000000" pitchFamily="2" charset="2"/>
              <a:buChar char="§"/>
            </a:pPr>
            <a:r>
              <a:rPr lang="en-GB" dirty="0">
                <a:latin typeface="Abadi Extra Light" panose="020B0204020104020204" pitchFamily="34" charset="0"/>
              </a:rPr>
              <a:t>This decision/split can be done using various ways, e.g.,</a:t>
            </a:r>
          </a:p>
          <a:p>
            <a:pPr lvl="1">
              <a:buFont typeface="Wingdings" panose="05000000000000000000" pitchFamily="2" charset="2"/>
              <a:buChar char="§"/>
            </a:pPr>
            <a:r>
              <a:rPr lang="en-GB" dirty="0">
                <a:latin typeface="Abadi Extra Light" panose="020B0204020104020204" pitchFamily="34" charset="0"/>
              </a:rPr>
              <a:t>Testing the value of a single feature at a time (such internal node called “Decision Stump”)</a:t>
            </a:r>
          </a:p>
          <a:p>
            <a:pPr marL="457200" lvl="1" indent="0">
              <a:buNone/>
            </a:pPr>
            <a:endParaRPr lang="en-GB" dirty="0">
              <a:latin typeface="Abadi Extra Light" panose="020B0204020104020204" pitchFamily="34" charset="0"/>
            </a:endParaRPr>
          </a:p>
          <a:p>
            <a:pPr marL="457200" lvl="1" indent="0">
              <a:buNone/>
            </a:pPr>
            <a:endParaRPr lang="en-GB" dirty="0">
              <a:latin typeface="Abadi Extra Light" panose="020B0204020104020204" pitchFamily="34" charset="0"/>
            </a:endParaRPr>
          </a:p>
          <a:p>
            <a:pPr marL="457200" lvl="1" indent="0">
              <a:buNone/>
            </a:pPr>
            <a:endParaRPr lang="en-GB" dirty="0">
              <a:latin typeface="Abadi Extra Light" panose="020B0204020104020204" pitchFamily="34" charset="0"/>
            </a:endParaRPr>
          </a:p>
          <a:p>
            <a:pPr marL="457200" lvl="1" indent="0">
              <a:buNone/>
            </a:pPr>
            <a:endParaRPr lang="en-GB" dirty="0">
              <a:latin typeface="Abadi Extra Light" panose="020B0204020104020204" pitchFamily="34" charset="0"/>
            </a:endParaRPr>
          </a:p>
          <a:p>
            <a:pPr marL="457200" lvl="1" indent="0">
              <a:buNone/>
            </a:pPr>
            <a:endParaRPr lang="en-GB" dirty="0">
              <a:latin typeface="Abadi Extra Light" panose="020B0204020104020204" pitchFamily="34" charset="0"/>
            </a:endParaRPr>
          </a:p>
          <a:p>
            <a:pPr lvl="1">
              <a:buFont typeface="Wingdings" panose="05000000000000000000" pitchFamily="2" charset="2"/>
              <a:buChar char="§"/>
            </a:pPr>
            <a:r>
              <a:rPr lang="en-GB" dirty="0">
                <a:latin typeface="Abadi Extra Light" panose="020B0204020104020204" pitchFamily="34" charset="0"/>
              </a:rPr>
              <a:t>Learning a classifier (e.g., </a:t>
            </a:r>
            <a:r>
              <a:rPr lang="en-GB" dirty="0" err="1">
                <a:latin typeface="Abadi Extra Light" panose="020B0204020104020204" pitchFamily="34" charset="0"/>
              </a:rPr>
              <a:t>LwP</a:t>
            </a:r>
            <a:r>
              <a:rPr lang="en-GB" dirty="0">
                <a:latin typeface="Abadi Extra Light" panose="020B0204020104020204" pitchFamily="34" charset="0"/>
              </a:rPr>
              <a:t> or some more sophisticated classifier)</a:t>
            </a:r>
          </a:p>
          <a:p>
            <a:pPr>
              <a:buFont typeface="Wingdings" panose="05000000000000000000" pitchFamily="2" charset="2"/>
              <a:buChar char="§"/>
            </a:pPr>
            <a:endParaRPr lang="en-GB" dirty="0">
              <a:latin typeface="Abadi Extra Light" panose="020B0204020104020204" pitchFamily="34" charset="0"/>
            </a:endParaRPr>
          </a:p>
          <a:p>
            <a:pPr marL="0" indent="0">
              <a:buNone/>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marL="0" indent="0">
              <a:buNone/>
            </a:pPr>
            <a:endParaRPr lang="en-GB" dirty="0">
              <a:latin typeface="Abadi Extra Light" panose="020B0204020104020204" pitchFamily="34" charset="0"/>
            </a:endParaRPr>
          </a:p>
          <a:p>
            <a:pPr marL="0" indent="0">
              <a:buNone/>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sz="1100" dirty="0">
              <a:latin typeface="Abadi Extra Light" panose="020B0204020104020204" pitchFamily="34" charset="0"/>
            </a:endParaRPr>
          </a:p>
          <a:p>
            <a:pPr marL="0" indent="0">
              <a:buNone/>
            </a:pPr>
            <a:endParaRPr lang="en-GB" sz="1100" dirty="0">
              <a:latin typeface="Abadi Extra Light" panose="020B0204020104020204" pitchFamily="34" charset="0"/>
            </a:endParaRPr>
          </a:p>
        </p:txBody>
      </p:sp>
      <p:pic>
        <p:nvPicPr>
          <p:cNvPr id="5122" name="Picture 2">
            <a:extLst>
              <a:ext uri="{FF2B5EF4-FFF2-40B4-BE49-F238E27FC236}">
                <a16:creationId xmlns:a16="http://schemas.microsoft.com/office/drawing/2014/main" id="{B1986E47-A897-4158-B57A-5852032155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6615" y="2711718"/>
            <a:ext cx="5857875" cy="184785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B2BB9665-2DFF-4CB7-8E93-7D49B3C1C2B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9223" y="4922351"/>
            <a:ext cx="5667375" cy="1609725"/>
          </a:xfrm>
          <a:prstGeom prst="rect">
            <a:avLst/>
          </a:prstGeom>
          <a:noFill/>
          <a:extLst>
            <a:ext uri="{909E8E84-426E-40DD-AFC4-6F175D3DCCD1}">
              <a14:hiddenFill xmlns:a14="http://schemas.microsoft.com/office/drawing/2010/main">
                <a:solidFill>
                  <a:srgbClr val="FFFFFF"/>
                </a:solidFill>
              </a14:hiddenFill>
            </a:ext>
          </a:extLst>
        </p:spPr>
      </p:pic>
      <p:sp>
        <p:nvSpPr>
          <p:cNvPr id="8" name="Slide Number Placeholder 11">
            <a:extLst>
              <a:ext uri="{FF2B5EF4-FFF2-40B4-BE49-F238E27FC236}">
                <a16:creationId xmlns:a16="http://schemas.microsoft.com/office/drawing/2014/main" id="{E8AA12DB-1E02-4252-B4CB-1932D8798C2F}"/>
              </a:ext>
            </a:extLst>
          </p:cNvPr>
          <p:cNvSpPr txBox="1">
            <a:spLocks/>
          </p:cNvSpPr>
          <p:nvPr/>
        </p:nvSpPr>
        <p:spPr>
          <a:xfrm>
            <a:off x="11419146" y="169682"/>
            <a:ext cx="602825"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0FED9D3-AF84-488D-8A6A-726D5349CDAB}" type="slidenum">
              <a:rPr lang="en-IN" sz="2800" smtClean="0">
                <a:solidFill>
                  <a:schemeClr val="accent2">
                    <a:lumMod val="40000"/>
                    <a:lumOff val="60000"/>
                  </a:schemeClr>
                </a:solidFill>
              </a:rPr>
              <a:pPr/>
              <a:t>10</a:t>
            </a:fld>
            <a:endParaRPr lang="en-IN" sz="2800" dirty="0">
              <a:solidFill>
                <a:schemeClr val="accent2">
                  <a:lumMod val="40000"/>
                  <a:lumOff val="60000"/>
                </a:schemeClr>
              </a:solidFill>
            </a:endParaRPr>
          </a:p>
        </p:txBody>
      </p:sp>
      <p:pic>
        <p:nvPicPr>
          <p:cNvPr id="9" name="Picture 8">
            <a:extLst>
              <a:ext uri="{FF2B5EF4-FFF2-40B4-BE49-F238E27FC236}">
                <a16:creationId xmlns:a16="http://schemas.microsoft.com/office/drawing/2014/main" id="{3E539F5F-0C1E-419F-8E8D-6C38EA625048}"/>
              </a:ext>
            </a:extLst>
          </p:cNvPr>
          <p:cNvPicPr>
            <a:picLocks noChangeAspect="1"/>
          </p:cNvPicPr>
          <p:nvPr/>
        </p:nvPicPr>
        <p:blipFill>
          <a:blip r:embed="rId5"/>
          <a:stretch>
            <a:fillRect/>
          </a:stretch>
        </p:blipFill>
        <p:spPr>
          <a:xfrm>
            <a:off x="11151686" y="2831117"/>
            <a:ext cx="1010687" cy="965223"/>
          </a:xfrm>
          <a:prstGeom prst="rect">
            <a:avLst/>
          </a:prstGeom>
        </p:spPr>
      </p:pic>
      <p:sp>
        <p:nvSpPr>
          <p:cNvPr id="10" name="Speech Bubble: Rectangle 9">
            <a:extLst>
              <a:ext uri="{FF2B5EF4-FFF2-40B4-BE49-F238E27FC236}">
                <a16:creationId xmlns:a16="http://schemas.microsoft.com/office/drawing/2014/main" id="{4C0B134F-8D51-499E-812F-DA32D4DCA807}"/>
              </a:ext>
            </a:extLst>
          </p:cNvPr>
          <p:cNvSpPr/>
          <p:nvPr/>
        </p:nvSpPr>
        <p:spPr>
          <a:xfrm>
            <a:off x="9246429" y="2711718"/>
            <a:ext cx="1827001" cy="1847850"/>
          </a:xfrm>
          <a:prstGeom prst="wedgeRectCallout">
            <a:avLst>
              <a:gd name="adj1" fmla="val 68829"/>
              <a:gd name="adj2" fmla="val -28172"/>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dirty="0">
                <a:solidFill>
                  <a:schemeClr val="tx1"/>
                </a:solidFill>
                <a:latin typeface="Abadi Extra Light" panose="020B0204020104020204" pitchFamily="34" charset="0"/>
              </a:rPr>
              <a:t>DT methods based on testing a single feature at each internal node are faster and more popular (e.g., ID3, C4.5 algos)</a:t>
            </a:r>
            <a:endParaRPr lang="en-IN" sz="1600" b="0" dirty="0">
              <a:solidFill>
                <a:schemeClr val="tx1"/>
              </a:solidFill>
              <a:latin typeface="Abadi Extra Light" panose="020B0204020104020204" pitchFamily="34" charset="0"/>
            </a:endParaRPr>
          </a:p>
        </p:txBody>
      </p:sp>
      <p:pic>
        <p:nvPicPr>
          <p:cNvPr id="11" name="Picture 10">
            <a:extLst>
              <a:ext uri="{FF2B5EF4-FFF2-40B4-BE49-F238E27FC236}">
                <a16:creationId xmlns:a16="http://schemas.microsoft.com/office/drawing/2014/main" id="{38CFC2D8-34E7-423B-AE61-ED68DAAD2560}"/>
              </a:ext>
            </a:extLst>
          </p:cNvPr>
          <p:cNvPicPr>
            <a:picLocks noChangeAspect="1"/>
          </p:cNvPicPr>
          <p:nvPr/>
        </p:nvPicPr>
        <p:blipFill>
          <a:blip r:embed="rId5"/>
          <a:stretch>
            <a:fillRect/>
          </a:stretch>
        </p:blipFill>
        <p:spPr>
          <a:xfrm>
            <a:off x="11011284" y="5496671"/>
            <a:ext cx="1010687" cy="965223"/>
          </a:xfrm>
          <a:prstGeom prst="rect">
            <a:avLst/>
          </a:prstGeom>
        </p:spPr>
      </p:pic>
      <p:sp>
        <p:nvSpPr>
          <p:cNvPr id="12" name="Speech Bubble: Rectangle 11">
            <a:extLst>
              <a:ext uri="{FF2B5EF4-FFF2-40B4-BE49-F238E27FC236}">
                <a16:creationId xmlns:a16="http://schemas.microsoft.com/office/drawing/2014/main" id="{6213A027-7B28-48C8-978B-885AC8AC08EF}"/>
              </a:ext>
            </a:extLst>
          </p:cNvPr>
          <p:cNvSpPr/>
          <p:nvPr/>
        </p:nvSpPr>
        <p:spPr>
          <a:xfrm>
            <a:off x="7886700" y="5244601"/>
            <a:ext cx="3091377" cy="1443717"/>
          </a:xfrm>
          <a:prstGeom prst="wedgeRectCallout">
            <a:avLst>
              <a:gd name="adj1" fmla="val 63696"/>
              <a:gd name="adj2" fmla="val 13700"/>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dirty="0">
                <a:solidFill>
                  <a:schemeClr val="tx1"/>
                </a:solidFill>
                <a:latin typeface="Abadi Extra Light" panose="020B0204020104020204" pitchFamily="34" charset="0"/>
              </a:rPr>
              <a:t>DT methods based on learning and using a separate classifier at each internal node are less common. But this approach can be very powerful and are sometimes used in some advanced DT methods</a:t>
            </a:r>
            <a:endParaRPr lang="en-IN" sz="1600" b="0" dirty="0">
              <a:solidFill>
                <a:schemeClr val="tx1"/>
              </a:solidFill>
              <a:latin typeface="Abadi Extra Light" panose="020B0204020104020204" pitchFamily="34" charset="0"/>
            </a:endParaRPr>
          </a:p>
        </p:txBody>
      </p:sp>
      <p:sp>
        <p:nvSpPr>
          <p:cNvPr id="13" name="Speech Bubble: Rectangle 12">
            <a:extLst>
              <a:ext uri="{FF2B5EF4-FFF2-40B4-BE49-F238E27FC236}">
                <a16:creationId xmlns:a16="http://schemas.microsoft.com/office/drawing/2014/main" id="{D1C16A68-4EB1-4F15-A619-2B80206E1A83}"/>
              </a:ext>
            </a:extLst>
          </p:cNvPr>
          <p:cNvSpPr/>
          <p:nvPr/>
        </p:nvSpPr>
        <p:spPr>
          <a:xfrm>
            <a:off x="123947" y="2788810"/>
            <a:ext cx="2937786" cy="1770758"/>
          </a:xfrm>
          <a:prstGeom prst="wedgeRectCallout">
            <a:avLst>
              <a:gd name="adj1" fmla="val 58508"/>
              <a:gd name="adj2" fmla="val -31055"/>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dirty="0">
                <a:solidFill>
                  <a:schemeClr val="tx1"/>
                </a:solidFill>
                <a:latin typeface="Abadi Extra Light" panose="020B0204020104020204" pitchFamily="34" charset="0"/>
              </a:rPr>
              <a:t>With this approach, all features and all possible values of each feature need to be evaluated in selecting the feature to be tested at each internal node</a:t>
            </a:r>
          </a:p>
          <a:p>
            <a:r>
              <a:rPr lang="en-IN" sz="1600" b="0" dirty="0">
                <a:solidFill>
                  <a:schemeClr val="tx1"/>
                </a:solidFill>
                <a:latin typeface="Abadi Extra Light" panose="020B0204020104020204" pitchFamily="34" charset="0"/>
              </a:rPr>
              <a:t>(can be slow but can be made faster using some tricks)</a:t>
            </a:r>
          </a:p>
        </p:txBody>
      </p:sp>
    </p:spTree>
    <p:custDataLst>
      <p:tags r:id="rId1"/>
    </p:custDataLst>
    <p:extLst>
      <p:ext uri="{BB962C8B-B14F-4D97-AF65-F5344CB8AC3E}">
        <p14:creationId xmlns:p14="http://schemas.microsoft.com/office/powerpoint/2010/main" val="2463220318"/>
      </p:ext>
    </p:extLst>
  </p:cSld>
  <p:clrMapOvr>
    <a:masterClrMapping/>
  </p:clrMapOvr>
  <mc:AlternateContent xmlns:mc="http://schemas.openxmlformats.org/markup-compatibility/2006" xmlns:p14="http://schemas.microsoft.com/office/powerpoint/2010/main">
    <mc:Choice Requires="p14">
      <p:transition spd="slow" p14:dur="2000" advTm="275376"/>
    </mc:Choice>
    <mc:Fallback xmlns="">
      <p:transition spd="slow" advTm="27537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7">
                                            <p:txEl>
                                              <p:pRg st="0" end="0"/>
                                            </p:txEl>
                                          </p:spTgt>
                                        </p:tgtEl>
                                        <p:attrNameLst>
                                          <p:attrName>style.visibility</p:attrName>
                                        </p:attrNameLst>
                                      </p:cBhvr>
                                      <p:to>
                                        <p:strVal val="visible"/>
                                      </p:to>
                                    </p:set>
                                    <p:animEffect transition="in" filter="wipe(down)">
                                      <p:cBhvr>
                                        <p:cTn id="7" dur="500"/>
                                        <p:tgtEl>
                                          <p:spTgt spid="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7">
                                            <p:txEl>
                                              <p:pRg st="2" end="2"/>
                                            </p:txEl>
                                          </p:spTgt>
                                        </p:tgtEl>
                                        <p:attrNameLst>
                                          <p:attrName>style.visibility</p:attrName>
                                        </p:attrNameLst>
                                      </p:cBhvr>
                                      <p:to>
                                        <p:strVal val="visible"/>
                                      </p:to>
                                    </p:set>
                                    <p:animEffect transition="in" filter="wipe(down)">
                                      <p:cBhvr>
                                        <p:cTn id="12" dur="500"/>
                                        <p:tgtEl>
                                          <p:spTgt spid="4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7">
                                            <p:txEl>
                                              <p:pRg st="3" end="3"/>
                                            </p:txEl>
                                          </p:spTgt>
                                        </p:tgtEl>
                                        <p:attrNameLst>
                                          <p:attrName>style.visibility</p:attrName>
                                        </p:attrNameLst>
                                      </p:cBhvr>
                                      <p:to>
                                        <p:strVal val="visible"/>
                                      </p:to>
                                    </p:set>
                                    <p:animEffect transition="in" filter="wipe(down)">
                                      <p:cBhvr>
                                        <p:cTn id="17" dur="500"/>
                                        <p:tgtEl>
                                          <p:spTgt spid="4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5122"/>
                                        </p:tgtEl>
                                        <p:attrNameLst>
                                          <p:attrName>style.visibility</p:attrName>
                                        </p:attrNameLst>
                                      </p:cBhvr>
                                      <p:to>
                                        <p:strVal val="visible"/>
                                      </p:to>
                                    </p:set>
                                    <p:animEffect transition="in" filter="wipe(down)">
                                      <p:cBhvr>
                                        <p:cTn id="22" dur="500"/>
                                        <p:tgtEl>
                                          <p:spTgt spid="512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down)">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down)">
                                      <p:cBhvr>
                                        <p:cTn id="32" dur="500"/>
                                        <p:tgtEl>
                                          <p:spTgt spid="9"/>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wipe(down)">
                                      <p:cBhvr>
                                        <p:cTn id="35" dur="500"/>
                                        <p:tgtEl>
                                          <p:spTgt spid="10"/>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47">
                                            <p:txEl>
                                              <p:pRg st="9" end="9"/>
                                            </p:txEl>
                                          </p:spTgt>
                                        </p:tgtEl>
                                        <p:attrNameLst>
                                          <p:attrName>style.visibility</p:attrName>
                                        </p:attrNameLst>
                                      </p:cBhvr>
                                      <p:to>
                                        <p:strVal val="visible"/>
                                      </p:to>
                                    </p:set>
                                    <p:animEffect transition="in" filter="wipe(down)">
                                      <p:cBhvr>
                                        <p:cTn id="40" dur="500"/>
                                        <p:tgtEl>
                                          <p:spTgt spid="47">
                                            <p:txEl>
                                              <p:pRg st="9" end="9"/>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nodeType="clickEffect">
                                  <p:stCondLst>
                                    <p:cond delay="0"/>
                                  </p:stCondLst>
                                  <p:childTnLst>
                                    <p:set>
                                      <p:cBhvr>
                                        <p:cTn id="44" dur="1" fill="hold">
                                          <p:stCondLst>
                                            <p:cond delay="0"/>
                                          </p:stCondLst>
                                        </p:cTn>
                                        <p:tgtEl>
                                          <p:spTgt spid="5124"/>
                                        </p:tgtEl>
                                        <p:attrNameLst>
                                          <p:attrName>style.visibility</p:attrName>
                                        </p:attrNameLst>
                                      </p:cBhvr>
                                      <p:to>
                                        <p:strVal val="visible"/>
                                      </p:to>
                                    </p:set>
                                    <p:animEffect transition="in" filter="wipe(down)">
                                      <p:cBhvr>
                                        <p:cTn id="45" dur="500"/>
                                        <p:tgtEl>
                                          <p:spTgt spid="5124"/>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nodeType="clickEffect">
                                  <p:stCondLst>
                                    <p:cond delay="0"/>
                                  </p:stCondLst>
                                  <p:childTnLst>
                                    <p:set>
                                      <p:cBhvr>
                                        <p:cTn id="49" dur="1" fill="hold">
                                          <p:stCondLst>
                                            <p:cond delay="0"/>
                                          </p:stCondLst>
                                        </p:cTn>
                                        <p:tgtEl>
                                          <p:spTgt spid="11"/>
                                        </p:tgtEl>
                                        <p:attrNameLst>
                                          <p:attrName>style.visibility</p:attrName>
                                        </p:attrNameLst>
                                      </p:cBhvr>
                                      <p:to>
                                        <p:strVal val="visible"/>
                                      </p:to>
                                    </p:set>
                                    <p:animEffect transition="in" filter="wipe(down)">
                                      <p:cBhvr>
                                        <p:cTn id="50" dur="500"/>
                                        <p:tgtEl>
                                          <p:spTgt spid="11"/>
                                        </p:tgtEl>
                                      </p:cBhvr>
                                    </p:animEffect>
                                  </p:childTnLst>
                                </p:cTn>
                              </p:par>
                              <p:par>
                                <p:cTn id="51" presetID="22" presetClass="entr" presetSubtype="4" fill="hold" grpId="0" nodeType="withEffect">
                                  <p:stCondLst>
                                    <p:cond delay="0"/>
                                  </p:stCondLst>
                                  <p:childTnLst>
                                    <p:set>
                                      <p:cBhvr>
                                        <p:cTn id="52" dur="1" fill="hold">
                                          <p:stCondLst>
                                            <p:cond delay="0"/>
                                          </p:stCondLst>
                                        </p:cTn>
                                        <p:tgtEl>
                                          <p:spTgt spid="12"/>
                                        </p:tgtEl>
                                        <p:attrNameLst>
                                          <p:attrName>style.visibility</p:attrName>
                                        </p:attrNameLst>
                                      </p:cBhvr>
                                      <p:to>
                                        <p:strVal val="visible"/>
                                      </p:to>
                                    </p:set>
                                    <p:animEffect transition="in" filter="wipe(down)">
                                      <p:cBhvr>
                                        <p:cTn id="5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uiExpand="1" build="p"/>
      <p:bldP spid="10" grpId="0" animBg="1"/>
      <p:bldP spid="12" grpId="0" animBg="1"/>
      <p:bldP spid="1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dirty="0">
                <a:solidFill>
                  <a:schemeClr val="accent2">
                    <a:lumMod val="75000"/>
                  </a:schemeClr>
                </a:solidFill>
              </a:rPr>
              <a:t>Decision Tree Construction: An Example</a:t>
            </a:r>
          </a:p>
        </p:txBody>
      </p:sp>
      <p:sp>
        <p:nvSpPr>
          <p:cNvPr id="47" name="Content Placeholder 2">
            <a:extLst>
              <a:ext uri="{FF2B5EF4-FFF2-40B4-BE49-F238E27FC236}">
                <a16:creationId xmlns:a16="http://schemas.microsoft.com/office/drawing/2014/main" id="{60A06722-EDF2-4418-9797-499014F68A53}"/>
              </a:ext>
            </a:extLst>
          </p:cNvPr>
          <p:cNvSpPr>
            <a:spLocks noGrp="1"/>
          </p:cNvSpPr>
          <p:nvPr>
            <p:ph idx="1"/>
          </p:nvPr>
        </p:nvSpPr>
        <p:spPr>
          <a:xfrm>
            <a:off x="265245" y="1130786"/>
            <a:ext cx="11740617" cy="5557532"/>
          </a:xfrm>
        </p:spPr>
        <p:txBody>
          <a:bodyPr>
            <a:noAutofit/>
          </a:bodyPr>
          <a:lstStyle/>
          <a:p>
            <a:pPr>
              <a:buFont typeface="Wingdings" panose="05000000000000000000" pitchFamily="2" charset="2"/>
              <a:buChar char="§"/>
            </a:pPr>
            <a:r>
              <a:rPr lang="en-GB" dirty="0">
                <a:latin typeface="Abadi Extra Light" panose="020B0204020104020204" pitchFamily="34" charset="0"/>
              </a:rPr>
              <a:t>Let’s consider the playing Tennis example</a:t>
            </a:r>
          </a:p>
          <a:p>
            <a:pPr>
              <a:buFont typeface="Wingdings" panose="05000000000000000000" pitchFamily="2" charset="2"/>
              <a:buChar char="§"/>
            </a:pPr>
            <a:r>
              <a:rPr lang="en-GB" dirty="0">
                <a:latin typeface="Abadi Extra Light" panose="020B0204020104020204" pitchFamily="34" charset="0"/>
              </a:rPr>
              <a:t>Assume each internal node will test the value of one of the features</a:t>
            </a: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marL="0" indent="0">
              <a:buNone/>
            </a:pPr>
            <a:endParaRPr lang="en-GB" dirty="0">
              <a:latin typeface="Abadi Extra Light" panose="020B0204020104020204" pitchFamily="34" charset="0"/>
            </a:endParaRPr>
          </a:p>
          <a:p>
            <a:pPr>
              <a:buFont typeface="Wingdings" panose="05000000000000000000" pitchFamily="2" charset="2"/>
              <a:buChar char="§"/>
            </a:pPr>
            <a:r>
              <a:rPr lang="en-GB" dirty="0">
                <a:latin typeface="Abadi Extra Light" panose="020B0204020104020204" pitchFamily="34" charset="0"/>
              </a:rPr>
              <a:t>Question: Why does it make more sense to test the feature “outlook” first?</a:t>
            </a:r>
          </a:p>
          <a:p>
            <a:pPr>
              <a:buFont typeface="Wingdings" panose="05000000000000000000" pitchFamily="2" charset="2"/>
              <a:buChar char="§"/>
            </a:pPr>
            <a:r>
              <a:rPr lang="en-GB" dirty="0">
                <a:latin typeface="Abadi Extra Light" panose="020B0204020104020204" pitchFamily="34" charset="0"/>
              </a:rPr>
              <a:t>Answer: Of all the 4 features, it’s the most informative </a:t>
            </a:r>
          </a:p>
          <a:p>
            <a:pPr lvl="1">
              <a:buFont typeface="Wingdings" panose="05000000000000000000" pitchFamily="2" charset="2"/>
              <a:buChar char="§"/>
            </a:pPr>
            <a:r>
              <a:rPr lang="en-GB" dirty="0">
                <a:latin typeface="Abadi Extra Light" panose="020B0204020104020204" pitchFamily="34" charset="0"/>
              </a:rPr>
              <a:t>It has the highest </a:t>
            </a:r>
            <a:r>
              <a:rPr lang="en-GB" dirty="0">
                <a:solidFill>
                  <a:srgbClr val="0000FF"/>
                </a:solidFill>
                <a:latin typeface="Abadi Extra Light" panose="020B0204020104020204" pitchFamily="34" charset="0"/>
              </a:rPr>
              <a:t>information gain </a:t>
            </a:r>
            <a:r>
              <a:rPr lang="en-GB" dirty="0">
                <a:latin typeface="Abadi Extra Light" panose="020B0204020104020204" pitchFamily="34" charset="0"/>
              </a:rPr>
              <a:t>as the root node</a:t>
            </a:r>
          </a:p>
          <a:p>
            <a:pPr marL="457200" lvl="1" indent="0">
              <a:buNone/>
            </a:pPr>
            <a:endParaRPr lang="en-GB" sz="800"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marL="0" indent="0">
              <a:buNone/>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marL="0" indent="0">
              <a:buNone/>
            </a:pPr>
            <a:endParaRPr lang="en-GB" dirty="0">
              <a:latin typeface="Abadi Extra Light" panose="020B0204020104020204" pitchFamily="34" charset="0"/>
            </a:endParaRPr>
          </a:p>
          <a:p>
            <a:pPr marL="0" indent="0">
              <a:buNone/>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sz="1100" dirty="0">
              <a:latin typeface="Abadi Extra Light" panose="020B0204020104020204" pitchFamily="34" charset="0"/>
            </a:endParaRPr>
          </a:p>
          <a:p>
            <a:pPr marL="0" indent="0">
              <a:buNone/>
            </a:pPr>
            <a:endParaRPr lang="en-GB" sz="1100" dirty="0">
              <a:latin typeface="Abadi Extra Light" panose="020B0204020104020204" pitchFamily="34" charset="0"/>
            </a:endParaRPr>
          </a:p>
        </p:txBody>
      </p:sp>
      <p:sp>
        <p:nvSpPr>
          <p:cNvPr id="8" name="Slide Number Placeholder 11">
            <a:extLst>
              <a:ext uri="{FF2B5EF4-FFF2-40B4-BE49-F238E27FC236}">
                <a16:creationId xmlns:a16="http://schemas.microsoft.com/office/drawing/2014/main" id="{E8AA12DB-1E02-4252-B4CB-1932D8798C2F}"/>
              </a:ext>
            </a:extLst>
          </p:cNvPr>
          <p:cNvSpPr txBox="1">
            <a:spLocks/>
          </p:cNvSpPr>
          <p:nvPr/>
        </p:nvSpPr>
        <p:spPr>
          <a:xfrm>
            <a:off x="11419146" y="169682"/>
            <a:ext cx="602825"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0FED9D3-AF84-488D-8A6A-726D5349CDAB}" type="slidenum">
              <a:rPr lang="en-IN" sz="2800" smtClean="0">
                <a:solidFill>
                  <a:schemeClr val="accent2">
                    <a:lumMod val="40000"/>
                    <a:lumOff val="60000"/>
                  </a:schemeClr>
                </a:solidFill>
              </a:rPr>
              <a:pPr/>
              <a:t>11</a:t>
            </a:fld>
            <a:endParaRPr lang="en-IN" sz="2800" dirty="0">
              <a:solidFill>
                <a:schemeClr val="accent2">
                  <a:lumMod val="40000"/>
                  <a:lumOff val="60000"/>
                </a:schemeClr>
              </a:solidFill>
            </a:endParaRPr>
          </a:p>
        </p:txBody>
      </p:sp>
      <p:pic>
        <p:nvPicPr>
          <p:cNvPr id="7170" name="Picture 2">
            <a:extLst>
              <a:ext uri="{FF2B5EF4-FFF2-40B4-BE49-F238E27FC236}">
                <a16:creationId xmlns:a16="http://schemas.microsoft.com/office/drawing/2014/main" id="{BCCF3704-B39B-4AF5-9727-5E6E094946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9716" y="2178295"/>
            <a:ext cx="8889022" cy="3057690"/>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3105084867"/>
      </p:ext>
    </p:extLst>
  </p:cSld>
  <p:clrMapOvr>
    <a:masterClrMapping/>
  </p:clrMapOvr>
  <mc:AlternateContent xmlns:mc="http://schemas.openxmlformats.org/markup-compatibility/2006" xmlns:p14="http://schemas.microsoft.com/office/powerpoint/2010/main">
    <mc:Choice Requires="p14">
      <p:transition spd="slow" p14:dur="2000" advTm="168754"/>
    </mc:Choice>
    <mc:Fallback xmlns="">
      <p:transition spd="slow" advTm="16875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7">
                                            <p:txEl>
                                              <p:pRg st="0" end="0"/>
                                            </p:txEl>
                                          </p:spTgt>
                                        </p:tgtEl>
                                        <p:attrNameLst>
                                          <p:attrName>style.visibility</p:attrName>
                                        </p:attrNameLst>
                                      </p:cBhvr>
                                      <p:to>
                                        <p:strVal val="visible"/>
                                      </p:to>
                                    </p:set>
                                    <p:animEffect transition="in" filter="wipe(down)">
                                      <p:cBhvr>
                                        <p:cTn id="7" dur="500"/>
                                        <p:tgtEl>
                                          <p:spTgt spid="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7">
                                            <p:txEl>
                                              <p:pRg st="1" end="1"/>
                                            </p:txEl>
                                          </p:spTgt>
                                        </p:tgtEl>
                                        <p:attrNameLst>
                                          <p:attrName>style.visibility</p:attrName>
                                        </p:attrNameLst>
                                      </p:cBhvr>
                                      <p:to>
                                        <p:strVal val="visible"/>
                                      </p:to>
                                    </p:set>
                                    <p:animEffect transition="in" filter="wipe(down)">
                                      <p:cBhvr>
                                        <p:cTn id="12" dur="500"/>
                                        <p:tgtEl>
                                          <p:spTgt spid="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7">
                                            <p:txEl>
                                              <p:pRg st="8" end="8"/>
                                            </p:txEl>
                                          </p:spTgt>
                                        </p:tgtEl>
                                        <p:attrNameLst>
                                          <p:attrName>style.visibility</p:attrName>
                                        </p:attrNameLst>
                                      </p:cBhvr>
                                      <p:to>
                                        <p:strVal val="visible"/>
                                      </p:to>
                                    </p:set>
                                    <p:animEffect transition="in" filter="wipe(down)">
                                      <p:cBhvr>
                                        <p:cTn id="17" dur="500"/>
                                        <p:tgtEl>
                                          <p:spTgt spid="47">
                                            <p:txEl>
                                              <p:pRg st="8" end="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47">
                                            <p:txEl>
                                              <p:pRg st="9" end="9"/>
                                            </p:txEl>
                                          </p:spTgt>
                                        </p:tgtEl>
                                        <p:attrNameLst>
                                          <p:attrName>style.visibility</p:attrName>
                                        </p:attrNameLst>
                                      </p:cBhvr>
                                      <p:to>
                                        <p:strVal val="visible"/>
                                      </p:to>
                                    </p:set>
                                    <p:animEffect transition="in" filter="wipe(down)">
                                      <p:cBhvr>
                                        <p:cTn id="22" dur="500"/>
                                        <p:tgtEl>
                                          <p:spTgt spid="47">
                                            <p:txEl>
                                              <p:pRg st="9" end="9"/>
                                            </p:txEl>
                                          </p:spTgt>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47">
                                            <p:txEl>
                                              <p:pRg st="10" end="10"/>
                                            </p:txEl>
                                          </p:spTgt>
                                        </p:tgtEl>
                                        <p:attrNameLst>
                                          <p:attrName>style.visibility</p:attrName>
                                        </p:attrNameLst>
                                      </p:cBhvr>
                                      <p:to>
                                        <p:strVal val="visible"/>
                                      </p:to>
                                    </p:set>
                                    <p:animEffect transition="in" filter="wipe(down)">
                                      <p:cBhvr>
                                        <p:cTn id="25" dur="500"/>
                                        <p:tgtEl>
                                          <p:spTgt spid="47">
                                            <p:txEl>
                                              <p:pRg st="10" end="1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7170"/>
                                        </p:tgtEl>
                                        <p:attrNameLst>
                                          <p:attrName>style.visibility</p:attrName>
                                        </p:attrNameLst>
                                      </p:cBhvr>
                                      <p:to>
                                        <p:strVal val="visible"/>
                                      </p:to>
                                    </p:set>
                                    <p:animEffect transition="in" filter="wipe(down)">
                                      <p:cBhvr>
                                        <p:cTn id="30" dur="500"/>
                                        <p:tgtEl>
                                          <p:spTgt spid="7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dirty="0">
                <a:solidFill>
                  <a:schemeClr val="accent2">
                    <a:lumMod val="75000"/>
                  </a:schemeClr>
                </a:solidFill>
              </a:rPr>
              <a:t>Constructing Decision Trees</a:t>
            </a:r>
          </a:p>
        </p:txBody>
      </p:sp>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12"/>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12</a:t>
            </a:fld>
            <a:endParaRPr lang="en-IN" sz="2800" dirty="0">
              <a:solidFill>
                <a:schemeClr val="accent2">
                  <a:lumMod val="40000"/>
                  <a:lumOff val="60000"/>
                </a:schemeClr>
              </a:solidFill>
            </a:endParaRPr>
          </a:p>
        </p:txBody>
      </p:sp>
      <p:grpSp>
        <p:nvGrpSpPr>
          <p:cNvPr id="8" name="Group 7">
            <a:extLst>
              <a:ext uri="{FF2B5EF4-FFF2-40B4-BE49-F238E27FC236}">
                <a16:creationId xmlns:a16="http://schemas.microsoft.com/office/drawing/2014/main" id="{576AC9B4-1A92-4577-A67D-5755096C462D}"/>
              </a:ext>
            </a:extLst>
          </p:cNvPr>
          <p:cNvGrpSpPr/>
          <p:nvPr/>
        </p:nvGrpSpPr>
        <p:grpSpPr>
          <a:xfrm>
            <a:off x="265245" y="1223926"/>
            <a:ext cx="6829405" cy="2905009"/>
            <a:chOff x="245990" y="1627455"/>
            <a:chExt cx="11668324" cy="4096831"/>
          </a:xfrm>
        </p:grpSpPr>
        <p:sp>
          <p:nvSpPr>
            <p:cNvPr id="114" name="Rectangle 113">
              <a:extLst>
                <a:ext uri="{FF2B5EF4-FFF2-40B4-BE49-F238E27FC236}">
                  <a16:creationId xmlns:a16="http://schemas.microsoft.com/office/drawing/2014/main" id="{32382602-1F3B-49CC-9A68-974867924F9E}"/>
                </a:ext>
              </a:extLst>
            </p:cNvPr>
            <p:cNvSpPr/>
            <p:nvPr/>
          </p:nvSpPr>
          <p:spPr>
            <a:xfrm>
              <a:off x="3278330" y="3205588"/>
              <a:ext cx="2124846" cy="1911769"/>
            </a:xfrm>
            <a:prstGeom prst="rect">
              <a:avLst/>
            </a:prstGeom>
            <a:solidFill>
              <a:srgbClr val="00B050">
                <a:alpha val="2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3" name="Rectangle 112">
              <a:extLst>
                <a:ext uri="{FF2B5EF4-FFF2-40B4-BE49-F238E27FC236}">
                  <a16:creationId xmlns:a16="http://schemas.microsoft.com/office/drawing/2014/main" id="{AFE27D4D-D146-48E3-B034-231A14A245DF}"/>
                </a:ext>
              </a:extLst>
            </p:cNvPr>
            <p:cNvSpPr/>
            <p:nvPr/>
          </p:nvSpPr>
          <p:spPr>
            <a:xfrm>
              <a:off x="863590" y="1796603"/>
              <a:ext cx="2424714" cy="2084816"/>
            </a:xfrm>
            <a:prstGeom prst="rect">
              <a:avLst/>
            </a:prstGeom>
            <a:solidFill>
              <a:srgbClr val="00B050">
                <a:alpha val="2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5" name="Rectangle 24">
              <a:extLst>
                <a:ext uri="{FF2B5EF4-FFF2-40B4-BE49-F238E27FC236}">
                  <a16:creationId xmlns:a16="http://schemas.microsoft.com/office/drawing/2014/main" id="{DD893F13-D3F0-4CFC-927C-717BF6AB10CA}"/>
                </a:ext>
              </a:extLst>
            </p:cNvPr>
            <p:cNvSpPr/>
            <p:nvPr/>
          </p:nvSpPr>
          <p:spPr>
            <a:xfrm>
              <a:off x="3285010" y="1794804"/>
              <a:ext cx="2104686" cy="1385997"/>
            </a:xfrm>
            <a:prstGeom prst="rect">
              <a:avLst/>
            </a:prstGeom>
            <a:solidFill>
              <a:srgbClr val="FF0000">
                <a:alpha val="2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38F6DD28-3C78-4045-9FA4-37C5785A1CF0}"/>
                </a:ext>
              </a:extLst>
            </p:cNvPr>
            <p:cNvSpPr/>
            <p:nvPr/>
          </p:nvSpPr>
          <p:spPr>
            <a:xfrm>
              <a:off x="852597" y="1785879"/>
              <a:ext cx="4537099" cy="3322553"/>
            </a:xfrm>
            <a:prstGeom prst="rect">
              <a:avLst/>
            </a:prstGeom>
            <a:solidFill>
              <a:schemeClr val="accent1">
                <a:alpha val="0"/>
              </a:schemeClr>
            </a:solidFill>
            <a:ln>
              <a:solidFill>
                <a:schemeClr val="bg1">
                  <a:lumMod val="85000"/>
                  <a:alpha val="9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3" name="Oval 9">
              <a:extLst>
                <a:ext uri="{FF2B5EF4-FFF2-40B4-BE49-F238E27FC236}">
                  <a16:creationId xmlns:a16="http://schemas.microsoft.com/office/drawing/2014/main" id="{BDE0799D-4664-4043-B2B9-A92DD6DC2321}"/>
                </a:ext>
              </a:extLst>
            </p:cNvPr>
            <p:cNvSpPr>
              <a:spLocks noChangeArrowheads="1"/>
            </p:cNvSpPr>
            <p:nvPr/>
          </p:nvSpPr>
          <p:spPr bwMode="auto">
            <a:xfrm>
              <a:off x="4144450" y="2191239"/>
              <a:ext cx="224510" cy="236658"/>
            </a:xfrm>
            <a:prstGeom prst="ellipse">
              <a:avLst/>
            </a:prstGeom>
            <a:solidFill>
              <a:srgbClr val="FF0000"/>
            </a:solidFill>
            <a:ln w="9525" cap="flat">
              <a:solidFill>
                <a:srgbClr val="FF3333"/>
              </a:solidFill>
              <a:round/>
              <a:headEnd/>
              <a:tailEnd/>
            </a:ln>
            <a:effectLst/>
          </p:spPr>
          <p:txBody>
            <a:bodyPr wrap="none" anchor="ctr"/>
            <a:lstStyle/>
            <a:p>
              <a:endParaRPr lang="en-IN"/>
            </a:p>
          </p:txBody>
        </p:sp>
        <p:sp>
          <p:nvSpPr>
            <p:cNvPr id="235" name="Oval 9">
              <a:extLst>
                <a:ext uri="{FF2B5EF4-FFF2-40B4-BE49-F238E27FC236}">
                  <a16:creationId xmlns:a16="http://schemas.microsoft.com/office/drawing/2014/main" id="{482A9334-C703-4B18-BF68-6BC65D7A494C}"/>
                </a:ext>
              </a:extLst>
            </p:cNvPr>
            <p:cNvSpPr>
              <a:spLocks noChangeArrowheads="1"/>
            </p:cNvSpPr>
            <p:nvPr/>
          </p:nvSpPr>
          <p:spPr bwMode="auto">
            <a:xfrm>
              <a:off x="3636663" y="2347286"/>
              <a:ext cx="224510" cy="236658"/>
            </a:xfrm>
            <a:prstGeom prst="ellipse">
              <a:avLst/>
            </a:prstGeom>
            <a:solidFill>
              <a:srgbClr val="FF0000"/>
            </a:solidFill>
            <a:ln w="9525" cap="flat">
              <a:solidFill>
                <a:srgbClr val="FF3333"/>
              </a:solidFill>
              <a:round/>
              <a:headEnd/>
              <a:tailEnd/>
            </a:ln>
            <a:effectLst/>
          </p:spPr>
          <p:txBody>
            <a:bodyPr wrap="none" anchor="ctr"/>
            <a:lstStyle/>
            <a:p>
              <a:endParaRPr lang="en-IN"/>
            </a:p>
          </p:txBody>
        </p:sp>
        <p:sp>
          <p:nvSpPr>
            <p:cNvPr id="236" name="Oval 9">
              <a:extLst>
                <a:ext uri="{FF2B5EF4-FFF2-40B4-BE49-F238E27FC236}">
                  <a16:creationId xmlns:a16="http://schemas.microsoft.com/office/drawing/2014/main" id="{78B0C695-00FD-416E-8BF7-A8DBDEF52CBC}"/>
                </a:ext>
              </a:extLst>
            </p:cNvPr>
            <p:cNvSpPr>
              <a:spLocks noChangeArrowheads="1"/>
            </p:cNvSpPr>
            <p:nvPr/>
          </p:nvSpPr>
          <p:spPr bwMode="auto">
            <a:xfrm>
              <a:off x="3726623" y="1828559"/>
              <a:ext cx="224510" cy="236658"/>
            </a:xfrm>
            <a:prstGeom prst="ellipse">
              <a:avLst/>
            </a:prstGeom>
            <a:solidFill>
              <a:srgbClr val="FF0000"/>
            </a:solidFill>
            <a:ln w="9525" cap="flat">
              <a:solidFill>
                <a:srgbClr val="FF3333"/>
              </a:solidFill>
              <a:round/>
              <a:headEnd/>
              <a:tailEnd/>
            </a:ln>
            <a:effectLst/>
          </p:spPr>
          <p:txBody>
            <a:bodyPr wrap="none" anchor="ctr"/>
            <a:lstStyle/>
            <a:p>
              <a:endParaRPr lang="en-IN"/>
            </a:p>
          </p:txBody>
        </p:sp>
        <p:sp>
          <p:nvSpPr>
            <p:cNvPr id="237" name="Oval 9">
              <a:extLst>
                <a:ext uri="{FF2B5EF4-FFF2-40B4-BE49-F238E27FC236}">
                  <a16:creationId xmlns:a16="http://schemas.microsoft.com/office/drawing/2014/main" id="{2BCD588C-B793-4832-B443-244D94234F20}"/>
                </a:ext>
              </a:extLst>
            </p:cNvPr>
            <p:cNvSpPr>
              <a:spLocks noChangeArrowheads="1"/>
            </p:cNvSpPr>
            <p:nvPr/>
          </p:nvSpPr>
          <p:spPr bwMode="auto">
            <a:xfrm>
              <a:off x="4324301" y="2877806"/>
              <a:ext cx="224510" cy="236658"/>
            </a:xfrm>
            <a:prstGeom prst="ellipse">
              <a:avLst/>
            </a:prstGeom>
            <a:solidFill>
              <a:srgbClr val="FF0000"/>
            </a:solidFill>
            <a:ln w="9525" cap="flat">
              <a:solidFill>
                <a:srgbClr val="FF3333"/>
              </a:solidFill>
              <a:round/>
              <a:headEnd/>
              <a:tailEnd/>
            </a:ln>
            <a:effectLst/>
          </p:spPr>
          <p:txBody>
            <a:bodyPr wrap="none" anchor="ctr"/>
            <a:lstStyle/>
            <a:p>
              <a:endParaRPr lang="en-IN"/>
            </a:p>
          </p:txBody>
        </p:sp>
        <p:sp>
          <p:nvSpPr>
            <p:cNvPr id="238" name="Oval 9">
              <a:extLst>
                <a:ext uri="{FF2B5EF4-FFF2-40B4-BE49-F238E27FC236}">
                  <a16:creationId xmlns:a16="http://schemas.microsoft.com/office/drawing/2014/main" id="{CDD8CE60-F8AC-4B99-9F9B-31C366BDB761}"/>
                </a:ext>
              </a:extLst>
            </p:cNvPr>
            <p:cNvSpPr>
              <a:spLocks noChangeArrowheads="1"/>
            </p:cNvSpPr>
            <p:nvPr/>
          </p:nvSpPr>
          <p:spPr bwMode="auto">
            <a:xfrm>
              <a:off x="5017079" y="1884379"/>
              <a:ext cx="224510" cy="236658"/>
            </a:xfrm>
            <a:prstGeom prst="ellipse">
              <a:avLst/>
            </a:prstGeom>
            <a:solidFill>
              <a:srgbClr val="FF0000"/>
            </a:solidFill>
            <a:ln w="9525" cap="flat">
              <a:solidFill>
                <a:srgbClr val="FF3333"/>
              </a:solidFill>
              <a:round/>
              <a:headEnd/>
              <a:tailEnd/>
            </a:ln>
            <a:effectLst/>
          </p:spPr>
          <p:txBody>
            <a:bodyPr wrap="none" anchor="ctr"/>
            <a:lstStyle/>
            <a:p>
              <a:endParaRPr lang="en-IN"/>
            </a:p>
          </p:txBody>
        </p:sp>
        <p:sp>
          <p:nvSpPr>
            <p:cNvPr id="239" name="Oval 9">
              <a:extLst>
                <a:ext uri="{FF2B5EF4-FFF2-40B4-BE49-F238E27FC236}">
                  <a16:creationId xmlns:a16="http://schemas.microsoft.com/office/drawing/2014/main" id="{696CB172-5C71-4329-909F-1429F9DF650A}"/>
                </a:ext>
              </a:extLst>
            </p:cNvPr>
            <p:cNvSpPr>
              <a:spLocks noChangeArrowheads="1"/>
            </p:cNvSpPr>
            <p:nvPr/>
          </p:nvSpPr>
          <p:spPr bwMode="auto">
            <a:xfrm>
              <a:off x="4525187" y="2398736"/>
              <a:ext cx="224510" cy="236658"/>
            </a:xfrm>
            <a:prstGeom prst="ellipse">
              <a:avLst/>
            </a:prstGeom>
            <a:solidFill>
              <a:srgbClr val="FF0000"/>
            </a:solidFill>
            <a:ln w="9525" cap="flat">
              <a:solidFill>
                <a:srgbClr val="FF3333"/>
              </a:solidFill>
              <a:round/>
              <a:headEnd/>
              <a:tailEnd/>
            </a:ln>
            <a:effectLst/>
          </p:spPr>
          <p:txBody>
            <a:bodyPr wrap="none" anchor="ctr"/>
            <a:lstStyle/>
            <a:p>
              <a:endParaRPr lang="en-IN"/>
            </a:p>
          </p:txBody>
        </p:sp>
        <p:sp>
          <p:nvSpPr>
            <p:cNvPr id="240" name="Oval 9">
              <a:extLst>
                <a:ext uri="{FF2B5EF4-FFF2-40B4-BE49-F238E27FC236}">
                  <a16:creationId xmlns:a16="http://schemas.microsoft.com/office/drawing/2014/main" id="{02679E8F-9B36-46D6-AB82-85B5ECC6840E}"/>
                </a:ext>
              </a:extLst>
            </p:cNvPr>
            <p:cNvSpPr>
              <a:spLocks noChangeArrowheads="1"/>
            </p:cNvSpPr>
            <p:nvPr/>
          </p:nvSpPr>
          <p:spPr bwMode="auto">
            <a:xfrm>
              <a:off x="5091741" y="2389144"/>
              <a:ext cx="224510" cy="236658"/>
            </a:xfrm>
            <a:prstGeom prst="ellipse">
              <a:avLst/>
            </a:prstGeom>
            <a:solidFill>
              <a:srgbClr val="FF0000"/>
            </a:solidFill>
            <a:ln w="9525" cap="flat">
              <a:solidFill>
                <a:srgbClr val="FF3333"/>
              </a:solidFill>
              <a:round/>
              <a:headEnd/>
              <a:tailEnd/>
            </a:ln>
            <a:effectLst/>
          </p:spPr>
          <p:txBody>
            <a:bodyPr wrap="none" anchor="ctr"/>
            <a:lstStyle/>
            <a:p>
              <a:endParaRPr lang="en-IN"/>
            </a:p>
          </p:txBody>
        </p:sp>
        <p:sp>
          <p:nvSpPr>
            <p:cNvPr id="241" name="Oval 9">
              <a:extLst>
                <a:ext uri="{FF2B5EF4-FFF2-40B4-BE49-F238E27FC236}">
                  <a16:creationId xmlns:a16="http://schemas.microsoft.com/office/drawing/2014/main" id="{F7BAD65C-1D32-49FE-BE08-8B4597797F9A}"/>
                </a:ext>
              </a:extLst>
            </p:cNvPr>
            <p:cNvSpPr>
              <a:spLocks noChangeArrowheads="1"/>
            </p:cNvSpPr>
            <p:nvPr/>
          </p:nvSpPr>
          <p:spPr bwMode="auto">
            <a:xfrm>
              <a:off x="3418249" y="2864135"/>
              <a:ext cx="224510" cy="236658"/>
            </a:xfrm>
            <a:prstGeom prst="ellipse">
              <a:avLst/>
            </a:prstGeom>
            <a:solidFill>
              <a:srgbClr val="FF0000"/>
            </a:solidFill>
            <a:ln w="9525" cap="flat">
              <a:solidFill>
                <a:srgbClr val="FF3333"/>
              </a:solidFill>
              <a:round/>
              <a:headEnd/>
              <a:tailEnd/>
            </a:ln>
            <a:effectLst/>
          </p:spPr>
          <p:txBody>
            <a:bodyPr wrap="none" anchor="ctr"/>
            <a:lstStyle/>
            <a:p>
              <a:endParaRPr lang="en-IN"/>
            </a:p>
          </p:txBody>
        </p:sp>
        <p:sp>
          <p:nvSpPr>
            <p:cNvPr id="242" name="Oval 9">
              <a:extLst>
                <a:ext uri="{FF2B5EF4-FFF2-40B4-BE49-F238E27FC236}">
                  <a16:creationId xmlns:a16="http://schemas.microsoft.com/office/drawing/2014/main" id="{98226EF2-8981-4751-9285-CA34D59DE815}"/>
                </a:ext>
              </a:extLst>
            </p:cNvPr>
            <p:cNvSpPr>
              <a:spLocks noChangeArrowheads="1"/>
            </p:cNvSpPr>
            <p:nvPr/>
          </p:nvSpPr>
          <p:spPr bwMode="auto">
            <a:xfrm>
              <a:off x="3288382" y="2066070"/>
              <a:ext cx="224510" cy="236658"/>
            </a:xfrm>
            <a:prstGeom prst="ellipse">
              <a:avLst/>
            </a:prstGeom>
            <a:solidFill>
              <a:srgbClr val="FF0000"/>
            </a:solidFill>
            <a:ln w="9525" cap="flat">
              <a:solidFill>
                <a:srgbClr val="FF3333"/>
              </a:solidFill>
              <a:round/>
              <a:headEnd/>
              <a:tailEnd/>
            </a:ln>
            <a:effectLst/>
          </p:spPr>
          <p:txBody>
            <a:bodyPr wrap="none" anchor="ctr"/>
            <a:lstStyle/>
            <a:p>
              <a:endParaRPr lang="en-IN"/>
            </a:p>
          </p:txBody>
        </p:sp>
        <p:sp>
          <p:nvSpPr>
            <p:cNvPr id="243" name="Oval 9">
              <a:extLst>
                <a:ext uri="{FF2B5EF4-FFF2-40B4-BE49-F238E27FC236}">
                  <a16:creationId xmlns:a16="http://schemas.microsoft.com/office/drawing/2014/main" id="{DBA84320-E17A-4091-83A6-7CCEAF9D09DE}"/>
                </a:ext>
              </a:extLst>
            </p:cNvPr>
            <p:cNvSpPr>
              <a:spLocks noChangeArrowheads="1"/>
            </p:cNvSpPr>
            <p:nvPr/>
          </p:nvSpPr>
          <p:spPr bwMode="auto">
            <a:xfrm>
              <a:off x="3915777" y="2599822"/>
              <a:ext cx="224510" cy="236658"/>
            </a:xfrm>
            <a:prstGeom prst="ellipse">
              <a:avLst/>
            </a:prstGeom>
            <a:solidFill>
              <a:srgbClr val="FF0000"/>
            </a:solidFill>
            <a:ln w="9525" cap="flat">
              <a:solidFill>
                <a:srgbClr val="FF3333"/>
              </a:solidFill>
              <a:round/>
              <a:headEnd/>
              <a:tailEnd/>
            </a:ln>
            <a:effectLst/>
          </p:spPr>
          <p:txBody>
            <a:bodyPr wrap="none" anchor="ctr"/>
            <a:lstStyle/>
            <a:p>
              <a:endParaRPr lang="en-IN"/>
            </a:p>
          </p:txBody>
        </p:sp>
        <p:sp>
          <p:nvSpPr>
            <p:cNvPr id="244" name="Oval 9">
              <a:extLst>
                <a:ext uri="{FF2B5EF4-FFF2-40B4-BE49-F238E27FC236}">
                  <a16:creationId xmlns:a16="http://schemas.microsoft.com/office/drawing/2014/main" id="{431CEA02-B414-447E-9A00-7E453BB219D0}"/>
                </a:ext>
              </a:extLst>
            </p:cNvPr>
            <p:cNvSpPr>
              <a:spLocks noChangeArrowheads="1"/>
            </p:cNvSpPr>
            <p:nvPr/>
          </p:nvSpPr>
          <p:spPr bwMode="auto">
            <a:xfrm>
              <a:off x="4426549" y="1811485"/>
              <a:ext cx="224510" cy="236658"/>
            </a:xfrm>
            <a:prstGeom prst="ellipse">
              <a:avLst/>
            </a:prstGeom>
            <a:solidFill>
              <a:srgbClr val="FF0000"/>
            </a:solidFill>
            <a:ln w="9525" cap="flat">
              <a:solidFill>
                <a:srgbClr val="FF3333"/>
              </a:solidFill>
              <a:round/>
              <a:headEnd/>
              <a:tailEnd/>
            </a:ln>
            <a:effectLst/>
          </p:spPr>
          <p:txBody>
            <a:bodyPr wrap="none" anchor="ctr"/>
            <a:lstStyle/>
            <a:p>
              <a:endParaRPr lang="en-IN"/>
            </a:p>
          </p:txBody>
        </p:sp>
        <p:sp>
          <p:nvSpPr>
            <p:cNvPr id="245" name="Oval 9">
              <a:extLst>
                <a:ext uri="{FF2B5EF4-FFF2-40B4-BE49-F238E27FC236}">
                  <a16:creationId xmlns:a16="http://schemas.microsoft.com/office/drawing/2014/main" id="{C9735E16-34E7-489B-AC5A-48A3AD44DA57}"/>
                </a:ext>
              </a:extLst>
            </p:cNvPr>
            <p:cNvSpPr>
              <a:spLocks noChangeArrowheads="1"/>
            </p:cNvSpPr>
            <p:nvPr/>
          </p:nvSpPr>
          <p:spPr bwMode="auto">
            <a:xfrm>
              <a:off x="4904824" y="2826928"/>
              <a:ext cx="224510" cy="236658"/>
            </a:xfrm>
            <a:prstGeom prst="ellipse">
              <a:avLst/>
            </a:prstGeom>
            <a:solidFill>
              <a:srgbClr val="FF0000"/>
            </a:solidFill>
            <a:ln w="9525" cap="flat">
              <a:solidFill>
                <a:srgbClr val="FF3333"/>
              </a:solidFill>
              <a:round/>
              <a:headEnd/>
              <a:tailEnd/>
            </a:ln>
            <a:effectLst/>
          </p:spPr>
          <p:txBody>
            <a:bodyPr wrap="none" anchor="ctr"/>
            <a:lstStyle/>
            <a:p>
              <a:endParaRPr lang="en-IN"/>
            </a:p>
          </p:txBody>
        </p:sp>
        <p:sp>
          <p:nvSpPr>
            <p:cNvPr id="246" name="Oval 9">
              <a:extLst>
                <a:ext uri="{FF2B5EF4-FFF2-40B4-BE49-F238E27FC236}">
                  <a16:creationId xmlns:a16="http://schemas.microsoft.com/office/drawing/2014/main" id="{4486431F-5F3D-4340-8DE6-57E32ED46037}"/>
                </a:ext>
              </a:extLst>
            </p:cNvPr>
            <p:cNvSpPr>
              <a:spLocks noChangeArrowheads="1"/>
            </p:cNvSpPr>
            <p:nvPr/>
          </p:nvSpPr>
          <p:spPr bwMode="auto">
            <a:xfrm>
              <a:off x="1808150" y="1828559"/>
              <a:ext cx="224510" cy="236658"/>
            </a:xfrm>
            <a:prstGeom prst="ellipse">
              <a:avLst/>
            </a:prstGeom>
            <a:solidFill>
              <a:srgbClr val="00B050"/>
            </a:solidFill>
            <a:ln w="9525" cap="flat">
              <a:solidFill>
                <a:srgbClr val="FF3333"/>
              </a:solidFill>
              <a:round/>
              <a:headEnd/>
              <a:tailEnd/>
            </a:ln>
            <a:effectLst/>
          </p:spPr>
          <p:txBody>
            <a:bodyPr wrap="none" anchor="ctr"/>
            <a:lstStyle/>
            <a:p>
              <a:endParaRPr lang="en-IN"/>
            </a:p>
          </p:txBody>
        </p:sp>
        <p:sp>
          <p:nvSpPr>
            <p:cNvPr id="247" name="Oval 9">
              <a:extLst>
                <a:ext uri="{FF2B5EF4-FFF2-40B4-BE49-F238E27FC236}">
                  <a16:creationId xmlns:a16="http://schemas.microsoft.com/office/drawing/2014/main" id="{E2BB83B0-5CAC-42B5-8E48-C757DF2F01B0}"/>
                </a:ext>
              </a:extLst>
            </p:cNvPr>
            <p:cNvSpPr>
              <a:spLocks noChangeArrowheads="1"/>
            </p:cNvSpPr>
            <p:nvPr/>
          </p:nvSpPr>
          <p:spPr bwMode="auto">
            <a:xfrm>
              <a:off x="865692" y="2432700"/>
              <a:ext cx="224510" cy="236658"/>
            </a:xfrm>
            <a:prstGeom prst="ellipse">
              <a:avLst/>
            </a:prstGeom>
            <a:solidFill>
              <a:srgbClr val="00B050"/>
            </a:solidFill>
            <a:ln w="9525" cap="flat">
              <a:solidFill>
                <a:srgbClr val="FF3333"/>
              </a:solidFill>
              <a:round/>
              <a:headEnd/>
              <a:tailEnd/>
            </a:ln>
            <a:effectLst/>
          </p:spPr>
          <p:txBody>
            <a:bodyPr wrap="none" anchor="ctr"/>
            <a:lstStyle/>
            <a:p>
              <a:endParaRPr lang="en-IN"/>
            </a:p>
          </p:txBody>
        </p:sp>
        <p:sp>
          <p:nvSpPr>
            <p:cNvPr id="248" name="Oval 9">
              <a:extLst>
                <a:ext uri="{FF2B5EF4-FFF2-40B4-BE49-F238E27FC236}">
                  <a16:creationId xmlns:a16="http://schemas.microsoft.com/office/drawing/2014/main" id="{80679F1B-3054-499B-B9DD-D43CAAE5C707}"/>
                </a:ext>
              </a:extLst>
            </p:cNvPr>
            <p:cNvSpPr>
              <a:spLocks noChangeArrowheads="1"/>
            </p:cNvSpPr>
            <p:nvPr/>
          </p:nvSpPr>
          <p:spPr bwMode="auto">
            <a:xfrm>
              <a:off x="1447364" y="2288053"/>
              <a:ext cx="224510" cy="236658"/>
            </a:xfrm>
            <a:prstGeom prst="ellipse">
              <a:avLst/>
            </a:prstGeom>
            <a:solidFill>
              <a:srgbClr val="00B050"/>
            </a:solidFill>
            <a:ln w="9525" cap="flat">
              <a:solidFill>
                <a:srgbClr val="FF3333"/>
              </a:solidFill>
              <a:round/>
              <a:headEnd/>
              <a:tailEnd/>
            </a:ln>
            <a:effectLst/>
          </p:spPr>
          <p:txBody>
            <a:bodyPr wrap="none" anchor="ctr"/>
            <a:lstStyle/>
            <a:p>
              <a:endParaRPr lang="en-IN"/>
            </a:p>
          </p:txBody>
        </p:sp>
        <p:sp>
          <p:nvSpPr>
            <p:cNvPr id="249" name="Oval 9">
              <a:extLst>
                <a:ext uri="{FF2B5EF4-FFF2-40B4-BE49-F238E27FC236}">
                  <a16:creationId xmlns:a16="http://schemas.microsoft.com/office/drawing/2014/main" id="{8DC4D318-40D3-4F27-9AC4-508F53DAC18D}"/>
                </a:ext>
              </a:extLst>
            </p:cNvPr>
            <p:cNvSpPr>
              <a:spLocks noChangeArrowheads="1"/>
            </p:cNvSpPr>
            <p:nvPr/>
          </p:nvSpPr>
          <p:spPr bwMode="auto">
            <a:xfrm>
              <a:off x="2179778" y="2933428"/>
              <a:ext cx="224510" cy="236658"/>
            </a:xfrm>
            <a:prstGeom prst="ellipse">
              <a:avLst/>
            </a:prstGeom>
            <a:solidFill>
              <a:srgbClr val="00B050"/>
            </a:solidFill>
            <a:ln w="9525" cap="flat">
              <a:solidFill>
                <a:srgbClr val="FF3333"/>
              </a:solidFill>
              <a:round/>
              <a:headEnd/>
              <a:tailEnd/>
            </a:ln>
            <a:effectLst/>
          </p:spPr>
          <p:txBody>
            <a:bodyPr wrap="none" anchor="ctr"/>
            <a:lstStyle/>
            <a:p>
              <a:endParaRPr lang="en-IN"/>
            </a:p>
          </p:txBody>
        </p:sp>
        <p:sp>
          <p:nvSpPr>
            <p:cNvPr id="250" name="Oval 9">
              <a:extLst>
                <a:ext uri="{FF2B5EF4-FFF2-40B4-BE49-F238E27FC236}">
                  <a16:creationId xmlns:a16="http://schemas.microsoft.com/office/drawing/2014/main" id="{AD1C0420-72E4-4C44-984E-04E37FB46EB9}"/>
                </a:ext>
              </a:extLst>
            </p:cNvPr>
            <p:cNvSpPr>
              <a:spLocks noChangeArrowheads="1"/>
            </p:cNvSpPr>
            <p:nvPr/>
          </p:nvSpPr>
          <p:spPr bwMode="auto">
            <a:xfrm>
              <a:off x="2111378" y="2434025"/>
              <a:ext cx="224510" cy="236658"/>
            </a:xfrm>
            <a:prstGeom prst="ellipse">
              <a:avLst/>
            </a:prstGeom>
            <a:solidFill>
              <a:srgbClr val="00B050"/>
            </a:solidFill>
            <a:ln w="9525" cap="flat">
              <a:solidFill>
                <a:srgbClr val="FF3333"/>
              </a:solidFill>
              <a:round/>
              <a:headEnd/>
              <a:tailEnd/>
            </a:ln>
            <a:effectLst/>
          </p:spPr>
          <p:txBody>
            <a:bodyPr wrap="none" anchor="ctr"/>
            <a:lstStyle/>
            <a:p>
              <a:endParaRPr lang="en-IN"/>
            </a:p>
          </p:txBody>
        </p:sp>
        <p:sp>
          <p:nvSpPr>
            <p:cNvPr id="251" name="Oval 9">
              <a:extLst>
                <a:ext uri="{FF2B5EF4-FFF2-40B4-BE49-F238E27FC236}">
                  <a16:creationId xmlns:a16="http://schemas.microsoft.com/office/drawing/2014/main" id="{F1171659-45CE-4A15-BAEE-2322C4E59EE1}"/>
                </a:ext>
              </a:extLst>
            </p:cNvPr>
            <p:cNvSpPr>
              <a:spLocks noChangeArrowheads="1"/>
            </p:cNvSpPr>
            <p:nvPr/>
          </p:nvSpPr>
          <p:spPr bwMode="auto">
            <a:xfrm>
              <a:off x="2801287" y="2767485"/>
              <a:ext cx="224510" cy="236658"/>
            </a:xfrm>
            <a:prstGeom prst="ellipse">
              <a:avLst/>
            </a:prstGeom>
            <a:solidFill>
              <a:srgbClr val="00B050"/>
            </a:solidFill>
            <a:ln w="9525" cap="flat">
              <a:solidFill>
                <a:srgbClr val="FF3333"/>
              </a:solidFill>
              <a:round/>
              <a:headEnd/>
              <a:tailEnd/>
            </a:ln>
            <a:effectLst/>
          </p:spPr>
          <p:txBody>
            <a:bodyPr wrap="none" anchor="ctr"/>
            <a:lstStyle/>
            <a:p>
              <a:endParaRPr lang="en-IN"/>
            </a:p>
          </p:txBody>
        </p:sp>
        <p:sp>
          <p:nvSpPr>
            <p:cNvPr id="252" name="Oval 9">
              <a:extLst>
                <a:ext uri="{FF2B5EF4-FFF2-40B4-BE49-F238E27FC236}">
                  <a16:creationId xmlns:a16="http://schemas.microsoft.com/office/drawing/2014/main" id="{16769378-A137-4D55-979C-20508440DC83}"/>
                </a:ext>
              </a:extLst>
            </p:cNvPr>
            <p:cNvSpPr>
              <a:spLocks noChangeArrowheads="1"/>
            </p:cNvSpPr>
            <p:nvPr/>
          </p:nvSpPr>
          <p:spPr bwMode="auto">
            <a:xfrm>
              <a:off x="2405206" y="1828559"/>
              <a:ext cx="224510" cy="236658"/>
            </a:xfrm>
            <a:prstGeom prst="ellipse">
              <a:avLst/>
            </a:prstGeom>
            <a:solidFill>
              <a:srgbClr val="00B050"/>
            </a:solidFill>
            <a:ln w="9525" cap="flat">
              <a:solidFill>
                <a:srgbClr val="FF3333"/>
              </a:solidFill>
              <a:round/>
              <a:headEnd/>
              <a:tailEnd/>
            </a:ln>
            <a:effectLst/>
          </p:spPr>
          <p:txBody>
            <a:bodyPr wrap="none" anchor="ctr"/>
            <a:lstStyle/>
            <a:p>
              <a:endParaRPr lang="en-IN"/>
            </a:p>
          </p:txBody>
        </p:sp>
        <p:sp>
          <p:nvSpPr>
            <p:cNvPr id="253" name="Oval 9">
              <a:extLst>
                <a:ext uri="{FF2B5EF4-FFF2-40B4-BE49-F238E27FC236}">
                  <a16:creationId xmlns:a16="http://schemas.microsoft.com/office/drawing/2014/main" id="{6C2BBF82-C9B1-4299-9255-1BAAA05A2A5F}"/>
                </a:ext>
              </a:extLst>
            </p:cNvPr>
            <p:cNvSpPr>
              <a:spLocks noChangeArrowheads="1"/>
            </p:cNvSpPr>
            <p:nvPr/>
          </p:nvSpPr>
          <p:spPr bwMode="auto">
            <a:xfrm>
              <a:off x="1206963" y="2761906"/>
              <a:ext cx="224510" cy="236658"/>
            </a:xfrm>
            <a:prstGeom prst="ellipse">
              <a:avLst/>
            </a:prstGeom>
            <a:solidFill>
              <a:srgbClr val="00B050"/>
            </a:solidFill>
            <a:ln w="9525" cap="flat">
              <a:solidFill>
                <a:srgbClr val="FF3333"/>
              </a:solidFill>
              <a:round/>
              <a:headEnd/>
              <a:tailEnd/>
            </a:ln>
            <a:effectLst/>
          </p:spPr>
          <p:txBody>
            <a:bodyPr wrap="none" anchor="ctr"/>
            <a:lstStyle/>
            <a:p>
              <a:endParaRPr lang="en-IN"/>
            </a:p>
          </p:txBody>
        </p:sp>
        <p:sp>
          <p:nvSpPr>
            <p:cNvPr id="254" name="Oval 9">
              <a:extLst>
                <a:ext uri="{FF2B5EF4-FFF2-40B4-BE49-F238E27FC236}">
                  <a16:creationId xmlns:a16="http://schemas.microsoft.com/office/drawing/2014/main" id="{9B4C367D-15F1-46E9-84C3-8E6DDC864274}"/>
                </a:ext>
              </a:extLst>
            </p:cNvPr>
            <p:cNvSpPr>
              <a:spLocks noChangeArrowheads="1"/>
            </p:cNvSpPr>
            <p:nvPr/>
          </p:nvSpPr>
          <p:spPr bwMode="auto">
            <a:xfrm>
              <a:off x="925778" y="1860275"/>
              <a:ext cx="224510" cy="236658"/>
            </a:xfrm>
            <a:prstGeom prst="ellipse">
              <a:avLst/>
            </a:prstGeom>
            <a:solidFill>
              <a:srgbClr val="00B050"/>
            </a:solidFill>
            <a:ln w="9525" cap="flat">
              <a:solidFill>
                <a:srgbClr val="FF3333"/>
              </a:solidFill>
              <a:round/>
              <a:headEnd/>
              <a:tailEnd/>
            </a:ln>
            <a:effectLst/>
          </p:spPr>
          <p:txBody>
            <a:bodyPr wrap="none" anchor="ctr"/>
            <a:lstStyle/>
            <a:p>
              <a:endParaRPr lang="en-IN"/>
            </a:p>
          </p:txBody>
        </p:sp>
        <p:sp>
          <p:nvSpPr>
            <p:cNvPr id="255" name="Oval 9">
              <a:extLst>
                <a:ext uri="{FF2B5EF4-FFF2-40B4-BE49-F238E27FC236}">
                  <a16:creationId xmlns:a16="http://schemas.microsoft.com/office/drawing/2014/main" id="{EC668988-4AF8-4CB2-A419-3F8BADB3D3D4}"/>
                </a:ext>
              </a:extLst>
            </p:cNvPr>
            <p:cNvSpPr>
              <a:spLocks noChangeArrowheads="1"/>
            </p:cNvSpPr>
            <p:nvPr/>
          </p:nvSpPr>
          <p:spPr bwMode="auto">
            <a:xfrm>
              <a:off x="2798263" y="2152486"/>
              <a:ext cx="224510" cy="236658"/>
            </a:xfrm>
            <a:prstGeom prst="ellipse">
              <a:avLst/>
            </a:prstGeom>
            <a:solidFill>
              <a:srgbClr val="00B050"/>
            </a:solidFill>
            <a:ln w="9525" cap="flat">
              <a:solidFill>
                <a:srgbClr val="FF3333"/>
              </a:solidFill>
              <a:round/>
              <a:headEnd/>
              <a:tailEnd/>
            </a:ln>
            <a:effectLst/>
          </p:spPr>
          <p:txBody>
            <a:bodyPr wrap="none" anchor="ctr"/>
            <a:lstStyle/>
            <a:p>
              <a:endParaRPr lang="en-IN"/>
            </a:p>
          </p:txBody>
        </p:sp>
        <p:sp>
          <p:nvSpPr>
            <p:cNvPr id="256" name="Oval 9">
              <a:extLst>
                <a:ext uri="{FF2B5EF4-FFF2-40B4-BE49-F238E27FC236}">
                  <a16:creationId xmlns:a16="http://schemas.microsoft.com/office/drawing/2014/main" id="{8B51EDE9-2AA7-43ED-BF88-BB731495FA0E}"/>
                </a:ext>
              </a:extLst>
            </p:cNvPr>
            <p:cNvSpPr>
              <a:spLocks noChangeArrowheads="1"/>
            </p:cNvSpPr>
            <p:nvPr/>
          </p:nvSpPr>
          <p:spPr bwMode="auto">
            <a:xfrm>
              <a:off x="1614653" y="2940884"/>
              <a:ext cx="224510" cy="236658"/>
            </a:xfrm>
            <a:prstGeom prst="ellipse">
              <a:avLst/>
            </a:prstGeom>
            <a:solidFill>
              <a:srgbClr val="00B050"/>
            </a:solidFill>
            <a:ln w="9525" cap="flat">
              <a:solidFill>
                <a:srgbClr val="FF3333"/>
              </a:solidFill>
              <a:round/>
              <a:headEnd/>
              <a:tailEnd/>
            </a:ln>
            <a:effectLst/>
          </p:spPr>
          <p:txBody>
            <a:bodyPr wrap="none" anchor="ctr"/>
            <a:lstStyle/>
            <a:p>
              <a:endParaRPr lang="en-IN"/>
            </a:p>
          </p:txBody>
        </p:sp>
        <p:sp>
          <p:nvSpPr>
            <p:cNvPr id="257" name="Oval 9">
              <a:extLst>
                <a:ext uri="{FF2B5EF4-FFF2-40B4-BE49-F238E27FC236}">
                  <a16:creationId xmlns:a16="http://schemas.microsoft.com/office/drawing/2014/main" id="{B99D3D0D-FF7E-4DD5-82CB-55BE01386CF5}"/>
                </a:ext>
              </a:extLst>
            </p:cNvPr>
            <p:cNvSpPr>
              <a:spLocks noChangeArrowheads="1"/>
            </p:cNvSpPr>
            <p:nvPr/>
          </p:nvSpPr>
          <p:spPr bwMode="auto">
            <a:xfrm>
              <a:off x="2016845" y="3438238"/>
              <a:ext cx="224510" cy="236658"/>
            </a:xfrm>
            <a:prstGeom prst="ellipse">
              <a:avLst/>
            </a:prstGeom>
            <a:solidFill>
              <a:srgbClr val="00B050"/>
            </a:solidFill>
            <a:ln w="9525" cap="flat">
              <a:solidFill>
                <a:srgbClr val="FF3333"/>
              </a:solidFill>
              <a:round/>
              <a:headEnd/>
              <a:tailEnd/>
            </a:ln>
            <a:effectLst/>
          </p:spPr>
          <p:txBody>
            <a:bodyPr wrap="none" anchor="ctr"/>
            <a:lstStyle/>
            <a:p>
              <a:endParaRPr lang="en-IN"/>
            </a:p>
          </p:txBody>
        </p:sp>
        <p:sp>
          <p:nvSpPr>
            <p:cNvPr id="258" name="Oval 9">
              <a:extLst>
                <a:ext uri="{FF2B5EF4-FFF2-40B4-BE49-F238E27FC236}">
                  <a16:creationId xmlns:a16="http://schemas.microsoft.com/office/drawing/2014/main" id="{E9436275-D47F-4639-9E0E-14A96C697E27}"/>
                </a:ext>
              </a:extLst>
            </p:cNvPr>
            <p:cNvSpPr>
              <a:spLocks noChangeArrowheads="1"/>
            </p:cNvSpPr>
            <p:nvPr/>
          </p:nvSpPr>
          <p:spPr bwMode="auto">
            <a:xfrm>
              <a:off x="2421887" y="3556550"/>
              <a:ext cx="224510" cy="236658"/>
            </a:xfrm>
            <a:prstGeom prst="ellipse">
              <a:avLst/>
            </a:prstGeom>
            <a:solidFill>
              <a:srgbClr val="00B050"/>
            </a:solidFill>
            <a:ln w="9525" cap="flat">
              <a:solidFill>
                <a:srgbClr val="FF3333"/>
              </a:solidFill>
              <a:round/>
              <a:headEnd/>
              <a:tailEnd/>
            </a:ln>
            <a:effectLst/>
          </p:spPr>
          <p:txBody>
            <a:bodyPr wrap="none" anchor="ctr"/>
            <a:lstStyle/>
            <a:p>
              <a:endParaRPr lang="en-IN"/>
            </a:p>
          </p:txBody>
        </p:sp>
        <p:sp>
          <p:nvSpPr>
            <p:cNvPr id="259" name="Oval 9">
              <a:extLst>
                <a:ext uri="{FF2B5EF4-FFF2-40B4-BE49-F238E27FC236}">
                  <a16:creationId xmlns:a16="http://schemas.microsoft.com/office/drawing/2014/main" id="{3D257BE8-C656-447F-856C-C4EA04267603}"/>
                </a:ext>
              </a:extLst>
            </p:cNvPr>
            <p:cNvSpPr>
              <a:spLocks noChangeArrowheads="1"/>
            </p:cNvSpPr>
            <p:nvPr/>
          </p:nvSpPr>
          <p:spPr bwMode="auto">
            <a:xfrm>
              <a:off x="996936" y="4087908"/>
              <a:ext cx="224510" cy="236658"/>
            </a:xfrm>
            <a:prstGeom prst="ellipse">
              <a:avLst/>
            </a:prstGeom>
            <a:solidFill>
              <a:srgbClr val="FF0000"/>
            </a:solidFill>
            <a:ln w="9525" cap="flat">
              <a:solidFill>
                <a:srgbClr val="FF3333"/>
              </a:solidFill>
              <a:round/>
              <a:headEnd/>
              <a:tailEnd/>
            </a:ln>
            <a:effectLst/>
          </p:spPr>
          <p:txBody>
            <a:bodyPr wrap="none" anchor="ctr"/>
            <a:lstStyle/>
            <a:p>
              <a:endParaRPr lang="en-IN"/>
            </a:p>
          </p:txBody>
        </p:sp>
        <p:sp>
          <p:nvSpPr>
            <p:cNvPr id="260" name="Oval 9">
              <a:extLst>
                <a:ext uri="{FF2B5EF4-FFF2-40B4-BE49-F238E27FC236}">
                  <a16:creationId xmlns:a16="http://schemas.microsoft.com/office/drawing/2014/main" id="{85A21BD8-80F0-40E7-80B8-4BAB3FFC435E}"/>
                </a:ext>
              </a:extLst>
            </p:cNvPr>
            <p:cNvSpPr>
              <a:spLocks noChangeArrowheads="1"/>
            </p:cNvSpPr>
            <p:nvPr/>
          </p:nvSpPr>
          <p:spPr bwMode="auto">
            <a:xfrm>
              <a:off x="1511654" y="3599095"/>
              <a:ext cx="224510" cy="236658"/>
            </a:xfrm>
            <a:prstGeom prst="ellipse">
              <a:avLst/>
            </a:prstGeom>
            <a:solidFill>
              <a:srgbClr val="00B050"/>
            </a:solidFill>
            <a:ln w="9525" cap="flat">
              <a:solidFill>
                <a:srgbClr val="FF3333"/>
              </a:solidFill>
              <a:round/>
              <a:headEnd/>
              <a:tailEnd/>
            </a:ln>
            <a:effectLst/>
          </p:spPr>
          <p:txBody>
            <a:bodyPr wrap="none" anchor="ctr"/>
            <a:lstStyle/>
            <a:p>
              <a:endParaRPr lang="en-IN"/>
            </a:p>
          </p:txBody>
        </p:sp>
        <p:sp>
          <p:nvSpPr>
            <p:cNvPr id="261" name="Oval 9">
              <a:extLst>
                <a:ext uri="{FF2B5EF4-FFF2-40B4-BE49-F238E27FC236}">
                  <a16:creationId xmlns:a16="http://schemas.microsoft.com/office/drawing/2014/main" id="{AA6D1661-9430-45A6-80E9-41BF7A3735A3}"/>
                </a:ext>
              </a:extLst>
            </p:cNvPr>
            <p:cNvSpPr>
              <a:spLocks noChangeArrowheads="1"/>
            </p:cNvSpPr>
            <p:nvPr/>
          </p:nvSpPr>
          <p:spPr bwMode="auto">
            <a:xfrm>
              <a:off x="1523742" y="4406911"/>
              <a:ext cx="224510" cy="236658"/>
            </a:xfrm>
            <a:prstGeom prst="ellipse">
              <a:avLst/>
            </a:prstGeom>
            <a:solidFill>
              <a:srgbClr val="FF0000"/>
            </a:solidFill>
            <a:ln w="9525" cap="flat">
              <a:solidFill>
                <a:srgbClr val="FF3333"/>
              </a:solidFill>
              <a:round/>
              <a:headEnd/>
              <a:tailEnd/>
            </a:ln>
            <a:effectLst/>
          </p:spPr>
          <p:txBody>
            <a:bodyPr wrap="none" anchor="ctr"/>
            <a:lstStyle/>
            <a:p>
              <a:endParaRPr lang="en-IN"/>
            </a:p>
          </p:txBody>
        </p:sp>
        <p:sp>
          <p:nvSpPr>
            <p:cNvPr id="262" name="Oval 9">
              <a:extLst>
                <a:ext uri="{FF2B5EF4-FFF2-40B4-BE49-F238E27FC236}">
                  <a16:creationId xmlns:a16="http://schemas.microsoft.com/office/drawing/2014/main" id="{5DDAA1F6-DA45-4D09-9385-66ACB9FF8285}"/>
                </a:ext>
              </a:extLst>
            </p:cNvPr>
            <p:cNvSpPr>
              <a:spLocks noChangeArrowheads="1"/>
            </p:cNvSpPr>
            <p:nvPr/>
          </p:nvSpPr>
          <p:spPr bwMode="auto">
            <a:xfrm>
              <a:off x="2780774" y="3274867"/>
              <a:ext cx="224510" cy="236658"/>
            </a:xfrm>
            <a:prstGeom prst="ellipse">
              <a:avLst/>
            </a:prstGeom>
            <a:solidFill>
              <a:srgbClr val="00B050"/>
            </a:solidFill>
            <a:ln w="9525" cap="flat">
              <a:solidFill>
                <a:srgbClr val="FF3333"/>
              </a:solidFill>
              <a:round/>
              <a:headEnd/>
              <a:tailEnd/>
            </a:ln>
            <a:effectLst/>
          </p:spPr>
          <p:txBody>
            <a:bodyPr wrap="none" anchor="ctr"/>
            <a:lstStyle/>
            <a:p>
              <a:endParaRPr lang="en-IN"/>
            </a:p>
          </p:txBody>
        </p:sp>
        <p:sp>
          <p:nvSpPr>
            <p:cNvPr id="263" name="Oval 9">
              <a:extLst>
                <a:ext uri="{FF2B5EF4-FFF2-40B4-BE49-F238E27FC236}">
                  <a16:creationId xmlns:a16="http://schemas.microsoft.com/office/drawing/2014/main" id="{35E85925-0C20-4A24-B422-352935731D35}"/>
                </a:ext>
              </a:extLst>
            </p:cNvPr>
            <p:cNvSpPr>
              <a:spLocks noChangeArrowheads="1"/>
            </p:cNvSpPr>
            <p:nvPr/>
          </p:nvSpPr>
          <p:spPr bwMode="auto">
            <a:xfrm>
              <a:off x="2756077" y="4127736"/>
              <a:ext cx="224510" cy="236658"/>
            </a:xfrm>
            <a:prstGeom prst="ellipse">
              <a:avLst/>
            </a:prstGeom>
            <a:solidFill>
              <a:srgbClr val="FF0000"/>
            </a:solidFill>
            <a:ln w="9525" cap="flat">
              <a:solidFill>
                <a:srgbClr val="FF3333"/>
              </a:solidFill>
              <a:round/>
              <a:headEnd/>
              <a:tailEnd/>
            </a:ln>
            <a:effectLst/>
          </p:spPr>
          <p:txBody>
            <a:bodyPr wrap="none" anchor="ctr"/>
            <a:lstStyle/>
            <a:p>
              <a:endParaRPr lang="en-IN"/>
            </a:p>
          </p:txBody>
        </p:sp>
        <p:sp>
          <p:nvSpPr>
            <p:cNvPr id="264" name="Oval 9">
              <a:extLst>
                <a:ext uri="{FF2B5EF4-FFF2-40B4-BE49-F238E27FC236}">
                  <a16:creationId xmlns:a16="http://schemas.microsoft.com/office/drawing/2014/main" id="{136B4032-30A8-4EEF-97BB-04D2CB38993D}"/>
                </a:ext>
              </a:extLst>
            </p:cNvPr>
            <p:cNvSpPr>
              <a:spLocks noChangeArrowheads="1"/>
            </p:cNvSpPr>
            <p:nvPr/>
          </p:nvSpPr>
          <p:spPr bwMode="auto">
            <a:xfrm>
              <a:off x="1982643" y="3897461"/>
              <a:ext cx="224510" cy="236658"/>
            </a:xfrm>
            <a:prstGeom prst="ellipse">
              <a:avLst/>
            </a:prstGeom>
            <a:solidFill>
              <a:srgbClr val="FF0000"/>
            </a:solidFill>
            <a:ln w="9525" cap="flat">
              <a:solidFill>
                <a:srgbClr val="FF3333"/>
              </a:solidFill>
              <a:round/>
              <a:headEnd/>
              <a:tailEnd/>
            </a:ln>
            <a:effectLst/>
          </p:spPr>
          <p:txBody>
            <a:bodyPr wrap="none" anchor="ctr"/>
            <a:lstStyle/>
            <a:p>
              <a:endParaRPr lang="en-IN"/>
            </a:p>
          </p:txBody>
        </p:sp>
        <p:sp>
          <p:nvSpPr>
            <p:cNvPr id="265" name="Oval 9">
              <a:extLst>
                <a:ext uri="{FF2B5EF4-FFF2-40B4-BE49-F238E27FC236}">
                  <a16:creationId xmlns:a16="http://schemas.microsoft.com/office/drawing/2014/main" id="{535E8643-C088-469A-974C-8805AFB32525}"/>
                </a:ext>
              </a:extLst>
            </p:cNvPr>
            <p:cNvSpPr>
              <a:spLocks noChangeArrowheads="1"/>
            </p:cNvSpPr>
            <p:nvPr/>
          </p:nvSpPr>
          <p:spPr bwMode="auto">
            <a:xfrm>
              <a:off x="975290" y="4823544"/>
              <a:ext cx="224510" cy="236658"/>
            </a:xfrm>
            <a:prstGeom prst="ellipse">
              <a:avLst/>
            </a:prstGeom>
            <a:solidFill>
              <a:srgbClr val="FF0000"/>
            </a:solidFill>
            <a:ln w="9525" cap="flat">
              <a:solidFill>
                <a:srgbClr val="FF3333"/>
              </a:solidFill>
              <a:round/>
              <a:headEnd/>
              <a:tailEnd/>
            </a:ln>
            <a:effectLst/>
          </p:spPr>
          <p:txBody>
            <a:bodyPr wrap="none" anchor="ctr"/>
            <a:lstStyle/>
            <a:p>
              <a:endParaRPr lang="en-IN"/>
            </a:p>
          </p:txBody>
        </p:sp>
        <p:sp>
          <p:nvSpPr>
            <p:cNvPr id="266" name="Oval 9">
              <a:extLst>
                <a:ext uri="{FF2B5EF4-FFF2-40B4-BE49-F238E27FC236}">
                  <a16:creationId xmlns:a16="http://schemas.microsoft.com/office/drawing/2014/main" id="{83BD0111-DFAD-4CF7-9954-82E8D9DC4347}"/>
                </a:ext>
              </a:extLst>
            </p:cNvPr>
            <p:cNvSpPr>
              <a:spLocks noChangeArrowheads="1"/>
            </p:cNvSpPr>
            <p:nvPr/>
          </p:nvSpPr>
          <p:spPr bwMode="auto">
            <a:xfrm>
              <a:off x="898912" y="3538795"/>
              <a:ext cx="224510" cy="236658"/>
            </a:xfrm>
            <a:prstGeom prst="ellipse">
              <a:avLst/>
            </a:prstGeom>
            <a:solidFill>
              <a:srgbClr val="00B050"/>
            </a:solidFill>
            <a:ln w="9525" cap="flat">
              <a:solidFill>
                <a:srgbClr val="FF3333"/>
              </a:solidFill>
              <a:round/>
              <a:headEnd/>
              <a:tailEnd/>
            </a:ln>
            <a:effectLst/>
          </p:spPr>
          <p:txBody>
            <a:bodyPr wrap="none" anchor="ctr"/>
            <a:lstStyle/>
            <a:p>
              <a:endParaRPr lang="en-IN"/>
            </a:p>
          </p:txBody>
        </p:sp>
        <p:sp>
          <p:nvSpPr>
            <p:cNvPr id="267" name="Oval 9">
              <a:extLst>
                <a:ext uri="{FF2B5EF4-FFF2-40B4-BE49-F238E27FC236}">
                  <a16:creationId xmlns:a16="http://schemas.microsoft.com/office/drawing/2014/main" id="{0278A1E9-CF81-44A0-9E3A-0A57DDC08EB4}"/>
                </a:ext>
              </a:extLst>
            </p:cNvPr>
            <p:cNvSpPr>
              <a:spLocks noChangeArrowheads="1"/>
            </p:cNvSpPr>
            <p:nvPr/>
          </p:nvSpPr>
          <p:spPr bwMode="auto">
            <a:xfrm>
              <a:off x="1816120" y="4795786"/>
              <a:ext cx="224510" cy="236658"/>
            </a:xfrm>
            <a:prstGeom prst="ellipse">
              <a:avLst/>
            </a:prstGeom>
            <a:solidFill>
              <a:srgbClr val="FF0000"/>
            </a:solidFill>
            <a:ln w="9525" cap="flat">
              <a:solidFill>
                <a:srgbClr val="FF3333"/>
              </a:solidFill>
              <a:round/>
              <a:headEnd/>
              <a:tailEnd/>
            </a:ln>
            <a:effectLst/>
          </p:spPr>
          <p:txBody>
            <a:bodyPr wrap="none" anchor="ctr"/>
            <a:lstStyle/>
            <a:p>
              <a:endParaRPr lang="en-IN"/>
            </a:p>
          </p:txBody>
        </p:sp>
        <p:sp>
          <p:nvSpPr>
            <p:cNvPr id="268" name="Oval 9">
              <a:extLst>
                <a:ext uri="{FF2B5EF4-FFF2-40B4-BE49-F238E27FC236}">
                  <a16:creationId xmlns:a16="http://schemas.microsoft.com/office/drawing/2014/main" id="{24BA26B7-9030-4925-813C-5B6A107BEA59}"/>
                </a:ext>
              </a:extLst>
            </p:cNvPr>
            <p:cNvSpPr>
              <a:spLocks noChangeArrowheads="1"/>
            </p:cNvSpPr>
            <p:nvPr/>
          </p:nvSpPr>
          <p:spPr bwMode="auto">
            <a:xfrm>
              <a:off x="2290488" y="4586781"/>
              <a:ext cx="224510" cy="236658"/>
            </a:xfrm>
            <a:prstGeom prst="ellipse">
              <a:avLst/>
            </a:prstGeom>
            <a:solidFill>
              <a:srgbClr val="FF0000"/>
            </a:solidFill>
            <a:ln w="9525" cap="flat">
              <a:solidFill>
                <a:srgbClr val="FF3333"/>
              </a:solidFill>
              <a:round/>
              <a:headEnd/>
              <a:tailEnd/>
            </a:ln>
            <a:effectLst/>
          </p:spPr>
          <p:txBody>
            <a:bodyPr wrap="none" anchor="ctr"/>
            <a:lstStyle/>
            <a:p>
              <a:endParaRPr lang="en-IN"/>
            </a:p>
          </p:txBody>
        </p:sp>
        <p:sp>
          <p:nvSpPr>
            <p:cNvPr id="269" name="Oval 9">
              <a:extLst>
                <a:ext uri="{FF2B5EF4-FFF2-40B4-BE49-F238E27FC236}">
                  <a16:creationId xmlns:a16="http://schemas.microsoft.com/office/drawing/2014/main" id="{B51736E6-C3EC-4762-9997-6F84EB8A6E52}"/>
                </a:ext>
              </a:extLst>
            </p:cNvPr>
            <p:cNvSpPr>
              <a:spLocks noChangeArrowheads="1"/>
            </p:cNvSpPr>
            <p:nvPr/>
          </p:nvSpPr>
          <p:spPr bwMode="auto">
            <a:xfrm>
              <a:off x="2894752" y="4750607"/>
              <a:ext cx="224510" cy="236658"/>
            </a:xfrm>
            <a:prstGeom prst="ellipse">
              <a:avLst/>
            </a:prstGeom>
            <a:solidFill>
              <a:srgbClr val="FF0000"/>
            </a:solidFill>
            <a:ln w="9525" cap="flat">
              <a:solidFill>
                <a:srgbClr val="FF3333"/>
              </a:solidFill>
              <a:round/>
              <a:headEnd/>
              <a:tailEnd/>
            </a:ln>
            <a:effectLst/>
          </p:spPr>
          <p:txBody>
            <a:bodyPr wrap="none" anchor="ctr"/>
            <a:lstStyle/>
            <a:p>
              <a:endParaRPr lang="en-IN"/>
            </a:p>
          </p:txBody>
        </p:sp>
        <p:sp>
          <p:nvSpPr>
            <p:cNvPr id="270" name="Oval 9">
              <a:extLst>
                <a:ext uri="{FF2B5EF4-FFF2-40B4-BE49-F238E27FC236}">
                  <a16:creationId xmlns:a16="http://schemas.microsoft.com/office/drawing/2014/main" id="{953E7521-EFCC-4D94-9C94-1A22059C4771}"/>
                </a:ext>
              </a:extLst>
            </p:cNvPr>
            <p:cNvSpPr>
              <a:spLocks noChangeArrowheads="1"/>
            </p:cNvSpPr>
            <p:nvPr/>
          </p:nvSpPr>
          <p:spPr bwMode="auto">
            <a:xfrm>
              <a:off x="5129334" y="3870055"/>
              <a:ext cx="224510" cy="236658"/>
            </a:xfrm>
            <a:prstGeom prst="ellipse">
              <a:avLst/>
            </a:prstGeom>
            <a:solidFill>
              <a:srgbClr val="00B050"/>
            </a:solidFill>
            <a:ln w="9525" cap="flat">
              <a:solidFill>
                <a:srgbClr val="FF3333"/>
              </a:solidFill>
              <a:round/>
              <a:headEnd/>
              <a:tailEnd/>
            </a:ln>
            <a:effectLst/>
          </p:spPr>
          <p:txBody>
            <a:bodyPr wrap="none" anchor="ctr"/>
            <a:lstStyle/>
            <a:p>
              <a:endParaRPr lang="en-IN"/>
            </a:p>
          </p:txBody>
        </p:sp>
        <p:sp>
          <p:nvSpPr>
            <p:cNvPr id="271" name="Oval 9">
              <a:extLst>
                <a:ext uri="{FF2B5EF4-FFF2-40B4-BE49-F238E27FC236}">
                  <a16:creationId xmlns:a16="http://schemas.microsoft.com/office/drawing/2014/main" id="{6BD6F2F8-935D-4481-AF76-4915F13DA273}"/>
                </a:ext>
              </a:extLst>
            </p:cNvPr>
            <p:cNvSpPr>
              <a:spLocks noChangeArrowheads="1"/>
            </p:cNvSpPr>
            <p:nvPr/>
          </p:nvSpPr>
          <p:spPr bwMode="auto">
            <a:xfrm>
              <a:off x="2986696" y="3553459"/>
              <a:ext cx="224510" cy="236658"/>
            </a:xfrm>
            <a:prstGeom prst="ellipse">
              <a:avLst/>
            </a:prstGeom>
            <a:solidFill>
              <a:srgbClr val="00B050"/>
            </a:solidFill>
            <a:ln w="9525" cap="flat">
              <a:solidFill>
                <a:srgbClr val="FF3333"/>
              </a:solidFill>
              <a:round/>
              <a:headEnd/>
              <a:tailEnd/>
            </a:ln>
            <a:effectLst/>
          </p:spPr>
          <p:txBody>
            <a:bodyPr wrap="none" anchor="ctr"/>
            <a:lstStyle/>
            <a:p>
              <a:endParaRPr lang="en-IN"/>
            </a:p>
          </p:txBody>
        </p:sp>
        <p:sp>
          <p:nvSpPr>
            <p:cNvPr id="272" name="Oval 9">
              <a:extLst>
                <a:ext uri="{FF2B5EF4-FFF2-40B4-BE49-F238E27FC236}">
                  <a16:creationId xmlns:a16="http://schemas.microsoft.com/office/drawing/2014/main" id="{9DB0638C-5119-44A6-A893-96DE9D00D68A}"/>
                </a:ext>
              </a:extLst>
            </p:cNvPr>
            <p:cNvSpPr>
              <a:spLocks noChangeArrowheads="1"/>
            </p:cNvSpPr>
            <p:nvPr/>
          </p:nvSpPr>
          <p:spPr bwMode="auto">
            <a:xfrm>
              <a:off x="3951984" y="3630068"/>
              <a:ext cx="224510" cy="236658"/>
            </a:xfrm>
            <a:prstGeom prst="ellipse">
              <a:avLst/>
            </a:prstGeom>
            <a:solidFill>
              <a:srgbClr val="00B050"/>
            </a:solidFill>
            <a:ln w="9525" cap="flat">
              <a:solidFill>
                <a:srgbClr val="FF3333"/>
              </a:solidFill>
              <a:round/>
              <a:headEnd/>
              <a:tailEnd/>
            </a:ln>
            <a:effectLst/>
          </p:spPr>
          <p:txBody>
            <a:bodyPr wrap="none" anchor="ctr"/>
            <a:lstStyle/>
            <a:p>
              <a:endParaRPr lang="en-IN"/>
            </a:p>
          </p:txBody>
        </p:sp>
        <p:sp>
          <p:nvSpPr>
            <p:cNvPr id="273" name="Oval 9">
              <a:extLst>
                <a:ext uri="{FF2B5EF4-FFF2-40B4-BE49-F238E27FC236}">
                  <a16:creationId xmlns:a16="http://schemas.microsoft.com/office/drawing/2014/main" id="{34E32A99-B1CF-4105-9CBA-B2FA298960F6}"/>
                </a:ext>
              </a:extLst>
            </p:cNvPr>
            <p:cNvSpPr>
              <a:spLocks noChangeArrowheads="1"/>
            </p:cNvSpPr>
            <p:nvPr/>
          </p:nvSpPr>
          <p:spPr bwMode="auto">
            <a:xfrm>
              <a:off x="3590972" y="4051955"/>
              <a:ext cx="224510" cy="236658"/>
            </a:xfrm>
            <a:prstGeom prst="ellipse">
              <a:avLst/>
            </a:prstGeom>
            <a:solidFill>
              <a:srgbClr val="00B050"/>
            </a:solidFill>
            <a:ln w="9525" cap="flat">
              <a:solidFill>
                <a:srgbClr val="FF3333"/>
              </a:solidFill>
              <a:round/>
              <a:headEnd/>
              <a:tailEnd/>
            </a:ln>
            <a:effectLst/>
          </p:spPr>
          <p:txBody>
            <a:bodyPr wrap="none" anchor="ctr"/>
            <a:lstStyle/>
            <a:p>
              <a:endParaRPr lang="en-IN"/>
            </a:p>
          </p:txBody>
        </p:sp>
        <p:sp>
          <p:nvSpPr>
            <p:cNvPr id="274" name="Oval 9">
              <a:extLst>
                <a:ext uri="{FF2B5EF4-FFF2-40B4-BE49-F238E27FC236}">
                  <a16:creationId xmlns:a16="http://schemas.microsoft.com/office/drawing/2014/main" id="{3B7B1513-A21C-4058-BFF4-16BF62AD14D5}"/>
                </a:ext>
              </a:extLst>
            </p:cNvPr>
            <p:cNvSpPr>
              <a:spLocks noChangeArrowheads="1"/>
            </p:cNvSpPr>
            <p:nvPr/>
          </p:nvSpPr>
          <p:spPr bwMode="auto">
            <a:xfrm>
              <a:off x="4693389" y="3224176"/>
              <a:ext cx="224510" cy="236658"/>
            </a:xfrm>
            <a:prstGeom prst="ellipse">
              <a:avLst/>
            </a:prstGeom>
            <a:solidFill>
              <a:srgbClr val="00B050"/>
            </a:solidFill>
            <a:ln w="9525" cap="flat">
              <a:solidFill>
                <a:srgbClr val="FF3333"/>
              </a:solidFill>
              <a:round/>
              <a:headEnd/>
              <a:tailEnd/>
            </a:ln>
            <a:effectLst/>
          </p:spPr>
          <p:txBody>
            <a:bodyPr wrap="none" anchor="ctr"/>
            <a:lstStyle/>
            <a:p>
              <a:endParaRPr lang="en-IN"/>
            </a:p>
          </p:txBody>
        </p:sp>
        <p:sp>
          <p:nvSpPr>
            <p:cNvPr id="275" name="Oval 9">
              <a:extLst>
                <a:ext uri="{FF2B5EF4-FFF2-40B4-BE49-F238E27FC236}">
                  <a16:creationId xmlns:a16="http://schemas.microsoft.com/office/drawing/2014/main" id="{ECBB27A5-CE93-4485-B1FD-2DFC44C5D472}"/>
                </a:ext>
              </a:extLst>
            </p:cNvPr>
            <p:cNvSpPr>
              <a:spLocks noChangeArrowheads="1"/>
            </p:cNvSpPr>
            <p:nvPr/>
          </p:nvSpPr>
          <p:spPr bwMode="auto">
            <a:xfrm>
              <a:off x="4712470" y="4248247"/>
              <a:ext cx="224510" cy="236658"/>
            </a:xfrm>
            <a:prstGeom prst="ellipse">
              <a:avLst/>
            </a:prstGeom>
            <a:solidFill>
              <a:srgbClr val="00B050"/>
            </a:solidFill>
            <a:ln w="9525" cap="flat">
              <a:solidFill>
                <a:srgbClr val="FF3333"/>
              </a:solidFill>
              <a:round/>
              <a:headEnd/>
              <a:tailEnd/>
            </a:ln>
            <a:effectLst/>
          </p:spPr>
          <p:txBody>
            <a:bodyPr wrap="none" anchor="ctr"/>
            <a:lstStyle/>
            <a:p>
              <a:endParaRPr lang="en-IN"/>
            </a:p>
          </p:txBody>
        </p:sp>
        <p:sp>
          <p:nvSpPr>
            <p:cNvPr id="276" name="Oval 9">
              <a:extLst>
                <a:ext uri="{FF2B5EF4-FFF2-40B4-BE49-F238E27FC236}">
                  <a16:creationId xmlns:a16="http://schemas.microsoft.com/office/drawing/2014/main" id="{D022E5F6-BCA0-415A-8355-2E0F69D78542}"/>
                </a:ext>
              </a:extLst>
            </p:cNvPr>
            <p:cNvSpPr>
              <a:spLocks noChangeArrowheads="1"/>
            </p:cNvSpPr>
            <p:nvPr/>
          </p:nvSpPr>
          <p:spPr bwMode="auto">
            <a:xfrm>
              <a:off x="4513802" y="3609621"/>
              <a:ext cx="224510" cy="236658"/>
            </a:xfrm>
            <a:prstGeom prst="ellipse">
              <a:avLst/>
            </a:prstGeom>
            <a:solidFill>
              <a:srgbClr val="00B050"/>
            </a:solidFill>
            <a:ln w="9525" cap="flat">
              <a:solidFill>
                <a:srgbClr val="FF3333"/>
              </a:solidFill>
              <a:round/>
              <a:headEnd/>
              <a:tailEnd/>
            </a:ln>
            <a:effectLst/>
          </p:spPr>
          <p:txBody>
            <a:bodyPr wrap="none" anchor="ctr"/>
            <a:lstStyle/>
            <a:p>
              <a:endParaRPr lang="en-IN"/>
            </a:p>
          </p:txBody>
        </p:sp>
        <p:sp>
          <p:nvSpPr>
            <p:cNvPr id="277" name="Oval 9">
              <a:extLst>
                <a:ext uri="{FF2B5EF4-FFF2-40B4-BE49-F238E27FC236}">
                  <a16:creationId xmlns:a16="http://schemas.microsoft.com/office/drawing/2014/main" id="{9744FEDE-2890-468F-B921-389FAFAC87A9}"/>
                </a:ext>
              </a:extLst>
            </p:cNvPr>
            <p:cNvSpPr>
              <a:spLocks noChangeArrowheads="1"/>
            </p:cNvSpPr>
            <p:nvPr/>
          </p:nvSpPr>
          <p:spPr bwMode="auto">
            <a:xfrm>
              <a:off x="3445108" y="4625874"/>
              <a:ext cx="224510" cy="236658"/>
            </a:xfrm>
            <a:prstGeom prst="ellipse">
              <a:avLst/>
            </a:prstGeom>
            <a:solidFill>
              <a:srgbClr val="00B050"/>
            </a:solidFill>
            <a:ln w="9525" cap="flat">
              <a:solidFill>
                <a:srgbClr val="FF3333"/>
              </a:solidFill>
              <a:round/>
              <a:headEnd/>
              <a:tailEnd/>
            </a:ln>
            <a:effectLst/>
          </p:spPr>
          <p:txBody>
            <a:bodyPr wrap="none" anchor="ctr"/>
            <a:lstStyle/>
            <a:p>
              <a:endParaRPr lang="en-IN"/>
            </a:p>
          </p:txBody>
        </p:sp>
        <p:sp>
          <p:nvSpPr>
            <p:cNvPr id="278" name="Oval 9">
              <a:extLst>
                <a:ext uri="{FF2B5EF4-FFF2-40B4-BE49-F238E27FC236}">
                  <a16:creationId xmlns:a16="http://schemas.microsoft.com/office/drawing/2014/main" id="{7E8F6DB2-C796-45A6-94F8-F257DCEA1DF4}"/>
                </a:ext>
              </a:extLst>
            </p:cNvPr>
            <p:cNvSpPr>
              <a:spLocks noChangeArrowheads="1"/>
            </p:cNvSpPr>
            <p:nvPr/>
          </p:nvSpPr>
          <p:spPr bwMode="auto">
            <a:xfrm>
              <a:off x="3478717" y="3306242"/>
              <a:ext cx="224510" cy="236658"/>
            </a:xfrm>
            <a:prstGeom prst="ellipse">
              <a:avLst/>
            </a:prstGeom>
            <a:solidFill>
              <a:srgbClr val="00B050"/>
            </a:solidFill>
            <a:ln w="9525" cap="flat">
              <a:solidFill>
                <a:srgbClr val="FF3333"/>
              </a:solidFill>
              <a:round/>
              <a:headEnd/>
              <a:tailEnd/>
            </a:ln>
            <a:effectLst/>
          </p:spPr>
          <p:txBody>
            <a:bodyPr wrap="none" anchor="ctr"/>
            <a:lstStyle/>
            <a:p>
              <a:endParaRPr lang="en-IN"/>
            </a:p>
          </p:txBody>
        </p:sp>
        <p:sp>
          <p:nvSpPr>
            <p:cNvPr id="279" name="Oval 9">
              <a:extLst>
                <a:ext uri="{FF2B5EF4-FFF2-40B4-BE49-F238E27FC236}">
                  <a16:creationId xmlns:a16="http://schemas.microsoft.com/office/drawing/2014/main" id="{3D8D2903-07F6-468D-9CA8-383DC3402ED8}"/>
                </a:ext>
              </a:extLst>
            </p:cNvPr>
            <p:cNvSpPr>
              <a:spLocks noChangeArrowheads="1"/>
            </p:cNvSpPr>
            <p:nvPr/>
          </p:nvSpPr>
          <p:spPr bwMode="auto">
            <a:xfrm>
              <a:off x="3960274" y="4795786"/>
              <a:ext cx="224510" cy="236658"/>
            </a:xfrm>
            <a:prstGeom prst="ellipse">
              <a:avLst/>
            </a:prstGeom>
            <a:solidFill>
              <a:srgbClr val="00B050"/>
            </a:solidFill>
            <a:ln w="9525" cap="flat">
              <a:solidFill>
                <a:srgbClr val="FF3333"/>
              </a:solidFill>
              <a:round/>
              <a:headEnd/>
              <a:tailEnd/>
            </a:ln>
            <a:effectLst/>
          </p:spPr>
          <p:txBody>
            <a:bodyPr wrap="none" anchor="ctr"/>
            <a:lstStyle/>
            <a:p>
              <a:endParaRPr lang="en-IN"/>
            </a:p>
          </p:txBody>
        </p:sp>
        <p:sp>
          <p:nvSpPr>
            <p:cNvPr id="280" name="Oval 9">
              <a:extLst>
                <a:ext uri="{FF2B5EF4-FFF2-40B4-BE49-F238E27FC236}">
                  <a16:creationId xmlns:a16="http://schemas.microsoft.com/office/drawing/2014/main" id="{75768394-BBCF-44D5-9B36-DA83C0521D81}"/>
                </a:ext>
              </a:extLst>
            </p:cNvPr>
            <p:cNvSpPr>
              <a:spLocks noChangeArrowheads="1"/>
            </p:cNvSpPr>
            <p:nvPr/>
          </p:nvSpPr>
          <p:spPr bwMode="auto">
            <a:xfrm>
              <a:off x="4142505" y="4347739"/>
              <a:ext cx="224510" cy="236658"/>
            </a:xfrm>
            <a:prstGeom prst="ellipse">
              <a:avLst/>
            </a:prstGeom>
            <a:solidFill>
              <a:srgbClr val="00B050"/>
            </a:solidFill>
            <a:ln w="9525" cap="flat">
              <a:solidFill>
                <a:srgbClr val="FF3333"/>
              </a:solidFill>
              <a:round/>
              <a:headEnd/>
              <a:tailEnd/>
            </a:ln>
            <a:effectLst/>
          </p:spPr>
          <p:txBody>
            <a:bodyPr wrap="none" anchor="ctr"/>
            <a:lstStyle/>
            <a:p>
              <a:endParaRPr lang="en-IN"/>
            </a:p>
          </p:txBody>
        </p:sp>
        <p:sp>
          <p:nvSpPr>
            <p:cNvPr id="281" name="Oval 9">
              <a:extLst>
                <a:ext uri="{FF2B5EF4-FFF2-40B4-BE49-F238E27FC236}">
                  <a16:creationId xmlns:a16="http://schemas.microsoft.com/office/drawing/2014/main" id="{44B7D1FC-ACA2-4984-8821-90F6EA1588BC}"/>
                </a:ext>
              </a:extLst>
            </p:cNvPr>
            <p:cNvSpPr>
              <a:spLocks noChangeArrowheads="1"/>
            </p:cNvSpPr>
            <p:nvPr/>
          </p:nvSpPr>
          <p:spPr bwMode="auto">
            <a:xfrm>
              <a:off x="4984358" y="4712445"/>
              <a:ext cx="224510" cy="236658"/>
            </a:xfrm>
            <a:prstGeom prst="ellipse">
              <a:avLst/>
            </a:prstGeom>
            <a:solidFill>
              <a:srgbClr val="00B050"/>
            </a:solidFill>
            <a:ln w="9525" cap="flat">
              <a:solidFill>
                <a:srgbClr val="FF3333"/>
              </a:solidFill>
              <a:round/>
              <a:headEnd/>
              <a:tailEnd/>
            </a:ln>
            <a:effectLst/>
          </p:spPr>
          <p:txBody>
            <a:bodyPr wrap="none" anchor="ctr"/>
            <a:lstStyle/>
            <a:p>
              <a:endParaRPr lang="en-IN"/>
            </a:p>
          </p:txBody>
        </p:sp>
        <p:cxnSp>
          <p:nvCxnSpPr>
            <p:cNvPr id="282" name="Straight Connector 281">
              <a:extLst>
                <a:ext uri="{FF2B5EF4-FFF2-40B4-BE49-F238E27FC236}">
                  <a16:creationId xmlns:a16="http://schemas.microsoft.com/office/drawing/2014/main" id="{11969463-8898-43DA-8E65-9B92A0E2A3EB}"/>
                </a:ext>
              </a:extLst>
            </p:cNvPr>
            <p:cNvCxnSpPr>
              <a:cxnSpLocks/>
            </p:cNvCxnSpPr>
            <p:nvPr/>
          </p:nvCxnSpPr>
          <p:spPr>
            <a:xfrm>
              <a:off x="3258830" y="1785879"/>
              <a:ext cx="7226" cy="138922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4" name="Straight Connector 283">
              <a:extLst>
                <a:ext uri="{FF2B5EF4-FFF2-40B4-BE49-F238E27FC236}">
                  <a16:creationId xmlns:a16="http://schemas.microsoft.com/office/drawing/2014/main" id="{20255379-4F09-4B06-B61A-1A9976F0163B}"/>
                </a:ext>
              </a:extLst>
            </p:cNvPr>
            <p:cNvCxnSpPr>
              <a:cxnSpLocks/>
            </p:cNvCxnSpPr>
            <p:nvPr/>
          </p:nvCxnSpPr>
          <p:spPr>
            <a:xfrm flipH="1">
              <a:off x="3258829" y="3172543"/>
              <a:ext cx="2130945" cy="2205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90" name="TextBox 289">
              <a:extLst>
                <a:ext uri="{FF2B5EF4-FFF2-40B4-BE49-F238E27FC236}">
                  <a16:creationId xmlns:a16="http://schemas.microsoft.com/office/drawing/2014/main" id="{BB2A5670-8EAF-4F49-9E62-6E9228E880E0}"/>
                </a:ext>
              </a:extLst>
            </p:cNvPr>
            <p:cNvSpPr txBox="1"/>
            <p:nvPr/>
          </p:nvSpPr>
          <p:spPr>
            <a:xfrm>
              <a:off x="1316518" y="5060602"/>
              <a:ext cx="346593" cy="368058"/>
            </a:xfrm>
            <a:prstGeom prst="rect">
              <a:avLst/>
            </a:prstGeom>
            <a:noFill/>
          </p:spPr>
          <p:txBody>
            <a:bodyPr wrap="square" rtlCol="0">
              <a:spAutoFit/>
            </a:bodyPr>
            <a:lstStyle/>
            <a:p>
              <a:r>
                <a:rPr lang="en-IN" dirty="0"/>
                <a:t>1</a:t>
              </a:r>
            </a:p>
          </p:txBody>
        </p:sp>
        <p:sp>
          <p:nvSpPr>
            <p:cNvPr id="291" name="TextBox 290">
              <a:extLst>
                <a:ext uri="{FF2B5EF4-FFF2-40B4-BE49-F238E27FC236}">
                  <a16:creationId xmlns:a16="http://schemas.microsoft.com/office/drawing/2014/main" id="{50C1EE1D-1F93-47EC-A179-D2FDA3546D24}"/>
                </a:ext>
              </a:extLst>
            </p:cNvPr>
            <p:cNvSpPr txBox="1"/>
            <p:nvPr/>
          </p:nvSpPr>
          <p:spPr>
            <a:xfrm>
              <a:off x="2081428" y="5059487"/>
              <a:ext cx="346593" cy="368058"/>
            </a:xfrm>
            <a:prstGeom prst="rect">
              <a:avLst/>
            </a:prstGeom>
            <a:noFill/>
          </p:spPr>
          <p:txBody>
            <a:bodyPr wrap="square" rtlCol="0">
              <a:spAutoFit/>
            </a:bodyPr>
            <a:lstStyle/>
            <a:p>
              <a:r>
                <a:rPr lang="en-IN" dirty="0"/>
                <a:t>2</a:t>
              </a:r>
            </a:p>
          </p:txBody>
        </p:sp>
        <p:sp>
          <p:nvSpPr>
            <p:cNvPr id="292" name="TextBox 291">
              <a:extLst>
                <a:ext uri="{FF2B5EF4-FFF2-40B4-BE49-F238E27FC236}">
                  <a16:creationId xmlns:a16="http://schemas.microsoft.com/office/drawing/2014/main" id="{1BD05CB4-01C4-42E0-A6FB-015AFF3D539C}"/>
                </a:ext>
              </a:extLst>
            </p:cNvPr>
            <p:cNvSpPr txBox="1"/>
            <p:nvPr/>
          </p:nvSpPr>
          <p:spPr>
            <a:xfrm>
              <a:off x="2718603" y="5065211"/>
              <a:ext cx="346593" cy="368058"/>
            </a:xfrm>
            <a:prstGeom prst="rect">
              <a:avLst/>
            </a:prstGeom>
            <a:noFill/>
          </p:spPr>
          <p:txBody>
            <a:bodyPr wrap="square" rtlCol="0">
              <a:spAutoFit/>
            </a:bodyPr>
            <a:lstStyle/>
            <a:p>
              <a:r>
                <a:rPr lang="en-IN" dirty="0"/>
                <a:t>3</a:t>
              </a:r>
            </a:p>
          </p:txBody>
        </p:sp>
        <p:sp>
          <p:nvSpPr>
            <p:cNvPr id="294" name="TextBox 293">
              <a:extLst>
                <a:ext uri="{FF2B5EF4-FFF2-40B4-BE49-F238E27FC236}">
                  <a16:creationId xmlns:a16="http://schemas.microsoft.com/office/drawing/2014/main" id="{1AA05506-32C8-476E-A9DC-AF3664317BCE}"/>
                </a:ext>
              </a:extLst>
            </p:cNvPr>
            <p:cNvSpPr txBox="1"/>
            <p:nvPr/>
          </p:nvSpPr>
          <p:spPr>
            <a:xfrm>
              <a:off x="3548031" y="5061679"/>
              <a:ext cx="346593" cy="368058"/>
            </a:xfrm>
            <a:prstGeom prst="rect">
              <a:avLst/>
            </a:prstGeom>
            <a:noFill/>
          </p:spPr>
          <p:txBody>
            <a:bodyPr wrap="square" rtlCol="0">
              <a:spAutoFit/>
            </a:bodyPr>
            <a:lstStyle/>
            <a:p>
              <a:r>
                <a:rPr lang="en-IN" dirty="0"/>
                <a:t>4</a:t>
              </a:r>
            </a:p>
          </p:txBody>
        </p:sp>
        <p:sp>
          <p:nvSpPr>
            <p:cNvPr id="295" name="TextBox 294">
              <a:extLst>
                <a:ext uri="{FF2B5EF4-FFF2-40B4-BE49-F238E27FC236}">
                  <a16:creationId xmlns:a16="http://schemas.microsoft.com/office/drawing/2014/main" id="{7ED70314-5750-4EC8-AE83-861F27F1712E}"/>
                </a:ext>
              </a:extLst>
            </p:cNvPr>
            <p:cNvSpPr txBox="1"/>
            <p:nvPr/>
          </p:nvSpPr>
          <p:spPr>
            <a:xfrm>
              <a:off x="4276219" y="5056830"/>
              <a:ext cx="346593" cy="368058"/>
            </a:xfrm>
            <a:prstGeom prst="rect">
              <a:avLst/>
            </a:prstGeom>
            <a:noFill/>
          </p:spPr>
          <p:txBody>
            <a:bodyPr wrap="square" rtlCol="0">
              <a:spAutoFit/>
            </a:bodyPr>
            <a:lstStyle/>
            <a:p>
              <a:r>
                <a:rPr lang="en-IN" dirty="0"/>
                <a:t>5</a:t>
              </a:r>
            </a:p>
          </p:txBody>
        </p:sp>
        <p:sp>
          <p:nvSpPr>
            <p:cNvPr id="296" name="TextBox 295">
              <a:extLst>
                <a:ext uri="{FF2B5EF4-FFF2-40B4-BE49-F238E27FC236}">
                  <a16:creationId xmlns:a16="http://schemas.microsoft.com/office/drawing/2014/main" id="{AF359AFB-94F5-4C13-BD24-3392720EC9A8}"/>
                </a:ext>
              </a:extLst>
            </p:cNvPr>
            <p:cNvSpPr txBox="1"/>
            <p:nvPr/>
          </p:nvSpPr>
          <p:spPr>
            <a:xfrm>
              <a:off x="5007251" y="5068280"/>
              <a:ext cx="346593" cy="368058"/>
            </a:xfrm>
            <a:prstGeom prst="rect">
              <a:avLst/>
            </a:prstGeom>
            <a:noFill/>
          </p:spPr>
          <p:txBody>
            <a:bodyPr wrap="square" rtlCol="0">
              <a:spAutoFit/>
            </a:bodyPr>
            <a:lstStyle/>
            <a:p>
              <a:r>
                <a:rPr lang="en-IN" dirty="0"/>
                <a:t>6</a:t>
              </a:r>
            </a:p>
          </p:txBody>
        </p:sp>
        <p:cxnSp>
          <p:nvCxnSpPr>
            <p:cNvPr id="297" name="Straight Connector 296">
              <a:extLst>
                <a:ext uri="{FF2B5EF4-FFF2-40B4-BE49-F238E27FC236}">
                  <a16:creationId xmlns:a16="http://schemas.microsoft.com/office/drawing/2014/main" id="{CA519A03-B8F6-44B0-98A9-9F56A5E6638A}"/>
                </a:ext>
              </a:extLst>
            </p:cNvPr>
            <p:cNvCxnSpPr>
              <a:cxnSpLocks/>
            </p:cNvCxnSpPr>
            <p:nvPr/>
          </p:nvCxnSpPr>
          <p:spPr>
            <a:xfrm>
              <a:off x="3251653" y="3874184"/>
              <a:ext cx="6998" cy="125709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a:extLst>
                <a:ext uri="{FF2B5EF4-FFF2-40B4-BE49-F238E27FC236}">
                  <a16:creationId xmlns:a16="http://schemas.microsoft.com/office/drawing/2014/main" id="{C731009D-0D39-4E63-ABB1-02ECACEC6324}"/>
                </a:ext>
              </a:extLst>
            </p:cNvPr>
            <p:cNvCxnSpPr>
              <a:cxnSpLocks/>
            </p:cNvCxnSpPr>
            <p:nvPr/>
          </p:nvCxnSpPr>
          <p:spPr>
            <a:xfrm flipH="1">
              <a:off x="821467" y="3866950"/>
              <a:ext cx="2422385" cy="144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01" name="TextBox 300">
              <a:extLst>
                <a:ext uri="{FF2B5EF4-FFF2-40B4-BE49-F238E27FC236}">
                  <a16:creationId xmlns:a16="http://schemas.microsoft.com/office/drawing/2014/main" id="{E61629AC-C0AB-4007-BEB2-13FBE88E1B09}"/>
                </a:ext>
              </a:extLst>
            </p:cNvPr>
            <p:cNvSpPr txBox="1"/>
            <p:nvPr/>
          </p:nvSpPr>
          <p:spPr>
            <a:xfrm>
              <a:off x="440263" y="4300875"/>
              <a:ext cx="346593" cy="368058"/>
            </a:xfrm>
            <a:prstGeom prst="rect">
              <a:avLst/>
            </a:prstGeom>
            <a:noFill/>
          </p:spPr>
          <p:txBody>
            <a:bodyPr wrap="square" rtlCol="0">
              <a:spAutoFit/>
            </a:bodyPr>
            <a:lstStyle/>
            <a:p>
              <a:r>
                <a:rPr lang="en-IN" dirty="0"/>
                <a:t>1</a:t>
              </a:r>
            </a:p>
          </p:txBody>
        </p:sp>
        <p:sp>
          <p:nvSpPr>
            <p:cNvPr id="302" name="TextBox 301">
              <a:extLst>
                <a:ext uri="{FF2B5EF4-FFF2-40B4-BE49-F238E27FC236}">
                  <a16:creationId xmlns:a16="http://schemas.microsoft.com/office/drawing/2014/main" id="{505AF348-6B6C-477B-8ECC-715AE86FDFF4}"/>
                </a:ext>
              </a:extLst>
            </p:cNvPr>
            <p:cNvSpPr txBox="1"/>
            <p:nvPr/>
          </p:nvSpPr>
          <p:spPr>
            <a:xfrm>
              <a:off x="423060" y="3677734"/>
              <a:ext cx="346593" cy="368058"/>
            </a:xfrm>
            <a:prstGeom prst="rect">
              <a:avLst/>
            </a:prstGeom>
            <a:noFill/>
          </p:spPr>
          <p:txBody>
            <a:bodyPr wrap="square" rtlCol="0">
              <a:spAutoFit/>
            </a:bodyPr>
            <a:lstStyle/>
            <a:p>
              <a:r>
                <a:rPr lang="en-IN" dirty="0"/>
                <a:t>2</a:t>
              </a:r>
            </a:p>
          </p:txBody>
        </p:sp>
        <p:sp>
          <p:nvSpPr>
            <p:cNvPr id="303" name="TextBox 302">
              <a:extLst>
                <a:ext uri="{FF2B5EF4-FFF2-40B4-BE49-F238E27FC236}">
                  <a16:creationId xmlns:a16="http://schemas.microsoft.com/office/drawing/2014/main" id="{889DA43D-E69D-4229-82FB-E2C1E6F88CD5}"/>
                </a:ext>
              </a:extLst>
            </p:cNvPr>
            <p:cNvSpPr txBox="1"/>
            <p:nvPr/>
          </p:nvSpPr>
          <p:spPr>
            <a:xfrm>
              <a:off x="444681" y="3007771"/>
              <a:ext cx="346593" cy="368058"/>
            </a:xfrm>
            <a:prstGeom prst="rect">
              <a:avLst/>
            </a:prstGeom>
            <a:noFill/>
          </p:spPr>
          <p:txBody>
            <a:bodyPr wrap="square" rtlCol="0">
              <a:spAutoFit/>
            </a:bodyPr>
            <a:lstStyle/>
            <a:p>
              <a:r>
                <a:rPr lang="en-IN" dirty="0"/>
                <a:t>3</a:t>
              </a:r>
            </a:p>
          </p:txBody>
        </p:sp>
        <p:sp>
          <p:nvSpPr>
            <p:cNvPr id="304" name="TextBox 303">
              <a:extLst>
                <a:ext uri="{FF2B5EF4-FFF2-40B4-BE49-F238E27FC236}">
                  <a16:creationId xmlns:a16="http://schemas.microsoft.com/office/drawing/2014/main" id="{D7824C60-3CAE-4C05-BA06-89F5B729F92E}"/>
                </a:ext>
              </a:extLst>
            </p:cNvPr>
            <p:cNvSpPr txBox="1"/>
            <p:nvPr/>
          </p:nvSpPr>
          <p:spPr>
            <a:xfrm>
              <a:off x="423542" y="2353947"/>
              <a:ext cx="346593" cy="368058"/>
            </a:xfrm>
            <a:prstGeom prst="rect">
              <a:avLst/>
            </a:prstGeom>
            <a:noFill/>
          </p:spPr>
          <p:txBody>
            <a:bodyPr wrap="square" rtlCol="0">
              <a:spAutoFit/>
            </a:bodyPr>
            <a:lstStyle/>
            <a:p>
              <a:r>
                <a:rPr lang="en-IN" dirty="0"/>
                <a:t>4</a:t>
              </a:r>
            </a:p>
          </p:txBody>
        </p:sp>
        <p:sp>
          <p:nvSpPr>
            <p:cNvPr id="305" name="TextBox 304">
              <a:extLst>
                <a:ext uri="{FF2B5EF4-FFF2-40B4-BE49-F238E27FC236}">
                  <a16:creationId xmlns:a16="http://schemas.microsoft.com/office/drawing/2014/main" id="{7376ED41-D81C-4BB2-BB77-5C8B1ABD34E9}"/>
                </a:ext>
              </a:extLst>
            </p:cNvPr>
            <p:cNvSpPr txBox="1"/>
            <p:nvPr/>
          </p:nvSpPr>
          <p:spPr>
            <a:xfrm>
              <a:off x="494815" y="1627455"/>
              <a:ext cx="346593" cy="368058"/>
            </a:xfrm>
            <a:prstGeom prst="rect">
              <a:avLst/>
            </a:prstGeom>
            <a:noFill/>
          </p:spPr>
          <p:txBody>
            <a:bodyPr wrap="square" rtlCol="0">
              <a:spAutoFit/>
            </a:bodyPr>
            <a:lstStyle/>
            <a:p>
              <a:r>
                <a:rPr lang="en-IN" dirty="0"/>
                <a:t>5</a:t>
              </a:r>
            </a:p>
          </p:txBody>
        </p:sp>
        <p:sp>
          <p:nvSpPr>
            <p:cNvPr id="3" name="Flowchart: Decision 2">
              <a:extLst>
                <a:ext uri="{FF2B5EF4-FFF2-40B4-BE49-F238E27FC236}">
                  <a16:creationId xmlns:a16="http://schemas.microsoft.com/office/drawing/2014/main" id="{DA7EA184-BC1D-4472-A8D2-F6B2DD480F09}"/>
                </a:ext>
              </a:extLst>
            </p:cNvPr>
            <p:cNvSpPr/>
            <p:nvPr/>
          </p:nvSpPr>
          <p:spPr>
            <a:xfrm>
              <a:off x="8408666" y="1842621"/>
              <a:ext cx="998290" cy="821500"/>
            </a:xfrm>
            <a:prstGeom prst="flowChartDecision">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F2A3B55-3D04-4484-8426-33906C5DAE22}"/>
                    </a:ext>
                  </a:extLst>
                </p:cNvPr>
                <p:cNvSpPr txBox="1"/>
                <p:nvPr/>
              </p:nvSpPr>
              <p:spPr>
                <a:xfrm>
                  <a:off x="2362152" y="5463858"/>
                  <a:ext cx="1832355" cy="260428"/>
                </a:xfrm>
                <a:prstGeom prst="rect">
                  <a:avLst/>
                </a:prstGeom>
                <a:noFill/>
              </p:spPr>
              <p:txBody>
                <a:bodyPr wrap="square" lIns="0" tIns="0" rIns="0" bIns="0" rtlCol="0">
                  <a:spAutoFit/>
                </a:bodyPr>
                <a:lstStyle/>
                <a:p>
                  <a:r>
                    <a:rPr lang="en-IN" sz="1200" b="0" dirty="0"/>
                    <a:t>Feature 1 (</a:t>
                  </a:r>
                  <a14:m>
                    <m:oMath xmlns:m="http://schemas.openxmlformats.org/officeDocument/2006/math">
                      <m:sSub>
                        <m:sSubPr>
                          <m:ctrlPr>
                            <a:rPr lang="en-IN" sz="1200" b="0" i="1" smtClean="0">
                              <a:latin typeface="Cambria Math" panose="02040503050406030204" pitchFamily="18" charset="0"/>
                            </a:rPr>
                          </m:ctrlPr>
                        </m:sSubPr>
                        <m:e>
                          <m:r>
                            <a:rPr lang="en-IN" sz="1200" b="0" i="1" smtClean="0">
                              <a:latin typeface="Cambria Math" panose="02040503050406030204" pitchFamily="18" charset="0"/>
                            </a:rPr>
                            <m:t>𝑥</m:t>
                          </m:r>
                        </m:e>
                        <m:sub>
                          <m:r>
                            <a:rPr lang="en-IN" sz="1200" b="0" i="1" smtClean="0">
                              <a:latin typeface="Cambria Math" panose="02040503050406030204" pitchFamily="18" charset="0"/>
                            </a:rPr>
                            <m:t>1</m:t>
                          </m:r>
                        </m:sub>
                      </m:sSub>
                      <m:r>
                        <a:rPr lang="en-IN" sz="1200" b="0" i="1" smtClean="0">
                          <a:latin typeface="Cambria Math" panose="02040503050406030204" pitchFamily="18" charset="0"/>
                        </a:rPr>
                        <m:t>)</m:t>
                      </m:r>
                    </m:oMath>
                  </a14:m>
                  <a:endParaRPr lang="en-IN" sz="1200" dirty="0"/>
                </a:p>
              </p:txBody>
            </p:sp>
          </mc:Choice>
          <mc:Fallback xmlns="">
            <p:sp>
              <p:nvSpPr>
                <p:cNvPr id="4" name="TextBox 3">
                  <a:extLst>
                    <a:ext uri="{FF2B5EF4-FFF2-40B4-BE49-F238E27FC236}">
                      <a16:creationId xmlns:a16="http://schemas.microsoft.com/office/drawing/2014/main" id="{3F2A3B55-3D04-4484-8426-33906C5DAE22}"/>
                    </a:ext>
                  </a:extLst>
                </p:cNvPr>
                <p:cNvSpPr txBox="1">
                  <a:spLocks noRot="1" noChangeAspect="1" noMove="1" noResize="1" noEditPoints="1" noAdjustHandles="1" noChangeArrowheads="1" noChangeShapeType="1" noTextEdit="1"/>
                </p:cNvSpPr>
                <p:nvPr/>
              </p:nvSpPr>
              <p:spPr>
                <a:xfrm>
                  <a:off x="2362152" y="5463858"/>
                  <a:ext cx="1832355" cy="260428"/>
                </a:xfrm>
                <a:prstGeom prst="rect">
                  <a:avLst/>
                </a:prstGeom>
                <a:blipFill>
                  <a:blip r:embed="rId3"/>
                  <a:stretch>
                    <a:fillRect l="-9091" t="-26667" b="-5333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0" name="TextBox 69">
                  <a:extLst>
                    <a:ext uri="{FF2B5EF4-FFF2-40B4-BE49-F238E27FC236}">
                      <a16:creationId xmlns:a16="http://schemas.microsoft.com/office/drawing/2014/main" id="{E45C1CBA-F436-4678-B330-CB205A0DC305}"/>
                    </a:ext>
                  </a:extLst>
                </p:cNvPr>
                <p:cNvSpPr txBox="1"/>
                <p:nvPr/>
              </p:nvSpPr>
              <p:spPr>
                <a:xfrm rot="16200000">
                  <a:off x="-341043" y="3222428"/>
                  <a:ext cx="1489576" cy="315510"/>
                </a:xfrm>
                <a:prstGeom prst="rect">
                  <a:avLst/>
                </a:prstGeom>
                <a:noFill/>
              </p:spPr>
              <p:txBody>
                <a:bodyPr wrap="square" lIns="0" tIns="0" rIns="0" bIns="0" rtlCol="0">
                  <a:spAutoFit/>
                </a:bodyPr>
                <a:lstStyle/>
                <a:p>
                  <a:r>
                    <a:rPr lang="en-IN" sz="1200" b="0" dirty="0"/>
                    <a:t>Feature 2 (</a:t>
                  </a:r>
                  <a14:m>
                    <m:oMath xmlns:m="http://schemas.openxmlformats.org/officeDocument/2006/math">
                      <m:sSub>
                        <m:sSubPr>
                          <m:ctrlPr>
                            <a:rPr lang="en-IN" sz="1200" b="0" i="1" smtClean="0">
                              <a:latin typeface="Cambria Math" panose="02040503050406030204" pitchFamily="18" charset="0"/>
                            </a:rPr>
                          </m:ctrlPr>
                        </m:sSubPr>
                        <m:e>
                          <m:r>
                            <a:rPr lang="en-IN" sz="1200" b="0" i="1" smtClean="0">
                              <a:latin typeface="Cambria Math" panose="02040503050406030204" pitchFamily="18" charset="0"/>
                            </a:rPr>
                            <m:t>𝑥</m:t>
                          </m:r>
                        </m:e>
                        <m:sub>
                          <m:r>
                            <a:rPr lang="en-IN" sz="1200" b="0" i="1" smtClean="0">
                              <a:latin typeface="Cambria Math" panose="02040503050406030204" pitchFamily="18" charset="0"/>
                            </a:rPr>
                            <m:t>2</m:t>
                          </m:r>
                        </m:sub>
                      </m:sSub>
                      <m:r>
                        <a:rPr lang="en-IN" sz="1200" b="0" i="1" smtClean="0">
                          <a:latin typeface="Cambria Math" panose="02040503050406030204" pitchFamily="18" charset="0"/>
                        </a:rPr>
                        <m:t>)</m:t>
                      </m:r>
                    </m:oMath>
                  </a14:m>
                  <a:endParaRPr lang="en-IN" sz="1200" dirty="0"/>
                </a:p>
              </p:txBody>
            </p:sp>
          </mc:Choice>
          <mc:Fallback xmlns="">
            <p:sp>
              <p:nvSpPr>
                <p:cNvPr id="70" name="TextBox 69">
                  <a:extLst>
                    <a:ext uri="{FF2B5EF4-FFF2-40B4-BE49-F238E27FC236}">
                      <a16:creationId xmlns:a16="http://schemas.microsoft.com/office/drawing/2014/main" id="{E45C1CBA-F436-4678-B330-CB205A0DC305}"/>
                    </a:ext>
                  </a:extLst>
                </p:cNvPr>
                <p:cNvSpPr txBox="1">
                  <a:spLocks noRot="1" noChangeAspect="1" noMove="1" noResize="1" noEditPoints="1" noAdjustHandles="1" noChangeArrowheads="1" noChangeShapeType="1" noTextEdit="1"/>
                </p:cNvSpPr>
                <p:nvPr/>
              </p:nvSpPr>
              <p:spPr>
                <a:xfrm rot="16200000">
                  <a:off x="-341043" y="3222428"/>
                  <a:ext cx="1489576" cy="315510"/>
                </a:xfrm>
                <a:prstGeom prst="rect">
                  <a:avLst/>
                </a:prstGeom>
                <a:blipFill>
                  <a:blip r:embed="rId4"/>
                  <a:stretch>
                    <a:fillRect l="-26667" r="-50000" b="-9249"/>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3459064D-14AB-4ED6-BFC6-D5D71B43275F}"/>
                    </a:ext>
                  </a:extLst>
                </p:cNvPr>
                <p:cNvSpPr txBox="1"/>
                <p:nvPr/>
              </p:nvSpPr>
              <p:spPr>
                <a:xfrm>
                  <a:off x="8531748" y="2136381"/>
                  <a:ext cx="775189" cy="17361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IN" sz="800" b="0" i="1" smtClean="0">
                                <a:latin typeface="Cambria Math" panose="02040503050406030204" pitchFamily="18" charset="0"/>
                              </a:rPr>
                            </m:ctrlPr>
                          </m:sSubPr>
                          <m:e>
                            <m:r>
                              <a:rPr lang="en-IN" sz="800" b="0" i="1" smtClean="0">
                                <a:latin typeface="Cambria Math" panose="02040503050406030204" pitchFamily="18" charset="0"/>
                              </a:rPr>
                              <m:t>𝑥</m:t>
                            </m:r>
                          </m:e>
                          <m:sub>
                            <m:r>
                              <a:rPr lang="en-IN" sz="800" b="0" i="1" smtClean="0">
                                <a:latin typeface="Cambria Math" panose="02040503050406030204" pitchFamily="18" charset="0"/>
                              </a:rPr>
                              <m:t>1</m:t>
                            </m:r>
                          </m:sub>
                        </m:sSub>
                        <m:r>
                          <a:rPr lang="en-IN" sz="800" b="0" i="1" smtClean="0">
                            <a:latin typeface="Cambria Math" panose="02040503050406030204" pitchFamily="18" charset="0"/>
                          </a:rPr>
                          <m:t>&gt;3.5 ?</m:t>
                        </m:r>
                      </m:oMath>
                    </m:oMathPara>
                  </a14:m>
                  <a:endParaRPr lang="en-IN" sz="800" dirty="0"/>
                </a:p>
              </p:txBody>
            </p:sp>
          </mc:Choice>
          <mc:Fallback xmlns="">
            <p:sp>
              <p:nvSpPr>
                <p:cNvPr id="6" name="TextBox 5">
                  <a:extLst>
                    <a:ext uri="{FF2B5EF4-FFF2-40B4-BE49-F238E27FC236}">
                      <a16:creationId xmlns:a16="http://schemas.microsoft.com/office/drawing/2014/main" id="{3459064D-14AB-4ED6-BFC6-D5D71B43275F}"/>
                    </a:ext>
                  </a:extLst>
                </p:cNvPr>
                <p:cNvSpPr txBox="1">
                  <a:spLocks noRot="1" noChangeAspect="1" noMove="1" noResize="1" noEditPoints="1" noAdjustHandles="1" noChangeArrowheads="1" noChangeShapeType="1" noTextEdit="1"/>
                </p:cNvSpPr>
                <p:nvPr/>
              </p:nvSpPr>
              <p:spPr>
                <a:xfrm>
                  <a:off x="8531748" y="2136381"/>
                  <a:ext cx="775189" cy="173619"/>
                </a:xfrm>
                <a:prstGeom prst="rect">
                  <a:avLst/>
                </a:prstGeom>
                <a:blipFill>
                  <a:blip r:embed="rId5"/>
                  <a:stretch>
                    <a:fillRect l="-2703" r="-5405" b="-20000"/>
                  </a:stretch>
                </a:blipFill>
              </p:spPr>
              <p:txBody>
                <a:bodyPr/>
                <a:lstStyle/>
                <a:p>
                  <a:r>
                    <a:rPr lang="en-IN">
                      <a:noFill/>
                    </a:rPr>
                    <a:t> </a:t>
                  </a:r>
                </a:p>
              </p:txBody>
            </p:sp>
          </mc:Fallback>
        </mc:AlternateContent>
        <p:sp>
          <p:nvSpPr>
            <p:cNvPr id="72" name="Flowchart: Decision 71">
              <a:extLst>
                <a:ext uri="{FF2B5EF4-FFF2-40B4-BE49-F238E27FC236}">
                  <a16:creationId xmlns:a16="http://schemas.microsoft.com/office/drawing/2014/main" id="{1B0557DC-7355-42DD-B767-A340D0BA1A8C}"/>
                </a:ext>
              </a:extLst>
            </p:cNvPr>
            <p:cNvSpPr/>
            <p:nvPr/>
          </p:nvSpPr>
          <p:spPr>
            <a:xfrm>
              <a:off x="9952591" y="2735050"/>
              <a:ext cx="998290" cy="821500"/>
            </a:xfrm>
            <a:prstGeom prst="flowChartDecision">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mc:AlternateContent xmlns:mc="http://schemas.openxmlformats.org/markup-compatibility/2006" xmlns:a14="http://schemas.microsoft.com/office/drawing/2010/main">
          <mc:Choice Requires="a14">
            <p:sp>
              <p:nvSpPr>
                <p:cNvPr id="73" name="TextBox 72">
                  <a:extLst>
                    <a:ext uri="{FF2B5EF4-FFF2-40B4-BE49-F238E27FC236}">
                      <a16:creationId xmlns:a16="http://schemas.microsoft.com/office/drawing/2014/main" id="{A0D481F5-804E-497D-AB4F-A79B0280ED65}"/>
                    </a:ext>
                  </a:extLst>
                </p:cNvPr>
                <p:cNvSpPr txBox="1"/>
                <p:nvPr/>
              </p:nvSpPr>
              <p:spPr>
                <a:xfrm>
                  <a:off x="10119539" y="3020729"/>
                  <a:ext cx="647780" cy="17361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IN" sz="800" b="0" i="1" smtClean="0">
                                <a:latin typeface="Cambria Math" panose="02040503050406030204" pitchFamily="18" charset="0"/>
                              </a:rPr>
                            </m:ctrlPr>
                          </m:sSubPr>
                          <m:e>
                            <m:r>
                              <a:rPr lang="en-IN" sz="800" b="0" i="1" smtClean="0">
                                <a:latin typeface="Cambria Math" panose="02040503050406030204" pitchFamily="18" charset="0"/>
                              </a:rPr>
                              <m:t>𝑥</m:t>
                            </m:r>
                          </m:e>
                          <m:sub>
                            <m:r>
                              <a:rPr lang="en-IN" sz="800" b="0" i="1" smtClean="0">
                                <a:latin typeface="Cambria Math" panose="02040503050406030204" pitchFamily="18" charset="0"/>
                              </a:rPr>
                              <m:t>2</m:t>
                            </m:r>
                          </m:sub>
                        </m:sSub>
                        <m:r>
                          <a:rPr lang="en-IN" sz="800" b="0" i="1" smtClean="0">
                            <a:latin typeface="Cambria Math" panose="02040503050406030204" pitchFamily="18" charset="0"/>
                          </a:rPr>
                          <m:t>&gt;3 ?</m:t>
                        </m:r>
                      </m:oMath>
                    </m:oMathPara>
                  </a14:m>
                  <a:endParaRPr lang="en-IN" sz="800" dirty="0"/>
                </a:p>
              </p:txBody>
            </p:sp>
          </mc:Choice>
          <mc:Fallback xmlns="">
            <p:sp>
              <p:nvSpPr>
                <p:cNvPr id="73" name="TextBox 72">
                  <a:extLst>
                    <a:ext uri="{FF2B5EF4-FFF2-40B4-BE49-F238E27FC236}">
                      <a16:creationId xmlns:a16="http://schemas.microsoft.com/office/drawing/2014/main" id="{A0D481F5-804E-497D-AB4F-A79B0280ED65}"/>
                    </a:ext>
                  </a:extLst>
                </p:cNvPr>
                <p:cNvSpPr txBox="1">
                  <a:spLocks noRot="1" noChangeAspect="1" noMove="1" noResize="1" noEditPoints="1" noAdjustHandles="1" noChangeArrowheads="1" noChangeShapeType="1" noTextEdit="1"/>
                </p:cNvSpPr>
                <p:nvPr/>
              </p:nvSpPr>
              <p:spPr>
                <a:xfrm>
                  <a:off x="10119539" y="3020729"/>
                  <a:ext cx="647780" cy="173619"/>
                </a:xfrm>
                <a:prstGeom prst="rect">
                  <a:avLst/>
                </a:prstGeom>
                <a:blipFill>
                  <a:blip r:embed="rId6"/>
                  <a:stretch>
                    <a:fillRect l="-3175" r="-4762" b="-20000"/>
                  </a:stretch>
                </a:blipFill>
              </p:spPr>
              <p:txBody>
                <a:bodyPr/>
                <a:lstStyle/>
                <a:p>
                  <a:r>
                    <a:rPr lang="en-IN">
                      <a:noFill/>
                    </a:rPr>
                    <a:t> </a:t>
                  </a:r>
                </a:p>
              </p:txBody>
            </p:sp>
          </mc:Fallback>
        </mc:AlternateContent>
        <p:sp>
          <p:nvSpPr>
            <p:cNvPr id="7" name="Rectangle: Rounded Corners 6">
              <a:extLst>
                <a:ext uri="{FF2B5EF4-FFF2-40B4-BE49-F238E27FC236}">
                  <a16:creationId xmlns:a16="http://schemas.microsoft.com/office/drawing/2014/main" id="{6FF86312-6889-4948-8B9E-22F7969E5657}"/>
                </a:ext>
              </a:extLst>
            </p:cNvPr>
            <p:cNvSpPr/>
            <p:nvPr/>
          </p:nvSpPr>
          <p:spPr>
            <a:xfrm>
              <a:off x="10916024" y="4028798"/>
              <a:ext cx="998290" cy="596013"/>
            </a:xfrm>
            <a:prstGeom prst="roundRect">
              <a:avLst/>
            </a:prstGeom>
            <a:solidFill>
              <a:srgbClr val="FF0000">
                <a:alpha val="36000"/>
              </a:srgb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b="1" dirty="0">
                  <a:solidFill>
                    <a:schemeClr val="tx1"/>
                  </a:solidFill>
                </a:rPr>
                <a:t>Predict Red</a:t>
              </a:r>
            </a:p>
          </p:txBody>
        </p:sp>
        <p:sp>
          <p:nvSpPr>
            <p:cNvPr id="75" name="Rectangle: Rounded Corners 74">
              <a:extLst>
                <a:ext uri="{FF2B5EF4-FFF2-40B4-BE49-F238E27FC236}">
                  <a16:creationId xmlns:a16="http://schemas.microsoft.com/office/drawing/2014/main" id="{52A74C8E-EF64-41E4-B0C7-6883B7A9E478}"/>
                </a:ext>
              </a:extLst>
            </p:cNvPr>
            <p:cNvSpPr/>
            <p:nvPr/>
          </p:nvSpPr>
          <p:spPr>
            <a:xfrm>
              <a:off x="9046294" y="4029861"/>
              <a:ext cx="998290" cy="596013"/>
            </a:xfrm>
            <a:prstGeom prst="roundRect">
              <a:avLst/>
            </a:prstGeom>
            <a:solidFill>
              <a:srgbClr val="00B050">
                <a:alpha val="36000"/>
              </a:srgb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b="1" dirty="0">
                  <a:solidFill>
                    <a:schemeClr val="tx1"/>
                  </a:solidFill>
                </a:rPr>
                <a:t>Predict Green</a:t>
              </a:r>
            </a:p>
          </p:txBody>
        </p:sp>
        <p:cxnSp>
          <p:nvCxnSpPr>
            <p:cNvPr id="9" name="Connector: Elbow 8">
              <a:extLst>
                <a:ext uri="{FF2B5EF4-FFF2-40B4-BE49-F238E27FC236}">
                  <a16:creationId xmlns:a16="http://schemas.microsoft.com/office/drawing/2014/main" id="{C7E7D0FE-6BB0-4A54-B7AF-4E3D7F80AAFC}"/>
                </a:ext>
              </a:extLst>
            </p:cNvPr>
            <p:cNvCxnSpPr>
              <a:stCxn id="3" idx="3"/>
              <a:endCxn id="72" idx="0"/>
            </p:cNvCxnSpPr>
            <p:nvPr/>
          </p:nvCxnSpPr>
          <p:spPr>
            <a:xfrm>
              <a:off x="9406956" y="2253371"/>
              <a:ext cx="1044780" cy="481679"/>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Connector: Elbow 77">
              <a:extLst>
                <a:ext uri="{FF2B5EF4-FFF2-40B4-BE49-F238E27FC236}">
                  <a16:creationId xmlns:a16="http://schemas.microsoft.com/office/drawing/2014/main" id="{702E7665-EDC9-4E19-B404-E4624CEA60CE}"/>
                </a:ext>
              </a:extLst>
            </p:cNvPr>
            <p:cNvCxnSpPr>
              <a:cxnSpLocks/>
              <a:stCxn id="72" idx="3"/>
              <a:endCxn id="7" idx="0"/>
            </p:cNvCxnSpPr>
            <p:nvPr/>
          </p:nvCxnSpPr>
          <p:spPr>
            <a:xfrm>
              <a:off x="10950881" y="3145800"/>
              <a:ext cx="464288" cy="882998"/>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Connector: Elbow 81">
              <a:extLst>
                <a:ext uri="{FF2B5EF4-FFF2-40B4-BE49-F238E27FC236}">
                  <a16:creationId xmlns:a16="http://schemas.microsoft.com/office/drawing/2014/main" id="{E41ABDA2-FB33-409C-B971-D7EF711E106D}"/>
                </a:ext>
              </a:extLst>
            </p:cNvPr>
            <p:cNvCxnSpPr>
              <a:cxnSpLocks/>
              <a:stCxn id="72" idx="1"/>
              <a:endCxn id="75" idx="0"/>
            </p:cNvCxnSpPr>
            <p:nvPr/>
          </p:nvCxnSpPr>
          <p:spPr>
            <a:xfrm rot="10800000" flipV="1">
              <a:off x="9545439" y="3145799"/>
              <a:ext cx="407152" cy="884061"/>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8" name="Flowchart: Decision 87">
              <a:extLst>
                <a:ext uri="{FF2B5EF4-FFF2-40B4-BE49-F238E27FC236}">
                  <a16:creationId xmlns:a16="http://schemas.microsoft.com/office/drawing/2014/main" id="{D05A7370-1893-4D7D-ADCE-9FA7A1EDC906}"/>
                </a:ext>
              </a:extLst>
            </p:cNvPr>
            <p:cNvSpPr/>
            <p:nvPr/>
          </p:nvSpPr>
          <p:spPr>
            <a:xfrm>
              <a:off x="6797639" y="2758207"/>
              <a:ext cx="998290" cy="821500"/>
            </a:xfrm>
            <a:prstGeom prst="flowChartDecision">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mc:AlternateContent xmlns:mc="http://schemas.openxmlformats.org/markup-compatibility/2006" xmlns:a14="http://schemas.microsoft.com/office/drawing/2010/main">
          <mc:Choice Requires="a14">
            <p:sp>
              <p:nvSpPr>
                <p:cNvPr id="89" name="TextBox 88">
                  <a:extLst>
                    <a:ext uri="{FF2B5EF4-FFF2-40B4-BE49-F238E27FC236}">
                      <a16:creationId xmlns:a16="http://schemas.microsoft.com/office/drawing/2014/main" id="{9AC9C284-F488-4015-BEF3-1BE114A3C58D}"/>
                    </a:ext>
                  </a:extLst>
                </p:cNvPr>
                <p:cNvSpPr txBox="1"/>
                <p:nvPr/>
              </p:nvSpPr>
              <p:spPr>
                <a:xfrm>
                  <a:off x="6964586" y="3043885"/>
                  <a:ext cx="647780" cy="17361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IN" sz="800" b="0" i="1" smtClean="0">
                                <a:latin typeface="Cambria Math" panose="02040503050406030204" pitchFamily="18" charset="0"/>
                              </a:rPr>
                            </m:ctrlPr>
                          </m:sSubPr>
                          <m:e>
                            <m:r>
                              <a:rPr lang="en-IN" sz="800" b="0" i="1" smtClean="0">
                                <a:latin typeface="Cambria Math" panose="02040503050406030204" pitchFamily="18" charset="0"/>
                              </a:rPr>
                              <m:t>𝑥</m:t>
                            </m:r>
                          </m:e>
                          <m:sub>
                            <m:r>
                              <a:rPr lang="en-IN" sz="800" b="0" i="1" smtClean="0">
                                <a:latin typeface="Cambria Math" panose="02040503050406030204" pitchFamily="18" charset="0"/>
                              </a:rPr>
                              <m:t>2</m:t>
                            </m:r>
                          </m:sub>
                        </m:sSub>
                        <m:r>
                          <a:rPr lang="en-IN" sz="800" b="0" i="1" smtClean="0">
                            <a:latin typeface="Cambria Math" panose="02040503050406030204" pitchFamily="18" charset="0"/>
                          </a:rPr>
                          <m:t>&gt;2 ?</m:t>
                        </m:r>
                      </m:oMath>
                    </m:oMathPara>
                  </a14:m>
                  <a:endParaRPr lang="en-IN" sz="800" dirty="0"/>
                </a:p>
              </p:txBody>
            </p:sp>
          </mc:Choice>
          <mc:Fallback xmlns="">
            <p:sp>
              <p:nvSpPr>
                <p:cNvPr id="89" name="TextBox 88">
                  <a:extLst>
                    <a:ext uri="{FF2B5EF4-FFF2-40B4-BE49-F238E27FC236}">
                      <a16:creationId xmlns:a16="http://schemas.microsoft.com/office/drawing/2014/main" id="{9AC9C284-F488-4015-BEF3-1BE114A3C58D}"/>
                    </a:ext>
                  </a:extLst>
                </p:cNvPr>
                <p:cNvSpPr txBox="1">
                  <a:spLocks noRot="1" noChangeAspect="1" noMove="1" noResize="1" noEditPoints="1" noAdjustHandles="1" noChangeArrowheads="1" noChangeShapeType="1" noTextEdit="1"/>
                </p:cNvSpPr>
                <p:nvPr/>
              </p:nvSpPr>
              <p:spPr>
                <a:xfrm>
                  <a:off x="6964586" y="3043885"/>
                  <a:ext cx="647780" cy="173619"/>
                </a:xfrm>
                <a:prstGeom prst="rect">
                  <a:avLst/>
                </a:prstGeom>
                <a:blipFill>
                  <a:blip r:embed="rId7"/>
                  <a:stretch>
                    <a:fillRect l="-4839" r="-6452" b="-20000"/>
                  </a:stretch>
                </a:blipFill>
              </p:spPr>
              <p:txBody>
                <a:bodyPr/>
                <a:lstStyle/>
                <a:p>
                  <a:r>
                    <a:rPr lang="en-IN">
                      <a:noFill/>
                    </a:rPr>
                    <a:t> </a:t>
                  </a:r>
                </a:p>
              </p:txBody>
            </p:sp>
          </mc:Fallback>
        </mc:AlternateContent>
        <p:sp>
          <p:nvSpPr>
            <p:cNvPr id="90" name="Rectangle: Rounded Corners 89">
              <a:extLst>
                <a:ext uri="{FF2B5EF4-FFF2-40B4-BE49-F238E27FC236}">
                  <a16:creationId xmlns:a16="http://schemas.microsoft.com/office/drawing/2014/main" id="{8623AE54-C9DA-4401-B788-82B48D8B2983}"/>
                </a:ext>
              </a:extLst>
            </p:cNvPr>
            <p:cNvSpPr/>
            <p:nvPr/>
          </p:nvSpPr>
          <p:spPr>
            <a:xfrm>
              <a:off x="7761072" y="4051955"/>
              <a:ext cx="998290" cy="596013"/>
            </a:xfrm>
            <a:prstGeom prst="roundRect">
              <a:avLst/>
            </a:prstGeom>
            <a:solidFill>
              <a:srgbClr val="00B050">
                <a:alpha val="36000"/>
              </a:srgb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b="1" dirty="0">
                  <a:solidFill>
                    <a:schemeClr val="tx1"/>
                  </a:solidFill>
                </a:rPr>
                <a:t>Predict Green</a:t>
              </a:r>
            </a:p>
          </p:txBody>
        </p:sp>
        <p:sp>
          <p:nvSpPr>
            <p:cNvPr id="91" name="Rectangle: Rounded Corners 90">
              <a:extLst>
                <a:ext uri="{FF2B5EF4-FFF2-40B4-BE49-F238E27FC236}">
                  <a16:creationId xmlns:a16="http://schemas.microsoft.com/office/drawing/2014/main" id="{53087F36-5E04-4B1D-B92E-5531784DED6B}"/>
                </a:ext>
              </a:extLst>
            </p:cNvPr>
            <p:cNvSpPr/>
            <p:nvPr/>
          </p:nvSpPr>
          <p:spPr>
            <a:xfrm>
              <a:off x="5891342" y="4053018"/>
              <a:ext cx="998290" cy="596013"/>
            </a:xfrm>
            <a:prstGeom prst="roundRect">
              <a:avLst/>
            </a:prstGeom>
            <a:solidFill>
              <a:srgbClr val="FF0000">
                <a:alpha val="36000"/>
              </a:srgb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b="1" dirty="0">
                  <a:solidFill>
                    <a:schemeClr val="tx1"/>
                  </a:solidFill>
                </a:rPr>
                <a:t>Predict Red</a:t>
              </a:r>
            </a:p>
          </p:txBody>
        </p:sp>
        <p:cxnSp>
          <p:nvCxnSpPr>
            <p:cNvPr id="92" name="Connector: Elbow 91">
              <a:extLst>
                <a:ext uri="{FF2B5EF4-FFF2-40B4-BE49-F238E27FC236}">
                  <a16:creationId xmlns:a16="http://schemas.microsoft.com/office/drawing/2014/main" id="{DFB12FC2-F115-4BAA-9354-D7828C687D9D}"/>
                </a:ext>
              </a:extLst>
            </p:cNvPr>
            <p:cNvCxnSpPr>
              <a:cxnSpLocks/>
              <a:stCxn id="88" idx="3"/>
              <a:endCxn id="90" idx="0"/>
            </p:cNvCxnSpPr>
            <p:nvPr/>
          </p:nvCxnSpPr>
          <p:spPr>
            <a:xfrm>
              <a:off x="7795929" y="3168957"/>
              <a:ext cx="464288" cy="882998"/>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Connector: Elbow 92">
              <a:extLst>
                <a:ext uri="{FF2B5EF4-FFF2-40B4-BE49-F238E27FC236}">
                  <a16:creationId xmlns:a16="http://schemas.microsoft.com/office/drawing/2014/main" id="{51C4D225-B775-44C6-B1FC-4FB260CAFDA6}"/>
                </a:ext>
              </a:extLst>
            </p:cNvPr>
            <p:cNvCxnSpPr>
              <a:cxnSpLocks/>
              <a:stCxn id="88" idx="1"/>
              <a:endCxn id="91" idx="0"/>
            </p:cNvCxnSpPr>
            <p:nvPr/>
          </p:nvCxnSpPr>
          <p:spPr>
            <a:xfrm rot="10800000" flipV="1">
              <a:off x="6390487" y="3168956"/>
              <a:ext cx="407152" cy="884061"/>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Connector: Elbow 93">
              <a:extLst>
                <a:ext uri="{FF2B5EF4-FFF2-40B4-BE49-F238E27FC236}">
                  <a16:creationId xmlns:a16="http://schemas.microsoft.com/office/drawing/2014/main" id="{FCD86159-59E4-4502-800F-4F9877A3BE9E}"/>
                </a:ext>
              </a:extLst>
            </p:cNvPr>
            <p:cNvCxnSpPr>
              <a:cxnSpLocks/>
              <a:stCxn id="3" idx="1"/>
              <a:endCxn id="88" idx="0"/>
            </p:cNvCxnSpPr>
            <p:nvPr/>
          </p:nvCxnSpPr>
          <p:spPr>
            <a:xfrm rot="10800000" flipV="1">
              <a:off x="7296784" y="2253371"/>
              <a:ext cx="1111882" cy="504836"/>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A0839AB2-128C-4BAD-B984-640820038810}"/>
                </a:ext>
              </a:extLst>
            </p:cNvPr>
            <p:cNvSpPr txBox="1"/>
            <p:nvPr/>
          </p:nvSpPr>
          <p:spPr>
            <a:xfrm>
              <a:off x="7620887" y="1884039"/>
              <a:ext cx="603085" cy="347237"/>
            </a:xfrm>
            <a:prstGeom prst="rect">
              <a:avLst/>
            </a:prstGeom>
            <a:noFill/>
          </p:spPr>
          <p:txBody>
            <a:bodyPr wrap="none" rtlCol="0">
              <a:spAutoFit/>
            </a:bodyPr>
            <a:lstStyle/>
            <a:p>
              <a:r>
                <a:rPr lang="en-IN" sz="1000" dirty="0"/>
                <a:t>NO</a:t>
              </a:r>
            </a:p>
          </p:txBody>
        </p:sp>
        <p:sp>
          <p:nvSpPr>
            <p:cNvPr id="104" name="TextBox 103">
              <a:extLst>
                <a:ext uri="{FF2B5EF4-FFF2-40B4-BE49-F238E27FC236}">
                  <a16:creationId xmlns:a16="http://schemas.microsoft.com/office/drawing/2014/main" id="{5551EBF7-7DF8-4295-9C37-3C384B8D1996}"/>
                </a:ext>
              </a:extLst>
            </p:cNvPr>
            <p:cNvSpPr txBox="1"/>
            <p:nvPr/>
          </p:nvSpPr>
          <p:spPr>
            <a:xfrm>
              <a:off x="9673025" y="1884039"/>
              <a:ext cx="597607" cy="325534"/>
            </a:xfrm>
            <a:prstGeom prst="rect">
              <a:avLst/>
            </a:prstGeom>
            <a:noFill/>
          </p:spPr>
          <p:txBody>
            <a:bodyPr wrap="none" rtlCol="0">
              <a:spAutoFit/>
            </a:bodyPr>
            <a:lstStyle/>
            <a:p>
              <a:r>
                <a:rPr lang="en-IN" sz="900" dirty="0"/>
                <a:t>YES</a:t>
              </a:r>
            </a:p>
          </p:txBody>
        </p:sp>
        <p:sp>
          <p:nvSpPr>
            <p:cNvPr id="105" name="TextBox 104">
              <a:extLst>
                <a:ext uri="{FF2B5EF4-FFF2-40B4-BE49-F238E27FC236}">
                  <a16:creationId xmlns:a16="http://schemas.microsoft.com/office/drawing/2014/main" id="{FF5E484C-6A75-42C2-9446-A35610F5722B}"/>
                </a:ext>
              </a:extLst>
            </p:cNvPr>
            <p:cNvSpPr txBox="1"/>
            <p:nvPr/>
          </p:nvSpPr>
          <p:spPr>
            <a:xfrm>
              <a:off x="6342722" y="2837266"/>
              <a:ext cx="572956" cy="325534"/>
            </a:xfrm>
            <a:prstGeom prst="rect">
              <a:avLst/>
            </a:prstGeom>
            <a:noFill/>
          </p:spPr>
          <p:txBody>
            <a:bodyPr wrap="none" rtlCol="0">
              <a:spAutoFit/>
            </a:bodyPr>
            <a:lstStyle/>
            <a:p>
              <a:r>
                <a:rPr lang="en-IN" sz="900" dirty="0"/>
                <a:t>NO</a:t>
              </a:r>
            </a:p>
          </p:txBody>
        </p:sp>
        <p:sp>
          <p:nvSpPr>
            <p:cNvPr id="106" name="TextBox 105">
              <a:extLst>
                <a:ext uri="{FF2B5EF4-FFF2-40B4-BE49-F238E27FC236}">
                  <a16:creationId xmlns:a16="http://schemas.microsoft.com/office/drawing/2014/main" id="{1F755DE1-FBDA-422D-A88F-45465963A7AD}"/>
                </a:ext>
              </a:extLst>
            </p:cNvPr>
            <p:cNvSpPr txBox="1"/>
            <p:nvPr/>
          </p:nvSpPr>
          <p:spPr>
            <a:xfrm>
              <a:off x="7747575" y="2819749"/>
              <a:ext cx="597607" cy="325534"/>
            </a:xfrm>
            <a:prstGeom prst="rect">
              <a:avLst/>
            </a:prstGeom>
            <a:noFill/>
          </p:spPr>
          <p:txBody>
            <a:bodyPr wrap="none" rtlCol="0">
              <a:spAutoFit/>
            </a:bodyPr>
            <a:lstStyle/>
            <a:p>
              <a:r>
                <a:rPr lang="en-IN" sz="900" dirty="0"/>
                <a:t>YES</a:t>
              </a:r>
            </a:p>
          </p:txBody>
        </p:sp>
        <p:sp>
          <p:nvSpPr>
            <p:cNvPr id="107" name="TextBox 106">
              <a:extLst>
                <a:ext uri="{FF2B5EF4-FFF2-40B4-BE49-F238E27FC236}">
                  <a16:creationId xmlns:a16="http://schemas.microsoft.com/office/drawing/2014/main" id="{676EFC8F-ECE5-4E7E-AFE1-E2A0C9401A10}"/>
                </a:ext>
              </a:extLst>
            </p:cNvPr>
            <p:cNvSpPr txBox="1"/>
            <p:nvPr/>
          </p:nvSpPr>
          <p:spPr>
            <a:xfrm>
              <a:off x="10884453" y="2811469"/>
              <a:ext cx="597607" cy="325534"/>
            </a:xfrm>
            <a:prstGeom prst="rect">
              <a:avLst/>
            </a:prstGeom>
            <a:noFill/>
          </p:spPr>
          <p:txBody>
            <a:bodyPr wrap="none" rtlCol="0">
              <a:spAutoFit/>
            </a:bodyPr>
            <a:lstStyle/>
            <a:p>
              <a:r>
                <a:rPr lang="en-IN" sz="900" dirty="0"/>
                <a:t>YES</a:t>
              </a:r>
            </a:p>
          </p:txBody>
        </p:sp>
        <p:sp>
          <p:nvSpPr>
            <p:cNvPr id="108" name="TextBox 107">
              <a:extLst>
                <a:ext uri="{FF2B5EF4-FFF2-40B4-BE49-F238E27FC236}">
                  <a16:creationId xmlns:a16="http://schemas.microsoft.com/office/drawing/2014/main" id="{D3946EEF-2C64-4249-A018-CAEBC5D6830F}"/>
                </a:ext>
              </a:extLst>
            </p:cNvPr>
            <p:cNvSpPr txBox="1"/>
            <p:nvPr/>
          </p:nvSpPr>
          <p:spPr>
            <a:xfrm>
              <a:off x="9517049" y="2819477"/>
              <a:ext cx="572956" cy="325534"/>
            </a:xfrm>
            <a:prstGeom prst="rect">
              <a:avLst/>
            </a:prstGeom>
            <a:noFill/>
          </p:spPr>
          <p:txBody>
            <a:bodyPr wrap="none" rtlCol="0">
              <a:spAutoFit/>
            </a:bodyPr>
            <a:lstStyle/>
            <a:p>
              <a:r>
                <a:rPr lang="en-IN" sz="900" dirty="0"/>
                <a:t>NO</a:t>
              </a:r>
            </a:p>
          </p:txBody>
        </p:sp>
        <p:sp>
          <p:nvSpPr>
            <p:cNvPr id="112" name="Rectangle 111">
              <a:extLst>
                <a:ext uri="{FF2B5EF4-FFF2-40B4-BE49-F238E27FC236}">
                  <a16:creationId xmlns:a16="http://schemas.microsoft.com/office/drawing/2014/main" id="{D45D473F-1321-406E-8CE5-71729460AF01}"/>
                </a:ext>
              </a:extLst>
            </p:cNvPr>
            <p:cNvSpPr/>
            <p:nvPr/>
          </p:nvSpPr>
          <p:spPr>
            <a:xfrm>
              <a:off x="857298" y="3905905"/>
              <a:ext cx="2386554" cy="1202527"/>
            </a:xfrm>
            <a:prstGeom prst="rect">
              <a:avLst/>
            </a:prstGeom>
            <a:solidFill>
              <a:srgbClr val="FF0000">
                <a:alpha val="2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6" name="Oval 9">
              <a:extLst>
                <a:ext uri="{FF2B5EF4-FFF2-40B4-BE49-F238E27FC236}">
                  <a16:creationId xmlns:a16="http://schemas.microsoft.com/office/drawing/2014/main" id="{EC373842-CAF9-4CE0-82FD-C001EE5FD51F}"/>
                </a:ext>
              </a:extLst>
            </p:cNvPr>
            <p:cNvSpPr>
              <a:spLocks noChangeArrowheads="1"/>
            </p:cNvSpPr>
            <p:nvPr/>
          </p:nvSpPr>
          <p:spPr bwMode="auto">
            <a:xfrm>
              <a:off x="1745027" y="2486895"/>
              <a:ext cx="224510" cy="236658"/>
            </a:xfrm>
            <a:prstGeom prst="ellipse">
              <a:avLst/>
            </a:prstGeom>
            <a:solidFill>
              <a:schemeClr val="tx1"/>
            </a:solidFill>
            <a:ln w="9525" cap="flat">
              <a:solidFill>
                <a:srgbClr val="FF3333"/>
              </a:solidFill>
              <a:round/>
              <a:headEnd/>
              <a:tailEnd/>
            </a:ln>
            <a:effectLst/>
          </p:spPr>
          <p:txBody>
            <a:bodyPr wrap="none" anchor="ctr"/>
            <a:lstStyle/>
            <a:p>
              <a:endParaRPr lang="en-IN"/>
            </a:p>
          </p:txBody>
        </p:sp>
        <p:sp>
          <p:nvSpPr>
            <p:cNvPr id="125" name="Oval 9">
              <a:extLst>
                <a:ext uri="{FF2B5EF4-FFF2-40B4-BE49-F238E27FC236}">
                  <a16:creationId xmlns:a16="http://schemas.microsoft.com/office/drawing/2014/main" id="{2259AF09-BFAD-428B-B60A-09F9C3982BEF}"/>
                </a:ext>
              </a:extLst>
            </p:cNvPr>
            <p:cNvSpPr>
              <a:spLocks noChangeArrowheads="1"/>
            </p:cNvSpPr>
            <p:nvPr/>
          </p:nvSpPr>
          <p:spPr bwMode="auto">
            <a:xfrm>
              <a:off x="1745027" y="2486895"/>
              <a:ext cx="224510" cy="236658"/>
            </a:xfrm>
            <a:prstGeom prst="ellipse">
              <a:avLst/>
            </a:prstGeom>
            <a:solidFill>
              <a:srgbClr val="00B050"/>
            </a:solidFill>
            <a:ln w="9525" cap="flat">
              <a:solidFill>
                <a:schemeClr val="tx1"/>
              </a:solidFill>
              <a:round/>
              <a:headEnd/>
              <a:tailEnd/>
            </a:ln>
            <a:effectLst/>
          </p:spPr>
          <p:txBody>
            <a:bodyPr wrap="none" anchor="ctr"/>
            <a:lstStyle/>
            <a:p>
              <a:endParaRPr lang="en-IN"/>
            </a:p>
          </p:txBody>
        </p:sp>
      </p:grpSp>
      <p:pic>
        <p:nvPicPr>
          <p:cNvPr id="110" name="Picture 2">
            <a:extLst>
              <a:ext uri="{FF2B5EF4-FFF2-40B4-BE49-F238E27FC236}">
                <a16:creationId xmlns:a16="http://schemas.microsoft.com/office/drawing/2014/main" id="{BF1A1476-F9D9-4287-8F69-FC7DA4DCA41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698338" y="432454"/>
            <a:ext cx="1181100" cy="1238250"/>
          </a:xfrm>
          <a:prstGeom prst="rect">
            <a:avLst/>
          </a:prstGeom>
          <a:noFill/>
          <a:extLst>
            <a:ext uri="{909E8E84-426E-40DD-AFC4-6F175D3DCCD1}">
              <a14:hiddenFill xmlns:a14="http://schemas.microsoft.com/office/drawing/2010/main">
                <a:solidFill>
                  <a:srgbClr val="FFFFFF"/>
                </a:solidFill>
              </a14:hiddenFill>
            </a:ext>
          </a:extLst>
        </p:spPr>
      </p:pic>
      <p:sp>
        <p:nvSpPr>
          <p:cNvPr id="111" name="Speech Bubble: Rectangle 110">
            <a:extLst>
              <a:ext uri="{FF2B5EF4-FFF2-40B4-BE49-F238E27FC236}">
                <a16:creationId xmlns:a16="http://schemas.microsoft.com/office/drawing/2014/main" id="{74AF5DCD-756C-4F46-B64B-81C3639BD306}"/>
              </a:ext>
            </a:extLst>
          </p:cNvPr>
          <p:cNvSpPr/>
          <p:nvPr/>
        </p:nvSpPr>
        <p:spPr>
          <a:xfrm>
            <a:off x="7648868" y="154531"/>
            <a:ext cx="2781606" cy="731065"/>
          </a:xfrm>
          <a:prstGeom prst="wedgeRectCallout">
            <a:avLst>
              <a:gd name="adj1" fmla="val 67157"/>
              <a:gd name="adj2" fmla="val 75959"/>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000" dirty="0">
                <a:solidFill>
                  <a:schemeClr val="tx1"/>
                </a:solidFill>
                <a:latin typeface="Abadi Extra Light" panose="020B0204020104020204" pitchFamily="34" charset="0"/>
              </a:rPr>
              <a:t>Given some training data, what’s the “optimal” DT?</a:t>
            </a:r>
          </a:p>
        </p:txBody>
      </p:sp>
      <p:pic>
        <p:nvPicPr>
          <p:cNvPr id="115" name="Picture 114">
            <a:extLst>
              <a:ext uri="{FF2B5EF4-FFF2-40B4-BE49-F238E27FC236}">
                <a16:creationId xmlns:a16="http://schemas.microsoft.com/office/drawing/2014/main" id="{99D10E42-10E5-45FA-B100-8D9B9CACF979}"/>
              </a:ext>
            </a:extLst>
          </p:cNvPr>
          <p:cNvPicPr>
            <a:picLocks noChangeAspect="1"/>
          </p:cNvPicPr>
          <p:nvPr/>
        </p:nvPicPr>
        <p:blipFill>
          <a:blip r:embed="rId9"/>
          <a:stretch>
            <a:fillRect/>
          </a:stretch>
        </p:blipFill>
        <p:spPr>
          <a:xfrm>
            <a:off x="10927944" y="3370595"/>
            <a:ext cx="1010687" cy="965223"/>
          </a:xfrm>
          <a:prstGeom prst="rect">
            <a:avLst/>
          </a:prstGeom>
        </p:spPr>
      </p:pic>
      <p:sp>
        <p:nvSpPr>
          <p:cNvPr id="118" name="Speech Bubble: Rectangle 117">
            <a:extLst>
              <a:ext uri="{FF2B5EF4-FFF2-40B4-BE49-F238E27FC236}">
                <a16:creationId xmlns:a16="http://schemas.microsoft.com/office/drawing/2014/main" id="{059A5D1C-DC37-42FF-B7D7-F0DE773F6EA0}"/>
              </a:ext>
            </a:extLst>
          </p:cNvPr>
          <p:cNvSpPr/>
          <p:nvPr/>
        </p:nvSpPr>
        <p:spPr>
          <a:xfrm>
            <a:off x="7448617" y="3081181"/>
            <a:ext cx="3458344" cy="674649"/>
          </a:xfrm>
          <a:prstGeom prst="wedgeRectCallout">
            <a:avLst>
              <a:gd name="adj1" fmla="val 58963"/>
              <a:gd name="adj2" fmla="val 52542"/>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000" b="0" dirty="0">
                <a:solidFill>
                  <a:schemeClr val="tx1"/>
                </a:solidFill>
                <a:latin typeface="Abadi Extra Light" panose="020B0204020104020204" pitchFamily="34" charset="0"/>
              </a:rPr>
              <a:t>In general, constructing DT is an intractable problem (NP-hard)</a:t>
            </a:r>
          </a:p>
        </p:txBody>
      </p:sp>
      <p:sp>
        <p:nvSpPr>
          <p:cNvPr id="119" name="Speech Bubble: Rectangle 118">
            <a:extLst>
              <a:ext uri="{FF2B5EF4-FFF2-40B4-BE49-F238E27FC236}">
                <a16:creationId xmlns:a16="http://schemas.microsoft.com/office/drawing/2014/main" id="{3E0B0E20-0289-47D3-B608-0894C759F584}"/>
              </a:ext>
            </a:extLst>
          </p:cNvPr>
          <p:cNvSpPr/>
          <p:nvPr/>
        </p:nvSpPr>
        <p:spPr>
          <a:xfrm>
            <a:off x="7087767" y="3866289"/>
            <a:ext cx="3829686" cy="674649"/>
          </a:xfrm>
          <a:prstGeom prst="wedgeRectCallout">
            <a:avLst>
              <a:gd name="adj1" fmla="val 60243"/>
              <a:gd name="adj2" fmla="val -60088"/>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000" b="0" dirty="0">
                <a:solidFill>
                  <a:schemeClr val="tx1"/>
                </a:solidFill>
                <a:latin typeface="Abadi Extra Light" panose="020B0204020104020204" pitchFamily="34" charset="0"/>
              </a:rPr>
              <a:t>Often we can use some “greedy” heuristics to construct a “good” DT</a:t>
            </a:r>
          </a:p>
        </p:txBody>
      </p:sp>
      <p:sp>
        <p:nvSpPr>
          <p:cNvPr id="120" name="Speech Bubble: Rectangle 119">
            <a:extLst>
              <a:ext uri="{FF2B5EF4-FFF2-40B4-BE49-F238E27FC236}">
                <a16:creationId xmlns:a16="http://schemas.microsoft.com/office/drawing/2014/main" id="{254515CD-CAE8-4E12-99C7-155AABC2DEBB}"/>
              </a:ext>
            </a:extLst>
          </p:cNvPr>
          <p:cNvSpPr/>
          <p:nvPr/>
        </p:nvSpPr>
        <p:spPr>
          <a:xfrm>
            <a:off x="7087767" y="4685233"/>
            <a:ext cx="4993556" cy="674649"/>
          </a:xfrm>
          <a:prstGeom prst="wedgeRectCallout">
            <a:avLst>
              <a:gd name="adj1" fmla="val -2643"/>
              <a:gd name="adj2" fmla="val -72496"/>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000" b="0" dirty="0">
                <a:solidFill>
                  <a:schemeClr val="tx1"/>
                </a:solidFill>
                <a:latin typeface="Abadi Extra Light" panose="020B0204020104020204" pitchFamily="34" charset="0"/>
              </a:rPr>
              <a:t>To do so, we use the training data to figure out which rules should be tested at eac</a:t>
            </a:r>
            <a:r>
              <a:rPr lang="en-IN" sz="2000" dirty="0">
                <a:solidFill>
                  <a:schemeClr val="tx1"/>
                </a:solidFill>
                <a:latin typeface="Abadi Extra Light" panose="020B0204020104020204" pitchFamily="34" charset="0"/>
              </a:rPr>
              <a:t>h node</a:t>
            </a:r>
            <a:endParaRPr lang="en-IN" sz="2000" b="0" dirty="0">
              <a:solidFill>
                <a:schemeClr val="tx1"/>
              </a:solidFill>
              <a:latin typeface="Abadi Extra Light" panose="020B0204020104020204" pitchFamily="34" charset="0"/>
            </a:endParaRPr>
          </a:p>
        </p:txBody>
      </p:sp>
      <p:sp>
        <p:nvSpPr>
          <p:cNvPr id="121" name="Speech Bubble: Rectangle 120">
            <a:extLst>
              <a:ext uri="{FF2B5EF4-FFF2-40B4-BE49-F238E27FC236}">
                <a16:creationId xmlns:a16="http://schemas.microsoft.com/office/drawing/2014/main" id="{27106F8D-1FFC-4E6C-9720-0D42FE583E6D}"/>
              </a:ext>
            </a:extLst>
          </p:cNvPr>
          <p:cNvSpPr/>
          <p:nvPr/>
        </p:nvSpPr>
        <p:spPr>
          <a:xfrm>
            <a:off x="6917115" y="5504177"/>
            <a:ext cx="4993556" cy="912768"/>
          </a:xfrm>
          <a:prstGeom prst="wedgeRectCallout">
            <a:avLst>
              <a:gd name="adj1" fmla="val 452"/>
              <a:gd name="adj2" fmla="val -69674"/>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000" b="0" dirty="0">
                <a:solidFill>
                  <a:schemeClr val="tx1"/>
                </a:solidFill>
                <a:latin typeface="Abadi Extra Light" panose="020B0204020104020204" pitchFamily="34" charset="0"/>
              </a:rPr>
              <a:t>The same rules will be applied on the test inputs to route them along the tree </a:t>
            </a:r>
            <a:r>
              <a:rPr lang="en-IN" sz="2000" dirty="0">
                <a:solidFill>
                  <a:schemeClr val="tx1"/>
                </a:solidFill>
                <a:latin typeface="Abadi Extra Light" panose="020B0204020104020204" pitchFamily="34" charset="0"/>
              </a:rPr>
              <a:t>until they reach some leaf node where the prediction is made</a:t>
            </a:r>
            <a:endParaRPr lang="en-IN" sz="2000" b="0" dirty="0">
              <a:solidFill>
                <a:schemeClr val="tx1"/>
              </a:solidFill>
              <a:latin typeface="Abadi Extra Light" panose="020B0204020104020204" pitchFamily="34" charset="0"/>
            </a:endParaRPr>
          </a:p>
        </p:txBody>
      </p:sp>
      <p:sp>
        <p:nvSpPr>
          <p:cNvPr id="122" name="Speech Bubble: Rectangle 121">
            <a:extLst>
              <a:ext uri="{FF2B5EF4-FFF2-40B4-BE49-F238E27FC236}">
                <a16:creationId xmlns:a16="http://schemas.microsoft.com/office/drawing/2014/main" id="{30D15993-77C7-47BA-940C-DD4EE593B7E6}"/>
              </a:ext>
            </a:extLst>
          </p:cNvPr>
          <p:cNvSpPr/>
          <p:nvPr/>
        </p:nvSpPr>
        <p:spPr>
          <a:xfrm>
            <a:off x="7549769" y="1161708"/>
            <a:ext cx="3090028" cy="728006"/>
          </a:xfrm>
          <a:prstGeom prst="wedgeRectCallout">
            <a:avLst>
              <a:gd name="adj1" fmla="val 65074"/>
              <a:gd name="adj2" fmla="val -56166"/>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000" dirty="0">
                <a:solidFill>
                  <a:schemeClr val="tx1"/>
                </a:solidFill>
                <a:latin typeface="Abadi Extra Light" panose="020B0204020104020204" pitchFamily="34" charset="0"/>
              </a:rPr>
              <a:t>How to decide which rules to test for and in what order?</a:t>
            </a:r>
          </a:p>
        </p:txBody>
      </p:sp>
      <p:sp>
        <p:nvSpPr>
          <p:cNvPr id="123" name="Speech Bubble: Rectangle 122">
            <a:extLst>
              <a:ext uri="{FF2B5EF4-FFF2-40B4-BE49-F238E27FC236}">
                <a16:creationId xmlns:a16="http://schemas.microsoft.com/office/drawing/2014/main" id="{9D3B510E-629B-47BA-9517-DB1266730494}"/>
              </a:ext>
            </a:extLst>
          </p:cNvPr>
          <p:cNvSpPr/>
          <p:nvPr/>
        </p:nvSpPr>
        <p:spPr>
          <a:xfrm>
            <a:off x="3550951" y="3819474"/>
            <a:ext cx="3240709" cy="889937"/>
          </a:xfrm>
          <a:prstGeom prst="wedgeRectCallout">
            <a:avLst>
              <a:gd name="adj1" fmla="val 60140"/>
              <a:gd name="adj2" fmla="val 72130"/>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000" b="0" dirty="0">
                <a:solidFill>
                  <a:schemeClr val="tx1"/>
                </a:solidFill>
                <a:latin typeface="Abadi Extra Light" panose="020B0204020104020204" pitchFamily="34" charset="0"/>
              </a:rPr>
              <a:t>The rules are organized in the DT such that </a:t>
            </a:r>
            <a:r>
              <a:rPr lang="en-IN" sz="2000" b="0" dirty="0">
                <a:solidFill>
                  <a:srgbClr val="0000FF"/>
                </a:solidFill>
                <a:latin typeface="Abadi Extra Light" panose="020B0204020104020204" pitchFamily="34" charset="0"/>
              </a:rPr>
              <a:t>most informative rules are tested first</a:t>
            </a:r>
          </a:p>
        </p:txBody>
      </p:sp>
      <p:sp>
        <p:nvSpPr>
          <p:cNvPr id="126" name="Speech Bubble: Rectangle 125">
            <a:extLst>
              <a:ext uri="{FF2B5EF4-FFF2-40B4-BE49-F238E27FC236}">
                <a16:creationId xmlns:a16="http://schemas.microsoft.com/office/drawing/2014/main" id="{368DC8EB-8D32-495C-AD9F-7E2B707A634B}"/>
              </a:ext>
            </a:extLst>
          </p:cNvPr>
          <p:cNvSpPr/>
          <p:nvPr/>
        </p:nvSpPr>
        <p:spPr>
          <a:xfrm>
            <a:off x="7372105" y="2029435"/>
            <a:ext cx="4451012" cy="434240"/>
          </a:xfrm>
          <a:prstGeom prst="wedgeRectCallout">
            <a:avLst>
              <a:gd name="adj1" fmla="val 1215"/>
              <a:gd name="adj2" fmla="val -79528"/>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000" dirty="0">
                <a:solidFill>
                  <a:schemeClr val="tx1"/>
                </a:solidFill>
                <a:latin typeface="Abadi Extra Light" panose="020B0204020104020204" pitchFamily="34" charset="0"/>
              </a:rPr>
              <a:t>How to assess informativeness of a rule?</a:t>
            </a:r>
          </a:p>
        </p:txBody>
      </p:sp>
      <p:sp>
        <p:nvSpPr>
          <p:cNvPr id="129" name="Speech Bubble: Rectangle 128">
            <a:extLst>
              <a:ext uri="{FF2B5EF4-FFF2-40B4-BE49-F238E27FC236}">
                <a16:creationId xmlns:a16="http://schemas.microsoft.com/office/drawing/2014/main" id="{CEEC1F05-4939-4D16-BB05-1EA7D36AFF26}"/>
              </a:ext>
            </a:extLst>
          </p:cNvPr>
          <p:cNvSpPr/>
          <p:nvPr/>
        </p:nvSpPr>
        <p:spPr>
          <a:xfrm>
            <a:off x="2826975" y="4940138"/>
            <a:ext cx="4044494" cy="1281483"/>
          </a:xfrm>
          <a:prstGeom prst="wedgeRectCallout">
            <a:avLst>
              <a:gd name="adj1" fmla="val -1434"/>
              <a:gd name="adj2" fmla="val -70101"/>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000" b="0" dirty="0">
                <a:solidFill>
                  <a:schemeClr val="tx1"/>
                </a:solidFill>
                <a:latin typeface="Abadi Extra Light" panose="020B0204020104020204" pitchFamily="34" charset="0"/>
              </a:rPr>
              <a:t>Informativeness of a rule is of related to the extent of the purity of the split arising due to that rule. </a:t>
            </a:r>
            <a:r>
              <a:rPr lang="en-IN" sz="2000" b="0" dirty="0">
                <a:solidFill>
                  <a:srgbClr val="0000FF"/>
                </a:solidFill>
                <a:latin typeface="Abadi Extra Light" panose="020B0204020104020204" pitchFamily="34" charset="0"/>
              </a:rPr>
              <a:t>More informative rules</a:t>
            </a:r>
            <a:r>
              <a:rPr lang="en-IN" sz="2000" b="0" dirty="0">
                <a:solidFill>
                  <a:schemeClr val="tx1"/>
                </a:solidFill>
                <a:latin typeface="Abadi Extra Light" panose="020B0204020104020204" pitchFamily="34" charset="0"/>
              </a:rPr>
              <a:t> yield </a:t>
            </a:r>
            <a:r>
              <a:rPr lang="en-IN" sz="2000" b="0" dirty="0">
                <a:solidFill>
                  <a:srgbClr val="0000FF"/>
                </a:solidFill>
                <a:latin typeface="Abadi Extra Light" panose="020B0204020104020204" pitchFamily="34" charset="0"/>
              </a:rPr>
              <a:t>more pure splits</a:t>
            </a:r>
          </a:p>
        </p:txBody>
      </p:sp>
      <p:pic>
        <p:nvPicPr>
          <p:cNvPr id="132" name="Picture 131" descr="Clipart Thanksgiving Hand Clip Black And White Stock - Thinking Light Bulb Clip Art - Png Download (950x1015), Png Download">
            <a:extLst>
              <a:ext uri="{FF2B5EF4-FFF2-40B4-BE49-F238E27FC236}">
                <a16:creationId xmlns:a16="http://schemas.microsoft.com/office/drawing/2014/main" id="{2F153669-D5AD-446A-9EB1-7A47A223159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3282" y="5422019"/>
            <a:ext cx="1075043" cy="1263380"/>
          </a:xfrm>
          <a:prstGeom prst="rect">
            <a:avLst/>
          </a:prstGeom>
          <a:noFill/>
          <a:extLst>
            <a:ext uri="{909E8E84-426E-40DD-AFC4-6F175D3DCCD1}">
              <a14:hiddenFill xmlns:a14="http://schemas.microsoft.com/office/drawing/2010/main">
                <a:solidFill>
                  <a:srgbClr val="FFFFFF"/>
                </a:solidFill>
              </a14:hiddenFill>
            </a:ext>
          </a:extLst>
        </p:spPr>
      </p:pic>
      <p:sp>
        <p:nvSpPr>
          <p:cNvPr id="133" name="Speech Bubble: Rectangle 132">
            <a:extLst>
              <a:ext uri="{FF2B5EF4-FFF2-40B4-BE49-F238E27FC236}">
                <a16:creationId xmlns:a16="http://schemas.microsoft.com/office/drawing/2014/main" id="{3FCF03C3-C85E-4D78-8BDA-CEAA1FABE69A}"/>
              </a:ext>
            </a:extLst>
          </p:cNvPr>
          <p:cNvSpPr/>
          <p:nvPr/>
        </p:nvSpPr>
        <p:spPr>
          <a:xfrm>
            <a:off x="303540" y="4260080"/>
            <a:ext cx="2454931" cy="1178141"/>
          </a:xfrm>
          <a:prstGeom prst="wedgeRectCallout">
            <a:avLst>
              <a:gd name="adj1" fmla="val -34451"/>
              <a:gd name="adj2" fmla="val 75772"/>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000" b="0" dirty="0">
                <a:solidFill>
                  <a:schemeClr val="tx1"/>
                </a:solidFill>
                <a:latin typeface="Abadi Extra Light" panose="020B0204020104020204" pitchFamily="34" charset="0"/>
              </a:rPr>
              <a:t>Hmm.. So DTs are like the </a:t>
            </a:r>
            <a:r>
              <a:rPr lang="en-IN" sz="2000" b="0" dirty="0">
                <a:solidFill>
                  <a:srgbClr val="0000FF"/>
                </a:solidFill>
                <a:latin typeface="Abadi Extra Light" panose="020B0204020104020204" pitchFamily="34" charset="0"/>
              </a:rPr>
              <a:t>“20 questions” </a:t>
            </a:r>
            <a:r>
              <a:rPr lang="en-IN" sz="2000" b="0" dirty="0">
                <a:solidFill>
                  <a:schemeClr val="tx1"/>
                </a:solidFill>
                <a:latin typeface="Abadi Extra Light" panose="020B0204020104020204" pitchFamily="34" charset="0"/>
              </a:rPr>
              <a:t>game (ask the </a:t>
            </a:r>
            <a:r>
              <a:rPr lang="en-IN" sz="2000" b="0" dirty="0">
                <a:solidFill>
                  <a:srgbClr val="0000FF"/>
                </a:solidFill>
                <a:latin typeface="Abadi Extra Light" panose="020B0204020104020204" pitchFamily="34" charset="0"/>
              </a:rPr>
              <a:t>most useful questions </a:t>
            </a:r>
            <a:r>
              <a:rPr lang="en-IN" sz="2000" dirty="0">
                <a:solidFill>
                  <a:schemeClr val="tx1"/>
                </a:solidFill>
                <a:latin typeface="Abadi Extra Light" panose="020B0204020104020204" pitchFamily="34" charset="0"/>
              </a:rPr>
              <a:t>f</a:t>
            </a:r>
            <a:r>
              <a:rPr lang="en-IN" sz="2000" b="0" dirty="0">
                <a:solidFill>
                  <a:schemeClr val="tx1"/>
                </a:solidFill>
                <a:latin typeface="Abadi Extra Light" panose="020B0204020104020204" pitchFamily="34" charset="0"/>
              </a:rPr>
              <a:t>irst)</a:t>
            </a:r>
          </a:p>
        </p:txBody>
      </p:sp>
    </p:spTree>
    <p:custDataLst>
      <p:tags r:id="rId1"/>
    </p:custDataLst>
    <p:extLst>
      <p:ext uri="{BB962C8B-B14F-4D97-AF65-F5344CB8AC3E}">
        <p14:creationId xmlns:p14="http://schemas.microsoft.com/office/powerpoint/2010/main" val="3728625024"/>
      </p:ext>
    </p:extLst>
  </p:cSld>
  <p:clrMapOvr>
    <a:masterClrMapping/>
  </p:clrMapOvr>
  <mc:AlternateContent xmlns:mc="http://schemas.openxmlformats.org/markup-compatibility/2006" xmlns:p14="http://schemas.microsoft.com/office/powerpoint/2010/main">
    <mc:Choice Requires="p14">
      <p:transition spd="slow" p14:dur="2000" advTm="297161"/>
    </mc:Choice>
    <mc:Fallback xmlns="">
      <p:transition spd="slow" advTm="29716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10"/>
                                        </p:tgtEl>
                                        <p:attrNameLst>
                                          <p:attrName>style.visibility</p:attrName>
                                        </p:attrNameLst>
                                      </p:cBhvr>
                                      <p:to>
                                        <p:strVal val="visible"/>
                                      </p:to>
                                    </p:set>
                                    <p:animEffect transition="in" filter="wipe(down)">
                                      <p:cBhvr>
                                        <p:cTn id="7" dur="500"/>
                                        <p:tgtEl>
                                          <p:spTgt spid="110"/>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11"/>
                                        </p:tgtEl>
                                        <p:attrNameLst>
                                          <p:attrName>style.visibility</p:attrName>
                                        </p:attrNameLst>
                                      </p:cBhvr>
                                      <p:to>
                                        <p:strVal val="visible"/>
                                      </p:to>
                                    </p:set>
                                    <p:animEffect transition="in" filter="wipe(down)">
                                      <p:cBhvr>
                                        <p:cTn id="10" dur="500"/>
                                        <p:tgtEl>
                                          <p:spTgt spid="111"/>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115"/>
                                        </p:tgtEl>
                                        <p:attrNameLst>
                                          <p:attrName>style.visibility</p:attrName>
                                        </p:attrNameLst>
                                      </p:cBhvr>
                                      <p:to>
                                        <p:strVal val="visible"/>
                                      </p:to>
                                    </p:set>
                                    <p:animEffect transition="in" filter="wipe(down)">
                                      <p:cBhvr>
                                        <p:cTn id="15" dur="500"/>
                                        <p:tgtEl>
                                          <p:spTgt spid="115"/>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118"/>
                                        </p:tgtEl>
                                        <p:attrNameLst>
                                          <p:attrName>style.visibility</p:attrName>
                                        </p:attrNameLst>
                                      </p:cBhvr>
                                      <p:to>
                                        <p:strVal val="visible"/>
                                      </p:to>
                                    </p:set>
                                    <p:animEffect transition="in" filter="wipe(down)">
                                      <p:cBhvr>
                                        <p:cTn id="18" dur="500"/>
                                        <p:tgtEl>
                                          <p:spTgt spid="118"/>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119"/>
                                        </p:tgtEl>
                                        <p:attrNameLst>
                                          <p:attrName>style.visibility</p:attrName>
                                        </p:attrNameLst>
                                      </p:cBhvr>
                                      <p:to>
                                        <p:strVal val="visible"/>
                                      </p:to>
                                    </p:set>
                                    <p:animEffect transition="in" filter="wipe(down)">
                                      <p:cBhvr>
                                        <p:cTn id="23" dur="500"/>
                                        <p:tgtEl>
                                          <p:spTgt spid="119"/>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120"/>
                                        </p:tgtEl>
                                        <p:attrNameLst>
                                          <p:attrName>style.visibility</p:attrName>
                                        </p:attrNameLst>
                                      </p:cBhvr>
                                      <p:to>
                                        <p:strVal val="visible"/>
                                      </p:to>
                                    </p:set>
                                    <p:animEffect transition="in" filter="wipe(down)">
                                      <p:cBhvr>
                                        <p:cTn id="28" dur="500"/>
                                        <p:tgtEl>
                                          <p:spTgt spid="120"/>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121"/>
                                        </p:tgtEl>
                                        <p:attrNameLst>
                                          <p:attrName>style.visibility</p:attrName>
                                        </p:attrNameLst>
                                      </p:cBhvr>
                                      <p:to>
                                        <p:strVal val="visible"/>
                                      </p:to>
                                    </p:set>
                                    <p:animEffect transition="in" filter="wipe(down)">
                                      <p:cBhvr>
                                        <p:cTn id="33" dur="500"/>
                                        <p:tgtEl>
                                          <p:spTgt spid="121"/>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122"/>
                                        </p:tgtEl>
                                        <p:attrNameLst>
                                          <p:attrName>style.visibility</p:attrName>
                                        </p:attrNameLst>
                                      </p:cBhvr>
                                      <p:to>
                                        <p:strVal val="visible"/>
                                      </p:to>
                                    </p:set>
                                    <p:animEffect transition="in" filter="wipe(down)">
                                      <p:cBhvr>
                                        <p:cTn id="38" dur="500"/>
                                        <p:tgtEl>
                                          <p:spTgt spid="122"/>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123"/>
                                        </p:tgtEl>
                                        <p:attrNameLst>
                                          <p:attrName>style.visibility</p:attrName>
                                        </p:attrNameLst>
                                      </p:cBhvr>
                                      <p:to>
                                        <p:strVal val="visible"/>
                                      </p:to>
                                    </p:set>
                                    <p:animEffect transition="in" filter="wipe(down)">
                                      <p:cBhvr>
                                        <p:cTn id="43" dur="500"/>
                                        <p:tgtEl>
                                          <p:spTgt spid="123"/>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grpId="0" nodeType="clickEffect">
                                  <p:stCondLst>
                                    <p:cond delay="0"/>
                                  </p:stCondLst>
                                  <p:childTnLst>
                                    <p:set>
                                      <p:cBhvr>
                                        <p:cTn id="47" dur="1" fill="hold">
                                          <p:stCondLst>
                                            <p:cond delay="0"/>
                                          </p:stCondLst>
                                        </p:cTn>
                                        <p:tgtEl>
                                          <p:spTgt spid="126"/>
                                        </p:tgtEl>
                                        <p:attrNameLst>
                                          <p:attrName>style.visibility</p:attrName>
                                        </p:attrNameLst>
                                      </p:cBhvr>
                                      <p:to>
                                        <p:strVal val="visible"/>
                                      </p:to>
                                    </p:set>
                                    <p:animEffect transition="in" filter="wipe(down)">
                                      <p:cBhvr>
                                        <p:cTn id="48" dur="500"/>
                                        <p:tgtEl>
                                          <p:spTgt spid="126"/>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grpId="0" nodeType="clickEffect">
                                  <p:stCondLst>
                                    <p:cond delay="0"/>
                                  </p:stCondLst>
                                  <p:childTnLst>
                                    <p:set>
                                      <p:cBhvr>
                                        <p:cTn id="52" dur="1" fill="hold">
                                          <p:stCondLst>
                                            <p:cond delay="0"/>
                                          </p:stCondLst>
                                        </p:cTn>
                                        <p:tgtEl>
                                          <p:spTgt spid="129"/>
                                        </p:tgtEl>
                                        <p:attrNameLst>
                                          <p:attrName>style.visibility</p:attrName>
                                        </p:attrNameLst>
                                      </p:cBhvr>
                                      <p:to>
                                        <p:strVal val="visible"/>
                                      </p:to>
                                    </p:set>
                                    <p:animEffect transition="in" filter="wipe(down)">
                                      <p:cBhvr>
                                        <p:cTn id="53" dur="500"/>
                                        <p:tgtEl>
                                          <p:spTgt spid="129"/>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4" fill="hold" nodeType="clickEffect">
                                  <p:stCondLst>
                                    <p:cond delay="0"/>
                                  </p:stCondLst>
                                  <p:childTnLst>
                                    <p:set>
                                      <p:cBhvr>
                                        <p:cTn id="57" dur="1" fill="hold">
                                          <p:stCondLst>
                                            <p:cond delay="0"/>
                                          </p:stCondLst>
                                        </p:cTn>
                                        <p:tgtEl>
                                          <p:spTgt spid="132"/>
                                        </p:tgtEl>
                                        <p:attrNameLst>
                                          <p:attrName>style.visibility</p:attrName>
                                        </p:attrNameLst>
                                      </p:cBhvr>
                                      <p:to>
                                        <p:strVal val="visible"/>
                                      </p:to>
                                    </p:set>
                                    <p:animEffect transition="in" filter="wipe(down)">
                                      <p:cBhvr>
                                        <p:cTn id="58" dur="500"/>
                                        <p:tgtEl>
                                          <p:spTgt spid="132"/>
                                        </p:tgtEl>
                                      </p:cBhvr>
                                    </p:animEffect>
                                  </p:childTnLst>
                                </p:cTn>
                              </p:par>
                              <p:par>
                                <p:cTn id="59" presetID="22" presetClass="entr" presetSubtype="4" fill="hold" grpId="0" nodeType="withEffect">
                                  <p:stCondLst>
                                    <p:cond delay="0"/>
                                  </p:stCondLst>
                                  <p:childTnLst>
                                    <p:set>
                                      <p:cBhvr>
                                        <p:cTn id="60" dur="1" fill="hold">
                                          <p:stCondLst>
                                            <p:cond delay="0"/>
                                          </p:stCondLst>
                                        </p:cTn>
                                        <p:tgtEl>
                                          <p:spTgt spid="133"/>
                                        </p:tgtEl>
                                        <p:attrNameLst>
                                          <p:attrName>style.visibility</p:attrName>
                                        </p:attrNameLst>
                                      </p:cBhvr>
                                      <p:to>
                                        <p:strVal val="visible"/>
                                      </p:to>
                                    </p:set>
                                    <p:animEffect transition="in" filter="wipe(down)">
                                      <p:cBhvr>
                                        <p:cTn id="61" dur="500"/>
                                        <p:tgtEl>
                                          <p:spTgt spid="1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 grpId="0" animBg="1"/>
      <p:bldP spid="118" grpId="0" animBg="1"/>
      <p:bldP spid="119" grpId="0" animBg="1"/>
      <p:bldP spid="120" grpId="0" animBg="1"/>
      <p:bldP spid="121" grpId="0" animBg="1"/>
      <p:bldP spid="122" grpId="0" animBg="1"/>
      <p:bldP spid="123" grpId="0" animBg="1"/>
      <p:bldP spid="126" grpId="0" animBg="1"/>
      <p:bldP spid="129" grpId="0" animBg="1"/>
      <p:bldP spid="13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dirty="0">
                <a:solidFill>
                  <a:schemeClr val="accent2">
                    <a:lumMod val="75000"/>
                  </a:schemeClr>
                </a:solidFill>
              </a:rPr>
              <a:t>Decision Tree Construction: An Example</a:t>
            </a:r>
          </a:p>
        </p:txBody>
      </p:sp>
      <p:sp>
        <p:nvSpPr>
          <p:cNvPr id="47" name="Content Placeholder 2">
            <a:extLst>
              <a:ext uri="{FF2B5EF4-FFF2-40B4-BE49-F238E27FC236}">
                <a16:creationId xmlns:a16="http://schemas.microsoft.com/office/drawing/2014/main" id="{60A06722-EDF2-4418-9797-499014F68A53}"/>
              </a:ext>
            </a:extLst>
          </p:cNvPr>
          <p:cNvSpPr>
            <a:spLocks noGrp="1"/>
          </p:cNvSpPr>
          <p:nvPr>
            <p:ph idx="1"/>
          </p:nvPr>
        </p:nvSpPr>
        <p:spPr>
          <a:xfrm>
            <a:off x="265245" y="1130786"/>
            <a:ext cx="11740617" cy="5557532"/>
          </a:xfrm>
        </p:spPr>
        <p:txBody>
          <a:bodyPr>
            <a:noAutofit/>
          </a:bodyPr>
          <a:lstStyle/>
          <a:p>
            <a:pPr>
              <a:buFont typeface="Wingdings" panose="05000000000000000000" pitchFamily="2" charset="2"/>
              <a:buChar char="§"/>
            </a:pPr>
            <a:r>
              <a:rPr lang="en-GB" dirty="0">
                <a:latin typeface="Abadi Extra Light" panose="020B0204020104020204" pitchFamily="34" charset="0"/>
              </a:rPr>
              <a:t>Let’s consider the playing Tennis example</a:t>
            </a:r>
          </a:p>
          <a:p>
            <a:pPr>
              <a:buFont typeface="Wingdings" panose="05000000000000000000" pitchFamily="2" charset="2"/>
              <a:buChar char="§"/>
            </a:pPr>
            <a:r>
              <a:rPr lang="en-GB" dirty="0">
                <a:latin typeface="Abadi Extra Light" panose="020B0204020104020204" pitchFamily="34" charset="0"/>
              </a:rPr>
              <a:t>Assume each internal node will test the value of one of the features</a:t>
            </a: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marL="0" indent="0">
              <a:buNone/>
            </a:pPr>
            <a:endParaRPr lang="en-GB" dirty="0">
              <a:latin typeface="Abadi Extra Light" panose="020B0204020104020204" pitchFamily="34" charset="0"/>
            </a:endParaRPr>
          </a:p>
          <a:p>
            <a:pPr>
              <a:buFont typeface="Wingdings" panose="05000000000000000000" pitchFamily="2" charset="2"/>
              <a:buChar char="§"/>
            </a:pPr>
            <a:r>
              <a:rPr lang="en-GB" dirty="0">
                <a:latin typeface="Abadi Extra Light" panose="020B0204020104020204" pitchFamily="34" charset="0"/>
              </a:rPr>
              <a:t>Question: Why does it make more sense to test the feature “outlook” first?</a:t>
            </a:r>
          </a:p>
          <a:p>
            <a:pPr>
              <a:buFont typeface="Wingdings" panose="05000000000000000000" pitchFamily="2" charset="2"/>
              <a:buChar char="§"/>
            </a:pPr>
            <a:r>
              <a:rPr lang="en-GB" dirty="0">
                <a:latin typeface="Abadi Extra Light" panose="020B0204020104020204" pitchFamily="34" charset="0"/>
              </a:rPr>
              <a:t>Answer: Of all the 4 features, it’s the most informative </a:t>
            </a:r>
          </a:p>
          <a:p>
            <a:pPr lvl="1">
              <a:buFont typeface="Wingdings" panose="05000000000000000000" pitchFamily="2" charset="2"/>
              <a:buChar char="§"/>
            </a:pPr>
            <a:r>
              <a:rPr lang="en-GB" dirty="0">
                <a:latin typeface="Abadi Extra Light" panose="020B0204020104020204" pitchFamily="34" charset="0"/>
              </a:rPr>
              <a:t>It has the highest </a:t>
            </a:r>
            <a:r>
              <a:rPr lang="en-GB" dirty="0">
                <a:solidFill>
                  <a:srgbClr val="0000FF"/>
                </a:solidFill>
                <a:latin typeface="Abadi Extra Light" panose="020B0204020104020204" pitchFamily="34" charset="0"/>
              </a:rPr>
              <a:t>information gain </a:t>
            </a:r>
            <a:r>
              <a:rPr lang="en-GB" dirty="0">
                <a:latin typeface="Abadi Extra Light" panose="020B0204020104020204" pitchFamily="34" charset="0"/>
              </a:rPr>
              <a:t>as the root node</a:t>
            </a:r>
          </a:p>
          <a:p>
            <a:pPr marL="457200" lvl="1" indent="0">
              <a:buNone/>
            </a:pPr>
            <a:endParaRPr lang="en-GB" sz="800"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marL="0" indent="0">
              <a:buNone/>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marL="0" indent="0">
              <a:buNone/>
            </a:pPr>
            <a:endParaRPr lang="en-GB" dirty="0">
              <a:latin typeface="Abadi Extra Light" panose="020B0204020104020204" pitchFamily="34" charset="0"/>
            </a:endParaRPr>
          </a:p>
          <a:p>
            <a:pPr marL="0" indent="0">
              <a:buNone/>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sz="1100" dirty="0">
              <a:latin typeface="Abadi Extra Light" panose="020B0204020104020204" pitchFamily="34" charset="0"/>
            </a:endParaRPr>
          </a:p>
          <a:p>
            <a:pPr marL="0" indent="0">
              <a:buNone/>
            </a:pPr>
            <a:endParaRPr lang="en-GB" sz="1100" dirty="0">
              <a:latin typeface="Abadi Extra Light" panose="020B0204020104020204" pitchFamily="34" charset="0"/>
            </a:endParaRPr>
          </a:p>
        </p:txBody>
      </p:sp>
      <p:sp>
        <p:nvSpPr>
          <p:cNvPr id="8" name="Slide Number Placeholder 11">
            <a:extLst>
              <a:ext uri="{FF2B5EF4-FFF2-40B4-BE49-F238E27FC236}">
                <a16:creationId xmlns:a16="http://schemas.microsoft.com/office/drawing/2014/main" id="{E8AA12DB-1E02-4252-B4CB-1932D8798C2F}"/>
              </a:ext>
            </a:extLst>
          </p:cNvPr>
          <p:cNvSpPr txBox="1">
            <a:spLocks/>
          </p:cNvSpPr>
          <p:nvPr/>
        </p:nvSpPr>
        <p:spPr>
          <a:xfrm>
            <a:off x="11419146" y="169682"/>
            <a:ext cx="602825"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0FED9D3-AF84-488D-8A6A-726D5349CDAB}" type="slidenum">
              <a:rPr lang="en-IN" sz="2800" smtClean="0">
                <a:solidFill>
                  <a:schemeClr val="accent2">
                    <a:lumMod val="40000"/>
                    <a:lumOff val="60000"/>
                  </a:schemeClr>
                </a:solidFill>
              </a:rPr>
              <a:pPr/>
              <a:t>13</a:t>
            </a:fld>
            <a:endParaRPr lang="en-IN" sz="2800" dirty="0">
              <a:solidFill>
                <a:schemeClr val="accent2">
                  <a:lumMod val="40000"/>
                  <a:lumOff val="60000"/>
                </a:schemeClr>
              </a:solidFill>
            </a:endParaRPr>
          </a:p>
        </p:txBody>
      </p:sp>
      <p:pic>
        <p:nvPicPr>
          <p:cNvPr id="7170" name="Picture 2">
            <a:extLst>
              <a:ext uri="{FF2B5EF4-FFF2-40B4-BE49-F238E27FC236}">
                <a16:creationId xmlns:a16="http://schemas.microsoft.com/office/drawing/2014/main" id="{BCCF3704-B39B-4AF5-9727-5E6E094946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9716" y="2178295"/>
            <a:ext cx="8889022" cy="3057690"/>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577517514"/>
      </p:ext>
    </p:extLst>
  </p:cSld>
  <p:clrMapOvr>
    <a:masterClrMapping/>
  </p:clrMapOvr>
  <mc:AlternateContent xmlns:mc="http://schemas.openxmlformats.org/markup-compatibility/2006" xmlns:p14="http://schemas.microsoft.com/office/powerpoint/2010/main">
    <mc:Choice Requires="p14">
      <p:transition spd="slow" p14:dur="2000" advTm="165498"/>
    </mc:Choice>
    <mc:Fallback xmlns="">
      <p:transition spd="slow" advTm="16549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7">
                                            <p:txEl>
                                              <p:pRg st="0" end="0"/>
                                            </p:txEl>
                                          </p:spTgt>
                                        </p:tgtEl>
                                        <p:attrNameLst>
                                          <p:attrName>style.visibility</p:attrName>
                                        </p:attrNameLst>
                                      </p:cBhvr>
                                      <p:to>
                                        <p:strVal val="visible"/>
                                      </p:to>
                                    </p:set>
                                    <p:animEffect transition="in" filter="wipe(down)">
                                      <p:cBhvr>
                                        <p:cTn id="7" dur="500"/>
                                        <p:tgtEl>
                                          <p:spTgt spid="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7">
                                            <p:txEl>
                                              <p:pRg st="1" end="1"/>
                                            </p:txEl>
                                          </p:spTgt>
                                        </p:tgtEl>
                                        <p:attrNameLst>
                                          <p:attrName>style.visibility</p:attrName>
                                        </p:attrNameLst>
                                      </p:cBhvr>
                                      <p:to>
                                        <p:strVal val="visible"/>
                                      </p:to>
                                    </p:set>
                                    <p:animEffect transition="in" filter="wipe(down)">
                                      <p:cBhvr>
                                        <p:cTn id="12" dur="500"/>
                                        <p:tgtEl>
                                          <p:spTgt spid="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7170"/>
                                        </p:tgtEl>
                                        <p:attrNameLst>
                                          <p:attrName>style.visibility</p:attrName>
                                        </p:attrNameLst>
                                      </p:cBhvr>
                                      <p:to>
                                        <p:strVal val="visible"/>
                                      </p:to>
                                    </p:set>
                                    <p:animEffect transition="in" filter="wipe(down)">
                                      <p:cBhvr>
                                        <p:cTn id="17" dur="500"/>
                                        <p:tgtEl>
                                          <p:spTgt spid="717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47">
                                            <p:txEl>
                                              <p:pRg st="8" end="8"/>
                                            </p:txEl>
                                          </p:spTgt>
                                        </p:tgtEl>
                                        <p:attrNameLst>
                                          <p:attrName>style.visibility</p:attrName>
                                        </p:attrNameLst>
                                      </p:cBhvr>
                                      <p:to>
                                        <p:strVal val="visible"/>
                                      </p:to>
                                    </p:set>
                                    <p:animEffect transition="in" filter="wipe(down)">
                                      <p:cBhvr>
                                        <p:cTn id="22" dur="500"/>
                                        <p:tgtEl>
                                          <p:spTgt spid="47">
                                            <p:txEl>
                                              <p:pRg st="8" end="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47">
                                            <p:txEl>
                                              <p:pRg st="9" end="9"/>
                                            </p:txEl>
                                          </p:spTgt>
                                        </p:tgtEl>
                                        <p:attrNameLst>
                                          <p:attrName>style.visibility</p:attrName>
                                        </p:attrNameLst>
                                      </p:cBhvr>
                                      <p:to>
                                        <p:strVal val="visible"/>
                                      </p:to>
                                    </p:set>
                                    <p:animEffect transition="in" filter="wipe(down)">
                                      <p:cBhvr>
                                        <p:cTn id="27" dur="500"/>
                                        <p:tgtEl>
                                          <p:spTgt spid="47">
                                            <p:txEl>
                                              <p:pRg st="9" end="9"/>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47">
                                            <p:txEl>
                                              <p:pRg st="10" end="10"/>
                                            </p:txEl>
                                          </p:spTgt>
                                        </p:tgtEl>
                                        <p:attrNameLst>
                                          <p:attrName>style.visibility</p:attrName>
                                        </p:attrNameLst>
                                      </p:cBhvr>
                                      <p:to>
                                        <p:strVal val="visible"/>
                                      </p:to>
                                    </p:set>
                                    <p:animEffect transition="in" filter="wipe(down)">
                                      <p:cBhvr>
                                        <p:cTn id="32" dur="500"/>
                                        <p:tgtEl>
                                          <p:spTgt spid="4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690E4-7716-4765-A34C-C862BF69264E}"/>
              </a:ext>
            </a:extLst>
          </p:cNvPr>
          <p:cNvSpPr>
            <a:spLocks noGrp="1"/>
          </p:cNvSpPr>
          <p:nvPr>
            <p:ph type="title"/>
          </p:nvPr>
        </p:nvSpPr>
        <p:spPr/>
        <p:txBody>
          <a:bodyPr/>
          <a:lstStyle/>
          <a:p>
            <a:r>
              <a:rPr lang="en-US" dirty="0"/>
              <a:t>Information theory detour</a:t>
            </a:r>
          </a:p>
        </p:txBody>
      </p:sp>
      <p:sp>
        <p:nvSpPr>
          <p:cNvPr id="5" name="Content Placeholder 4">
            <a:extLst>
              <a:ext uri="{FF2B5EF4-FFF2-40B4-BE49-F238E27FC236}">
                <a16:creationId xmlns:a16="http://schemas.microsoft.com/office/drawing/2014/main" id="{8C987C6E-E6FE-45D2-8AD2-AB66669EF9D4}"/>
              </a:ext>
            </a:extLst>
          </p:cNvPr>
          <p:cNvSpPr>
            <a:spLocks noGrp="1"/>
          </p:cNvSpPr>
          <p:nvPr>
            <p:ph idx="1"/>
          </p:nvPr>
        </p:nvSpPr>
        <p:spPr>
          <a:xfrm>
            <a:off x="838200" y="1755648"/>
            <a:ext cx="10515600" cy="4873752"/>
          </a:xfrm>
        </p:spPr>
        <p:txBody>
          <a:bodyPr>
            <a:normAutofit fontScale="85000" lnSpcReduction="20000"/>
          </a:bodyPr>
          <a:lstStyle/>
          <a:p>
            <a:r>
              <a:rPr lang="en-US" sz="2400" b="0" i="1" dirty="0">
                <a:solidFill>
                  <a:srgbClr val="555555"/>
                </a:solidFill>
                <a:effectLst/>
                <a:latin typeface="+mj-lt"/>
              </a:rPr>
              <a:t>What is the amount of information contained in a dataset?</a:t>
            </a:r>
          </a:p>
          <a:p>
            <a:r>
              <a:rPr lang="en-US" sz="2400" i="1" dirty="0">
                <a:solidFill>
                  <a:srgbClr val="555555"/>
                </a:solidFill>
                <a:latin typeface="+mj-lt"/>
              </a:rPr>
              <a:t>How many bits do you need to represent n items?</a:t>
            </a:r>
          </a:p>
          <a:p>
            <a:pPr lvl="1"/>
            <a:r>
              <a:rPr lang="en-US" sz="2000" i="1" dirty="0" err="1">
                <a:solidFill>
                  <a:srgbClr val="555555"/>
                </a:solidFill>
                <a:latin typeface="+mj-lt"/>
              </a:rPr>
              <a:t>Eg.</a:t>
            </a:r>
            <a:r>
              <a:rPr lang="en-US" sz="2000" i="1" dirty="0">
                <a:solidFill>
                  <a:srgbClr val="555555"/>
                </a:solidFill>
                <a:latin typeface="+mj-lt"/>
              </a:rPr>
              <a:t> There are 8 people in a village and you need to give them a phone number. What is the minimum number of bits you have to use?</a:t>
            </a:r>
          </a:p>
          <a:p>
            <a:r>
              <a:rPr lang="en-US" sz="2400" i="1" dirty="0">
                <a:solidFill>
                  <a:srgbClr val="555555"/>
                </a:solidFill>
                <a:latin typeface="+mj-lt"/>
              </a:rPr>
              <a:t>If X can take N different values, then information content of X is log N</a:t>
            </a:r>
          </a:p>
          <a:p>
            <a:r>
              <a:rPr lang="en-US" sz="2400" i="1" dirty="0">
                <a:solidFill>
                  <a:srgbClr val="555555"/>
                </a:solidFill>
                <a:latin typeface="+mj-lt"/>
              </a:rPr>
              <a:t>But what if each value occurs with different probabilities?</a:t>
            </a:r>
          </a:p>
          <a:p>
            <a:pPr lvl="1"/>
            <a:r>
              <a:rPr lang="en-US" sz="2000" i="1" dirty="0">
                <a:solidFill>
                  <a:srgbClr val="555555"/>
                </a:solidFill>
                <a:latin typeface="+mj-lt"/>
              </a:rPr>
              <a:t>We need an averaging formula.</a:t>
            </a:r>
          </a:p>
          <a:p>
            <a:endParaRPr lang="en-US" sz="2400" i="1" dirty="0">
              <a:solidFill>
                <a:srgbClr val="555555"/>
              </a:solidFill>
              <a:latin typeface="+mj-lt"/>
            </a:endParaRPr>
          </a:p>
          <a:p>
            <a:endParaRPr lang="en-US" sz="2400" i="1" dirty="0">
              <a:solidFill>
                <a:srgbClr val="555555"/>
              </a:solidFill>
              <a:latin typeface="+mj-lt"/>
            </a:endParaRPr>
          </a:p>
          <a:p>
            <a:endParaRPr lang="en-US" sz="2400" i="1" dirty="0">
              <a:solidFill>
                <a:srgbClr val="555555"/>
              </a:solidFill>
              <a:latin typeface="+mj-lt"/>
            </a:endParaRPr>
          </a:p>
          <a:p>
            <a:endParaRPr lang="en-US" sz="2400" i="1" dirty="0">
              <a:solidFill>
                <a:srgbClr val="555555"/>
              </a:solidFill>
              <a:latin typeface="+mj-lt"/>
            </a:endParaRPr>
          </a:p>
          <a:p>
            <a:r>
              <a:rPr lang="en-US" sz="2400" i="1" dirty="0">
                <a:solidFill>
                  <a:srgbClr val="555555"/>
                </a:solidFill>
                <a:latin typeface="+mj-lt"/>
              </a:rPr>
              <a:t>Intuition: measure </a:t>
            </a:r>
            <a:r>
              <a:rPr lang="en-US" sz="2400" b="0" i="0" dirty="0">
                <a:solidFill>
                  <a:srgbClr val="555555"/>
                </a:solidFill>
                <a:effectLst/>
                <a:latin typeface="+mj-lt"/>
              </a:rPr>
              <a:t>how much surprise there is in an event. Those events that are rare (low probability) are more surprising and therefore have more information than those events that are common (high probability).</a:t>
            </a:r>
          </a:p>
          <a:p>
            <a:pPr lvl="1"/>
            <a:r>
              <a:rPr lang="en-US" sz="2000" b="0" i="0" dirty="0">
                <a:solidFill>
                  <a:srgbClr val="555555"/>
                </a:solidFill>
                <a:effectLst/>
                <a:latin typeface="+mj-lt"/>
              </a:rPr>
              <a:t>Rare events are more uncertain or more surprising and require more information to represent them than common events.</a:t>
            </a:r>
          </a:p>
        </p:txBody>
      </p:sp>
      <p:sp>
        <p:nvSpPr>
          <p:cNvPr id="4" name="Slide Number Placeholder 3">
            <a:extLst>
              <a:ext uri="{FF2B5EF4-FFF2-40B4-BE49-F238E27FC236}">
                <a16:creationId xmlns:a16="http://schemas.microsoft.com/office/drawing/2014/main" id="{5EFD372F-700F-4942-B9E0-204756446090}"/>
              </a:ext>
            </a:extLst>
          </p:cNvPr>
          <p:cNvSpPr>
            <a:spLocks noGrp="1"/>
          </p:cNvSpPr>
          <p:nvPr>
            <p:ph type="sldNum" sz="quarter" idx="12"/>
          </p:nvPr>
        </p:nvSpPr>
        <p:spPr/>
        <p:txBody>
          <a:bodyPr/>
          <a:lstStyle/>
          <a:p>
            <a:fld id="{543AEB10-4DE7-4021-8A17-8E50C8F1C7A6}" type="slidenum">
              <a:rPr lang="en-US" smtClean="0"/>
              <a:t>14</a:t>
            </a:fld>
            <a:endParaRPr lang="en-US"/>
          </a:p>
        </p:txBody>
      </p:sp>
      <p:pic>
        <p:nvPicPr>
          <p:cNvPr id="6" name="Picture 5">
            <a:extLst>
              <a:ext uri="{FF2B5EF4-FFF2-40B4-BE49-F238E27FC236}">
                <a16:creationId xmlns:a16="http://schemas.microsoft.com/office/drawing/2014/main" id="{AE4C5726-AE06-469C-9D00-860866880B8C}"/>
              </a:ext>
            </a:extLst>
          </p:cNvPr>
          <p:cNvPicPr>
            <a:picLocks noChangeAspect="1"/>
          </p:cNvPicPr>
          <p:nvPr/>
        </p:nvPicPr>
        <p:blipFill rotWithShape="1">
          <a:blip r:embed="rId2"/>
          <a:srcRect l="3648" t="11332" r="3559" b="29314"/>
          <a:stretch/>
        </p:blipFill>
        <p:spPr>
          <a:xfrm>
            <a:off x="1773937" y="3758818"/>
            <a:ext cx="8399784" cy="1130938"/>
          </a:xfrm>
          <a:prstGeom prst="rect">
            <a:avLst/>
          </a:prstGeom>
        </p:spPr>
      </p:pic>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515B2AC8-12CE-439F-9FA1-E296D70F71AD}"/>
                  </a:ext>
                </a:extLst>
              </p14:cNvPr>
              <p14:cNvContentPartPr/>
              <p14:nvPr/>
            </p14:nvContentPartPr>
            <p14:xfrm>
              <a:off x="7464451" y="4548190"/>
              <a:ext cx="182160" cy="142560"/>
            </p14:xfrm>
          </p:contentPart>
        </mc:Choice>
        <mc:Fallback xmlns="">
          <p:pic>
            <p:nvPicPr>
              <p:cNvPr id="7" name="Ink 6">
                <a:extLst>
                  <a:ext uri="{FF2B5EF4-FFF2-40B4-BE49-F238E27FC236}">
                    <a16:creationId xmlns:a16="http://schemas.microsoft.com/office/drawing/2014/main" id="{515B2AC8-12CE-439F-9FA1-E296D70F71AD}"/>
                  </a:ext>
                </a:extLst>
              </p:cNvPr>
              <p:cNvPicPr/>
              <p:nvPr/>
            </p:nvPicPr>
            <p:blipFill>
              <a:blip r:embed="rId4"/>
              <a:stretch>
                <a:fillRect/>
              </a:stretch>
            </p:blipFill>
            <p:spPr>
              <a:xfrm>
                <a:off x="7455811" y="4539190"/>
                <a:ext cx="199800" cy="160200"/>
              </a:xfrm>
              <a:prstGeom prst="rect">
                <a:avLst/>
              </a:prstGeom>
            </p:spPr>
          </p:pic>
        </mc:Fallback>
      </mc:AlternateContent>
      <p:grpSp>
        <p:nvGrpSpPr>
          <p:cNvPr id="56" name="Group 55">
            <a:extLst>
              <a:ext uri="{FF2B5EF4-FFF2-40B4-BE49-F238E27FC236}">
                <a16:creationId xmlns:a16="http://schemas.microsoft.com/office/drawing/2014/main" id="{89940E02-481C-42A7-BE61-6C5D2FD8AED8}"/>
              </a:ext>
            </a:extLst>
          </p:cNvPr>
          <p:cNvGrpSpPr/>
          <p:nvPr/>
        </p:nvGrpSpPr>
        <p:grpSpPr>
          <a:xfrm>
            <a:off x="7622131" y="4591390"/>
            <a:ext cx="2428560" cy="442440"/>
            <a:chOff x="7622131" y="4591390"/>
            <a:chExt cx="2428560" cy="442440"/>
          </a:xfrm>
        </p:grpSpPr>
        <mc:AlternateContent xmlns:mc="http://schemas.openxmlformats.org/markup-compatibility/2006" xmlns:p14="http://schemas.microsoft.com/office/powerpoint/2010/main">
          <mc:Choice Requires="p14">
            <p:contentPart p14:bwMode="auto" r:id="rId5">
              <p14:nvContentPartPr>
                <p14:cNvPr id="9" name="Ink 8">
                  <a:extLst>
                    <a:ext uri="{FF2B5EF4-FFF2-40B4-BE49-F238E27FC236}">
                      <a16:creationId xmlns:a16="http://schemas.microsoft.com/office/drawing/2014/main" id="{CCF5ACD1-CFF1-4E54-86A6-EB80ADD5A300}"/>
                    </a:ext>
                  </a:extLst>
                </p14:cNvPr>
                <p14:cNvContentPartPr/>
                <p14:nvPr/>
              </p14:nvContentPartPr>
              <p14:xfrm>
                <a:off x="7921651" y="4591390"/>
                <a:ext cx="111240" cy="185400"/>
              </p14:xfrm>
            </p:contentPart>
          </mc:Choice>
          <mc:Fallback xmlns="">
            <p:pic>
              <p:nvPicPr>
                <p:cNvPr id="9" name="Ink 8">
                  <a:extLst>
                    <a:ext uri="{FF2B5EF4-FFF2-40B4-BE49-F238E27FC236}">
                      <a16:creationId xmlns:a16="http://schemas.microsoft.com/office/drawing/2014/main" id="{CCF5ACD1-CFF1-4E54-86A6-EB80ADD5A300}"/>
                    </a:ext>
                  </a:extLst>
                </p:cNvPr>
                <p:cNvPicPr/>
                <p:nvPr/>
              </p:nvPicPr>
              <p:blipFill>
                <a:blip r:embed="rId6"/>
                <a:stretch>
                  <a:fillRect/>
                </a:stretch>
              </p:blipFill>
              <p:spPr>
                <a:xfrm>
                  <a:off x="7913011" y="4582390"/>
                  <a:ext cx="128880" cy="2030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0" name="Ink 9">
                  <a:extLst>
                    <a:ext uri="{FF2B5EF4-FFF2-40B4-BE49-F238E27FC236}">
                      <a16:creationId xmlns:a16="http://schemas.microsoft.com/office/drawing/2014/main" id="{AC6C6F3C-60CA-4B49-8EAF-3B336419437A}"/>
                    </a:ext>
                  </a:extLst>
                </p14:cNvPr>
                <p14:cNvContentPartPr/>
                <p14:nvPr/>
              </p14:nvContentPartPr>
              <p14:xfrm>
                <a:off x="8026771" y="4668070"/>
                <a:ext cx="70200" cy="84960"/>
              </p14:xfrm>
            </p:contentPart>
          </mc:Choice>
          <mc:Fallback xmlns="">
            <p:pic>
              <p:nvPicPr>
                <p:cNvPr id="10" name="Ink 9">
                  <a:extLst>
                    <a:ext uri="{FF2B5EF4-FFF2-40B4-BE49-F238E27FC236}">
                      <a16:creationId xmlns:a16="http://schemas.microsoft.com/office/drawing/2014/main" id="{AC6C6F3C-60CA-4B49-8EAF-3B336419437A}"/>
                    </a:ext>
                  </a:extLst>
                </p:cNvPr>
                <p:cNvPicPr/>
                <p:nvPr/>
              </p:nvPicPr>
              <p:blipFill>
                <a:blip r:embed="rId8"/>
                <a:stretch>
                  <a:fillRect/>
                </a:stretch>
              </p:blipFill>
              <p:spPr>
                <a:xfrm>
                  <a:off x="8018131" y="4659070"/>
                  <a:ext cx="87840" cy="10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EB4BB419-D6EE-43CA-BC5F-460446A6009E}"/>
                    </a:ext>
                  </a:extLst>
                </p14:cNvPr>
                <p14:cNvContentPartPr/>
                <p14:nvPr/>
              </p14:nvContentPartPr>
              <p14:xfrm>
                <a:off x="8114971" y="4659430"/>
                <a:ext cx="83880" cy="108000"/>
              </p14:xfrm>
            </p:contentPart>
          </mc:Choice>
          <mc:Fallback xmlns="">
            <p:pic>
              <p:nvPicPr>
                <p:cNvPr id="11" name="Ink 10">
                  <a:extLst>
                    <a:ext uri="{FF2B5EF4-FFF2-40B4-BE49-F238E27FC236}">
                      <a16:creationId xmlns:a16="http://schemas.microsoft.com/office/drawing/2014/main" id="{EB4BB419-D6EE-43CA-BC5F-460446A6009E}"/>
                    </a:ext>
                  </a:extLst>
                </p:cNvPr>
                <p:cNvPicPr/>
                <p:nvPr/>
              </p:nvPicPr>
              <p:blipFill>
                <a:blip r:embed="rId10"/>
                <a:stretch>
                  <a:fillRect/>
                </a:stretch>
              </p:blipFill>
              <p:spPr>
                <a:xfrm>
                  <a:off x="8105971" y="4650430"/>
                  <a:ext cx="101520" cy="1256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2" name="Ink 11">
                  <a:extLst>
                    <a:ext uri="{FF2B5EF4-FFF2-40B4-BE49-F238E27FC236}">
                      <a16:creationId xmlns:a16="http://schemas.microsoft.com/office/drawing/2014/main" id="{47FE735E-127F-41F9-A8FC-33CC22D73157}"/>
                    </a:ext>
                  </a:extLst>
                </p14:cNvPr>
                <p14:cNvContentPartPr/>
                <p14:nvPr/>
              </p14:nvContentPartPr>
              <p14:xfrm>
                <a:off x="8284171" y="4666270"/>
                <a:ext cx="104400" cy="106200"/>
              </p14:xfrm>
            </p:contentPart>
          </mc:Choice>
          <mc:Fallback xmlns="">
            <p:pic>
              <p:nvPicPr>
                <p:cNvPr id="12" name="Ink 11">
                  <a:extLst>
                    <a:ext uri="{FF2B5EF4-FFF2-40B4-BE49-F238E27FC236}">
                      <a16:creationId xmlns:a16="http://schemas.microsoft.com/office/drawing/2014/main" id="{47FE735E-127F-41F9-A8FC-33CC22D73157}"/>
                    </a:ext>
                  </a:extLst>
                </p:cNvPr>
                <p:cNvPicPr/>
                <p:nvPr/>
              </p:nvPicPr>
              <p:blipFill>
                <a:blip r:embed="rId12"/>
                <a:stretch>
                  <a:fillRect/>
                </a:stretch>
              </p:blipFill>
              <p:spPr>
                <a:xfrm>
                  <a:off x="8275531" y="4657630"/>
                  <a:ext cx="122040" cy="12384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3" name="Ink 12">
                  <a:extLst>
                    <a:ext uri="{FF2B5EF4-FFF2-40B4-BE49-F238E27FC236}">
                      <a16:creationId xmlns:a16="http://schemas.microsoft.com/office/drawing/2014/main" id="{EBF3E146-37DA-4262-B4B9-7C807B614CB2}"/>
                    </a:ext>
                  </a:extLst>
                </p14:cNvPr>
                <p14:cNvContentPartPr/>
                <p14:nvPr/>
              </p14:nvContentPartPr>
              <p14:xfrm>
                <a:off x="8395411" y="4678870"/>
                <a:ext cx="74520" cy="78120"/>
              </p14:xfrm>
            </p:contentPart>
          </mc:Choice>
          <mc:Fallback xmlns="">
            <p:pic>
              <p:nvPicPr>
                <p:cNvPr id="13" name="Ink 12">
                  <a:extLst>
                    <a:ext uri="{FF2B5EF4-FFF2-40B4-BE49-F238E27FC236}">
                      <a16:creationId xmlns:a16="http://schemas.microsoft.com/office/drawing/2014/main" id="{EBF3E146-37DA-4262-B4B9-7C807B614CB2}"/>
                    </a:ext>
                  </a:extLst>
                </p:cNvPr>
                <p:cNvPicPr/>
                <p:nvPr/>
              </p:nvPicPr>
              <p:blipFill>
                <a:blip r:embed="rId14"/>
                <a:stretch>
                  <a:fillRect/>
                </a:stretch>
              </p:blipFill>
              <p:spPr>
                <a:xfrm>
                  <a:off x="8386771" y="4670230"/>
                  <a:ext cx="92160" cy="9576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4" name="Ink 13">
                  <a:extLst>
                    <a:ext uri="{FF2B5EF4-FFF2-40B4-BE49-F238E27FC236}">
                      <a16:creationId xmlns:a16="http://schemas.microsoft.com/office/drawing/2014/main" id="{8C27B21D-7A2E-4CD2-9F43-BBF1BED88993}"/>
                    </a:ext>
                  </a:extLst>
                </p14:cNvPr>
                <p14:cNvContentPartPr/>
                <p14:nvPr/>
              </p14:nvContentPartPr>
              <p14:xfrm>
                <a:off x="8504851" y="4666270"/>
                <a:ext cx="48240" cy="95760"/>
              </p14:xfrm>
            </p:contentPart>
          </mc:Choice>
          <mc:Fallback xmlns="">
            <p:pic>
              <p:nvPicPr>
                <p:cNvPr id="14" name="Ink 13">
                  <a:extLst>
                    <a:ext uri="{FF2B5EF4-FFF2-40B4-BE49-F238E27FC236}">
                      <a16:creationId xmlns:a16="http://schemas.microsoft.com/office/drawing/2014/main" id="{8C27B21D-7A2E-4CD2-9F43-BBF1BED88993}"/>
                    </a:ext>
                  </a:extLst>
                </p:cNvPr>
                <p:cNvPicPr/>
                <p:nvPr/>
              </p:nvPicPr>
              <p:blipFill>
                <a:blip r:embed="rId16"/>
                <a:stretch>
                  <a:fillRect/>
                </a:stretch>
              </p:blipFill>
              <p:spPr>
                <a:xfrm>
                  <a:off x="8496211" y="4657630"/>
                  <a:ext cx="65880" cy="1134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5" name="Ink 14">
                  <a:extLst>
                    <a:ext uri="{FF2B5EF4-FFF2-40B4-BE49-F238E27FC236}">
                      <a16:creationId xmlns:a16="http://schemas.microsoft.com/office/drawing/2014/main" id="{5FBD8879-3963-431E-B60A-A9F573CB54B0}"/>
                    </a:ext>
                  </a:extLst>
                </p14:cNvPr>
                <p14:cNvContentPartPr/>
                <p14:nvPr/>
              </p14:nvContentPartPr>
              <p14:xfrm>
                <a:off x="8576131" y="4688230"/>
                <a:ext cx="46080" cy="70560"/>
              </p14:xfrm>
            </p:contentPart>
          </mc:Choice>
          <mc:Fallback xmlns="">
            <p:pic>
              <p:nvPicPr>
                <p:cNvPr id="15" name="Ink 14">
                  <a:extLst>
                    <a:ext uri="{FF2B5EF4-FFF2-40B4-BE49-F238E27FC236}">
                      <a16:creationId xmlns:a16="http://schemas.microsoft.com/office/drawing/2014/main" id="{5FBD8879-3963-431E-B60A-A9F573CB54B0}"/>
                    </a:ext>
                  </a:extLst>
                </p:cNvPr>
                <p:cNvPicPr/>
                <p:nvPr/>
              </p:nvPicPr>
              <p:blipFill>
                <a:blip r:embed="rId18"/>
                <a:stretch>
                  <a:fillRect/>
                </a:stretch>
              </p:blipFill>
              <p:spPr>
                <a:xfrm>
                  <a:off x="8567131" y="4679230"/>
                  <a:ext cx="63720" cy="882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6" name="Ink 15">
                  <a:extLst>
                    <a:ext uri="{FF2B5EF4-FFF2-40B4-BE49-F238E27FC236}">
                      <a16:creationId xmlns:a16="http://schemas.microsoft.com/office/drawing/2014/main" id="{FE5988C2-FC2A-4B0E-9FED-5ACE0787FA1D}"/>
                    </a:ext>
                  </a:extLst>
                </p14:cNvPr>
                <p14:cNvContentPartPr/>
                <p14:nvPr/>
              </p14:nvContentPartPr>
              <p14:xfrm>
                <a:off x="8571811" y="4681750"/>
                <a:ext cx="85320" cy="176400"/>
              </p14:xfrm>
            </p:contentPart>
          </mc:Choice>
          <mc:Fallback xmlns="">
            <p:pic>
              <p:nvPicPr>
                <p:cNvPr id="16" name="Ink 15">
                  <a:extLst>
                    <a:ext uri="{FF2B5EF4-FFF2-40B4-BE49-F238E27FC236}">
                      <a16:creationId xmlns:a16="http://schemas.microsoft.com/office/drawing/2014/main" id="{FE5988C2-FC2A-4B0E-9FED-5ACE0787FA1D}"/>
                    </a:ext>
                  </a:extLst>
                </p:cNvPr>
                <p:cNvPicPr/>
                <p:nvPr/>
              </p:nvPicPr>
              <p:blipFill>
                <a:blip r:embed="rId20"/>
                <a:stretch>
                  <a:fillRect/>
                </a:stretch>
              </p:blipFill>
              <p:spPr>
                <a:xfrm>
                  <a:off x="8562811" y="4673110"/>
                  <a:ext cx="102960" cy="19404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7" name="Ink 16">
                  <a:extLst>
                    <a:ext uri="{FF2B5EF4-FFF2-40B4-BE49-F238E27FC236}">
                      <a16:creationId xmlns:a16="http://schemas.microsoft.com/office/drawing/2014/main" id="{15A7BAEF-E02C-4EFB-9593-9E7CD7925007}"/>
                    </a:ext>
                  </a:extLst>
                </p14:cNvPr>
                <p14:cNvContentPartPr/>
                <p14:nvPr/>
              </p14:nvContentPartPr>
              <p14:xfrm>
                <a:off x="8764771" y="4595350"/>
                <a:ext cx="16560" cy="235800"/>
              </p14:xfrm>
            </p:contentPart>
          </mc:Choice>
          <mc:Fallback xmlns="">
            <p:pic>
              <p:nvPicPr>
                <p:cNvPr id="17" name="Ink 16">
                  <a:extLst>
                    <a:ext uri="{FF2B5EF4-FFF2-40B4-BE49-F238E27FC236}">
                      <a16:creationId xmlns:a16="http://schemas.microsoft.com/office/drawing/2014/main" id="{15A7BAEF-E02C-4EFB-9593-9E7CD7925007}"/>
                    </a:ext>
                  </a:extLst>
                </p:cNvPr>
                <p:cNvPicPr/>
                <p:nvPr/>
              </p:nvPicPr>
              <p:blipFill>
                <a:blip r:embed="rId22"/>
                <a:stretch>
                  <a:fillRect/>
                </a:stretch>
              </p:blipFill>
              <p:spPr>
                <a:xfrm>
                  <a:off x="8755771" y="4586350"/>
                  <a:ext cx="34200" cy="25344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8" name="Ink 17">
                  <a:extLst>
                    <a:ext uri="{FF2B5EF4-FFF2-40B4-BE49-F238E27FC236}">
                      <a16:creationId xmlns:a16="http://schemas.microsoft.com/office/drawing/2014/main" id="{F4F803C0-BAE0-4EAD-AE27-73FF46C6EF61}"/>
                    </a:ext>
                  </a:extLst>
                </p14:cNvPr>
                <p14:cNvContentPartPr/>
                <p14:nvPr/>
              </p14:nvContentPartPr>
              <p14:xfrm>
                <a:off x="8765131" y="4683910"/>
                <a:ext cx="91440" cy="72720"/>
              </p14:xfrm>
            </p:contentPart>
          </mc:Choice>
          <mc:Fallback xmlns="">
            <p:pic>
              <p:nvPicPr>
                <p:cNvPr id="18" name="Ink 17">
                  <a:extLst>
                    <a:ext uri="{FF2B5EF4-FFF2-40B4-BE49-F238E27FC236}">
                      <a16:creationId xmlns:a16="http://schemas.microsoft.com/office/drawing/2014/main" id="{F4F803C0-BAE0-4EAD-AE27-73FF46C6EF61}"/>
                    </a:ext>
                  </a:extLst>
                </p:cNvPr>
                <p:cNvPicPr/>
                <p:nvPr/>
              </p:nvPicPr>
              <p:blipFill>
                <a:blip r:embed="rId24"/>
                <a:stretch>
                  <a:fillRect/>
                </a:stretch>
              </p:blipFill>
              <p:spPr>
                <a:xfrm>
                  <a:off x="8756491" y="4675270"/>
                  <a:ext cx="109080" cy="9036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9" name="Ink 18">
                  <a:extLst>
                    <a:ext uri="{FF2B5EF4-FFF2-40B4-BE49-F238E27FC236}">
                      <a16:creationId xmlns:a16="http://schemas.microsoft.com/office/drawing/2014/main" id="{2568E8CB-B676-4CD2-9A25-A534A10113E0}"/>
                    </a:ext>
                  </a:extLst>
                </p14:cNvPr>
                <p14:cNvContentPartPr/>
                <p14:nvPr/>
              </p14:nvContentPartPr>
              <p14:xfrm>
                <a:off x="8865931" y="4690030"/>
                <a:ext cx="63360" cy="86760"/>
              </p14:xfrm>
            </p:contentPart>
          </mc:Choice>
          <mc:Fallback xmlns="">
            <p:pic>
              <p:nvPicPr>
                <p:cNvPr id="19" name="Ink 18">
                  <a:extLst>
                    <a:ext uri="{FF2B5EF4-FFF2-40B4-BE49-F238E27FC236}">
                      <a16:creationId xmlns:a16="http://schemas.microsoft.com/office/drawing/2014/main" id="{2568E8CB-B676-4CD2-9A25-A534A10113E0}"/>
                    </a:ext>
                  </a:extLst>
                </p:cNvPr>
                <p:cNvPicPr/>
                <p:nvPr/>
              </p:nvPicPr>
              <p:blipFill>
                <a:blip r:embed="rId26"/>
                <a:stretch>
                  <a:fillRect/>
                </a:stretch>
              </p:blipFill>
              <p:spPr>
                <a:xfrm>
                  <a:off x="8856931" y="4681030"/>
                  <a:ext cx="81000" cy="1044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0" name="Ink 19">
                  <a:extLst>
                    <a:ext uri="{FF2B5EF4-FFF2-40B4-BE49-F238E27FC236}">
                      <a16:creationId xmlns:a16="http://schemas.microsoft.com/office/drawing/2014/main" id="{2923D03E-D0AD-4146-B961-B1F0B389CF1F}"/>
                    </a:ext>
                  </a:extLst>
                </p14:cNvPr>
                <p14:cNvContentPartPr/>
                <p14:nvPr/>
              </p14:nvContentPartPr>
              <p14:xfrm>
                <a:off x="8968531" y="4697590"/>
                <a:ext cx="55440" cy="72000"/>
              </p14:xfrm>
            </p:contentPart>
          </mc:Choice>
          <mc:Fallback xmlns="">
            <p:pic>
              <p:nvPicPr>
                <p:cNvPr id="20" name="Ink 19">
                  <a:extLst>
                    <a:ext uri="{FF2B5EF4-FFF2-40B4-BE49-F238E27FC236}">
                      <a16:creationId xmlns:a16="http://schemas.microsoft.com/office/drawing/2014/main" id="{2923D03E-D0AD-4146-B961-B1F0B389CF1F}"/>
                    </a:ext>
                  </a:extLst>
                </p:cNvPr>
                <p:cNvPicPr/>
                <p:nvPr/>
              </p:nvPicPr>
              <p:blipFill>
                <a:blip r:embed="rId28"/>
                <a:stretch>
                  <a:fillRect/>
                </a:stretch>
              </p:blipFill>
              <p:spPr>
                <a:xfrm>
                  <a:off x="8959531" y="4688950"/>
                  <a:ext cx="73080" cy="8964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1" name="Ink 20">
                  <a:extLst>
                    <a:ext uri="{FF2B5EF4-FFF2-40B4-BE49-F238E27FC236}">
                      <a16:creationId xmlns:a16="http://schemas.microsoft.com/office/drawing/2014/main" id="{7A373560-EC68-426F-A6ED-0F989D7DC40B}"/>
                    </a:ext>
                  </a:extLst>
                </p14:cNvPr>
                <p14:cNvContentPartPr/>
                <p14:nvPr/>
              </p14:nvContentPartPr>
              <p14:xfrm>
                <a:off x="9044491" y="4689670"/>
                <a:ext cx="64080" cy="78480"/>
              </p14:xfrm>
            </p:contentPart>
          </mc:Choice>
          <mc:Fallback xmlns="">
            <p:pic>
              <p:nvPicPr>
                <p:cNvPr id="21" name="Ink 20">
                  <a:extLst>
                    <a:ext uri="{FF2B5EF4-FFF2-40B4-BE49-F238E27FC236}">
                      <a16:creationId xmlns:a16="http://schemas.microsoft.com/office/drawing/2014/main" id="{7A373560-EC68-426F-A6ED-0F989D7DC40B}"/>
                    </a:ext>
                  </a:extLst>
                </p:cNvPr>
                <p:cNvPicPr/>
                <p:nvPr/>
              </p:nvPicPr>
              <p:blipFill>
                <a:blip r:embed="rId30"/>
                <a:stretch>
                  <a:fillRect/>
                </a:stretch>
              </p:blipFill>
              <p:spPr>
                <a:xfrm>
                  <a:off x="9035491" y="4680670"/>
                  <a:ext cx="81720" cy="9612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2" name="Ink 21">
                  <a:extLst>
                    <a:ext uri="{FF2B5EF4-FFF2-40B4-BE49-F238E27FC236}">
                      <a16:creationId xmlns:a16="http://schemas.microsoft.com/office/drawing/2014/main" id="{ACCE74FC-B17D-4A0B-AEB3-6BD25267D07A}"/>
                    </a:ext>
                  </a:extLst>
                </p14:cNvPr>
                <p14:cNvContentPartPr/>
                <p14:nvPr/>
              </p14:nvContentPartPr>
              <p14:xfrm>
                <a:off x="9159331" y="4681750"/>
                <a:ext cx="6840" cy="68400"/>
              </p14:xfrm>
            </p:contentPart>
          </mc:Choice>
          <mc:Fallback xmlns="">
            <p:pic>
              <p:nvPicPr>
                <p:cNvPr id="22" name="Ink 21">
                  <a:extLst>
                    <a:ext uri="{FF2B5EF4-FFF2-40B4-BE49-F238E27FC236}">
                      <a16:creationId xmlns:a16="http://schemas.microsoft.com/office/drawing/2014/main" id="{ACCE74FC-B17D-4A0B-AEB3-6BD25267D07A}"/>
                    </a:ext>
                  </a:extLst>
                </p:cNvPr>
                <p:cNvPicPr/>
                <p:nvPr/>
              </p:nvPicPr>
              <p:blipFill>
                <a:blip r:embed="rId32"/>
                <a:stretch>
                  <a:fillRect/>
                </a:stretch>
              </p:blipFill>
              <p:spPr>
                <a:xfrm>
                  <a:off x="9150691" y="4673110"/>
                  <a:ext cx="24480" cy="8604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23" name="Ink 22">
                  <a:extLst>
                    <a:ext uri="{FF2B5EF4-FFF2-40B4-BE49-F238E27FC236}">
                      <a16:creationId xmlns:a16="http://schemas.microsoft.com/office/drawing/2014/main" id="{F8983200-FD75-4705-84C2-972732B11CCE}"/>
                    </a:ext>
                  </a:extLst>
                </p14:cNvPr>
                <p14:cNvContentPartPr/>
                <p14:nvPr/>
              </p14:nvContentPartPr>
              <p14:xfrm>
                <a:off x="9191011" y="4626670"/>
                <a:ext cx="360" cy="360"/>
              </p14:xfrm>
            </p:contentPart>
          </mc:Choice>
          <mc:Fallback xmlns="">
            <p:pic>
              <p:nvPicPr>
                <p:cNvPr id="23" name="Ink 22">
                  <a:extLst>
                    <a:ext uri="{FF2B5EF4-FFF2-40B4-BE49-F238E27FC236}">
                      <a16:creationId xmlns:a16="http://schemas.microsoft.com/office/drawing/2014/main" id="{F8983200-FD75-4705-84C2-972732B11CCE}"/>
                    </a:ext>
                  </a:extLst>
                </p:cNvPr>
                <p:cNvPicPr/>
                <p:nvPr/>
              </p:nvPicPr>
              <p:blipFill>
                <a:blip r:embed="rId34"/>
                <a:stretch>
                  <a:fillRect/>
                </a:stretch>
              </p:blipFill>
              <p:spPr>
                <a:xfrm>
                  <a:off x="9182011" y="461803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24" name="Ink 23">
                  <a:extLst>
                    <a:ext uri="{FF2B5EF4-FFF2-40B4-BE49-F238E27FC236}">
                      <a16:creationId xmlns:a16="http://schemas.microsoft.com/office/drawing/2014/main" id="{1DA42D0E-C20E-4A3A-934D-6851731884C8}"/>
                    </a:ext>
                  </a:extLst>
                </p14:cNvPr>
                <p14:cNvContentPartPr/>
                <p14:nvPr/>
              </p14:nvContentPartPr>
              <p14:xfrm>
                <a:off x="9187771" y="4595350"/>
                <a:ext cx="99360" cy="184320"/>
              </p14:xfrm>
            </p:contentPart>
          </mc:Choice>
          <mc:Fallback xmlns="">
            <p:pic>
              <p:nvPicPr>
                <p:cNvPr id="24" name="Ink 23">
                  <a:extLst>
                    <a:ext uri="{FF2B5EF4-FFF2-40B4-BE49-F238E27FC236}">
                      <a16:creationId xmlns:a16="http://schemas.microsoft.com/office/drawing/2014/main" id="{1DA42D0E-C20E-4A3A-934D-6851731884C8}"/>
                    </a:ext>
                  </a:extLst>
                </p:cNvPr>
                <p:cNvPicPr/>
                <p:nvPr/>
              </p:nvPicPr>
              <p:blipFill>
                <a:blip r:embed="rId36"/>
                <a:stretch>
                  <a:fillRect/>
                </a:stretch>
              </p:blipFill>
              <p:spPr>
                <a:xfrm>
                  <a:off x="9178771" y="4586350"/>
                  <a:ext cx="117000" cy="20196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25" name="Ink 24">
                  <a:extLst>
                    <a:ext uri="{FF2B5EF4-FFF2-40B4-BE49-F238E27FC236}">
                      <a16:creationId xmlns:a16="http://schemas.microsoft.com/office/drawing/2014/main" id="{9656FC51-1514-4560-8679-F6B23AC6DCB3}"/>
                    </a:ext>
                  </a:extLst>
                </p14:cNvPr>
                <p14:cNvContentPartPr/>
                <p14:nvPr/>
              </p14:nvContentPartPr>
              <p14:xfrm>
                <a:off x="9324931" y="4603270"/>
                <a:ext cx="8280" cy="175680"/>
              </p14:xfrm>
            </p:contentPart>
          </mc:Choice>
          <mc:Fallback xmlns="">
            <p:pic>
              <p:nvPicPr>
                <p:cNvPr id="25" name="Ink 24">
                  <a:extLst>
                    <a:ext uri="{FF2B5EF4-FFF2-40B4-BE49-F238E27FC236}">
                      <a16:creationId xmlns:a16="http://schemas.microsoft.com/office/drawing/2014/main" id="{9656FC51-1514-4560-8679-F6B23AC6DCB3}"/>
                    </a:ext>
                  </a:extLst>
                </p:cNvPr>
                <p:cNvPicPr/>
                <p:nvPr/>
              </p:nvPicPr>
              <p:blipFill>
                <a:blip r:embed="rId38"/>
                <a:stretch>
                  <a:fillRect/>
                </a:stretch>
              </p:blipFill>
              <p:spPr>
                <a:xfrm>
                  <a:off x="9316291" y="4594270"/>
                  <a:ext cx="25920" cy="19332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26" name="Ink 25">
                  <a:extLst>
                    <a:ext uri="{FF2B5EF4-FFF2-40B4-BE49-F238E27FC236}">
                      <a16:creationId xmlns:a16="http://schemas.microsoft.com/office/drawing/2014/main" id="{BFA7495C-5AC3-42EC-BFAE-4B614EB68724}"/>
                    </a:ext>
                  </a:extLst>
                </p14:cNvPr>
                <p14:cNvContentPartPr/>
                <p14:nvPr/>
              </p14:nvContentPartPr>
              <p14:xfrm>
                <a:off x="9330331" y="4683910"/>
                <a:ext cx="118080" cy="78120"/>
              </p14:xfrm>
            </p:contentPart>
          </mc:Choice>
          <mc:Fallback xmlns="">
            <p:pic>
              <p:nvPicPr>
                <p:cNvPr id="26" name="Ink 25">
                  <a:extLst>
                    <a:ext uri="{FF2B5EF4-FFF2-40B4-BE49-F238E27FC236}">
                      <a16:creationId xmlns:a16="http://schemas.microsoft.com/office/drawing/2014/main" id="{BFA7495C-5AC3-42EC-BFAE-4B614EB68724}"/>
                    </a:ext>
                  </a:extLst>
                </p:cNvPr>
                <p:cNvPicPr/>
                <p:nvPr/>
              </p:nvPicPr>
              <p:blipFill>
                <a:blip r:embed="rId40"/>
                <a:stretch>
                  <a:fillRect/>
                </a:stretch>
              </p:blipFill>
              <p:spPr>
                <a:xfrm>
                  <a:off x="9321691" y="4675270"/>
                  <a:ext cx="135720" cy="9576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28" name="Ink 27">
                  <a:extLst>
                    <a:ext uri="{FF2B5EF4-FFF2-40B4-BE49-F238E27FC236}">
                      <a16:creationId xmlns:a16="http://schemas.microsoft.com/office/drawing/2014/main" id="{82134646-16C3-4BB5-8E2D-6C4D93485832}"/>
                    </a:ext>
                  </a:extLst>
                </p14:cNvPr>
                <p14:cNvContentPartPr/>
                <p14:nvPr/>
              </p14:nvContentPartPr>
              <p14:xfrm>
                <a:off x="7762531" y="4634950"/>
                <a:ext cx="96480" cy="127080"/>
              </p14:xfrm>
            </p:contentPart>
          </mc:Choice>
          <mc:Fallback xmlns="">
            <p:pic>
              <p:nvPicPr>
                <p:cNvPr id="28" name="Ink 27">
                  <a:extLst>
                    <a:ext uri="{FF2B5EF4-FFF2-40B4-BE49-F238E27FC236}">
                      <a16:creationId xmlns:a16="http://schemas.microsoft.com/office/drawing/2014/main" id="{82134646-16C3-4BB5-8E2D-6C4D93485832}"/>
                    </a:ext>
                  </a:extLst>
                </p:cNvPr>
                <p:cNvPicPr/>
                <p:nvPr/>
              </p:nvPicPr>
              <p:blipFill>
                <a:blip r:embed="rId42"/>
                <a:stretch>
                  <a:fillRect/>
                </a:stretch>
              </p:blipFill>
              <p:spPr>
                <a:xfrm>
                  <a:off x="7753531" y="4625950"/>
                  <a:ext cx="114120" cy="14472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29" name="Ink 28">
                  <a:extLst>
                    <a:ext uri="{FF2B5EF4-FFF2-40B4-BE49-F238E27FC236}">
                      <a16:creationId xmlns:a16="http://schemas.microsoft.com/office/drawing/2014/main" id="{31E05C8B-A92B-4495-BB7D-205FDEA3C2CE}"/>
                    </a:ext>
                  </a:extLst>
                </p14:cNvPr>
                <p14:cNvContentPartPr/>
                <p14:nvPr/>
              </p14:nvContentPartPr>
              <p14:xfrm>
                <a:off x="7677571" y="4619110"/>
                <a:ext cx="150120" cy="158760"/>
              </p14:xfrm>
            </p:contentPart>
          </mc:Choice>
          <mc:Fallback xmlns="">
            <p:pic>
              <p:nvPicPr>
                <p:cNvPr id="29" name="Ink 28">
                  <a:extLst>
                    <a:ext uri="{FF2B5EF4-FFF2-40B4-BE49-F238E27FC236}">
                      <a16:creationId xmlns:a16="http://schemas.microsoft.com/office/drawing/2014/main" id="{31E05C8B-A92B-4495-BB7D-205FDEA3C2CE}"/>
                    </a:ext>
                  </a:extLst>
                </p:cNvPr>
                <p:cNvPicPr/>
                <p:nvPr/>
              </p:nvPicPr>
              <p:blipFill>
                <a:blip r:embed="rId44"/>
                <a:stretch>
                  <a:fillRect/>
                </a:stretch>
              </p:blipFill>
              <p:spPr>
                <a:xfrm>
                  <a:off x="7668571" y="4610110"/>
                  <a:ext cx="167760" cy="17640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30" name="Ink 29">
                  <a:extLst>
                    <a:ext uri="{FF2B5EF4-FFF2-40B4-BE49-F238E27FC236}">
                      <a16:creationId xmlns:a16="http://schemas.microsoft.com/office/drawing/2014/main" id="{E0275B4D-21BD-4FB6-8794-18DA4F873B99}"/>
                    </a:ext>
                  </a:extLst>
                </p14:cNvPr>
                <p14:cNvContentPartPr/>
                <p14:nvPr/>
              </p14:nvContentPartPr>
              <p14:xfrm>
                <a:off x="9579811" y="4666270"/>
                <a:ext cx="48240" cy="108000"/>
              </p14:xfrm>
            </p:contentPart>
          </mc:Choice>
          <mc:Fallback xmlns="">
            <p:pic>
              <p:nvPicPr>
                <p:cNvPr id="30" name="Ink 29">
                  <a:extLst>
                    <a:ext uri="{FF2B5EF4-FFF2-40B4-BE49-F238E27FC236}">
                      <a16:creationId xmlns:a16="http://schemas.microsoft.com/office/drawing/2014/main" id="{E0275B4D-21BD-4FB6-8794-18DA4F873B99}"/>
                    </a:ext>
                  </a:extLst>
                </p:cNvPr>
                <p:cNvPicPr/>
                <p:nvPr/>
              </p:nvPicPr>
              <p:blipFill>
                <a:blip r:embed="rId46"/>
                <a:stretch>
                  <a:fillRect/>
                </a:stretch>
              </p:blipFill>
              <p:spPr>
                <a:xfrm>
                  <a:off x="9571171" y="4657630"/>
                  <a:ext cx="65880" cy="12564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31" name="Ink 30">
                  <a:extLst>
                    <a:ext uri="{FF2B5EF4-FFF2-40B4-BE49-F238E27FC236}">
                      <a16:creationId xmlns:a16="http://schemas.microsoft.com/office/drawing/2014/main" id="{D32AEF49-972F-4C45-A502-C8F1685BE5BF}"/>
                    </a:ext>
                  </a:extLst>
                </p14:cNvPr>
                <p14:cNvContentPartPr/>
                <p14:nvPr/>
              </p14:nvContentPartPr>
              <p14:xfrm>
                <a:off x="9633091" y="4606510"/>
                <a:ext cx="197280" cy="155880"/>
              </p14:xfrm>
            </p:contentPart>
          </mc:Choice>
          <mc:Fallback xmlns="">
            <p:pic>
              <p:nvPicPr>
                <p:cNvPr id="31" name="Ink 30">
                  <a:extLst>
                    <a:ext uri="{FF2B5EF4-FFF2-40B4-BE49-F238E27FC236}">
                      <a16:creationId xmlns:a16="http://schemas.microsoft.com/office/drawing/2014/main" id="{D32AEF49-972F-4C45-A502-C8F1685BE5BF}"/>
                    </a:ext>
                  </a:extLst>
                </p:cNvPr>
                <p:cNvPicPr/>
                <p:nvPr/>
              </p:nvPicPr>
              <p:blipFill>
                <a:blip r:embed="rId48"/>
                <a:stretch>
                  <a:fillRect/>
                </a:stretch>
              </p:blipFill>
              <p:spPr>
                <a:xfrm>
                  <a:off x="9624451" y="4597870"/>
                  <a:ext cx="214920" cy="17352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34" name="Ink 33">
                  <a:extLst>
                    <a:ext uri="{FF2B5EF4-FFF2-40B4-BE49-F238E27FC236}">
                      <a16:creationId xmlns:a16="http://schemas.microsoft.com/office/drawing/2014/main" id="{20E28C90-01E2-40F1-8AC5-2797707F174B}"/>
                    </a:ext>
                  </a:extLst>
                </p14:cNvPr>
                <p14:cNvContentPartPr/>
                <p14:nvPr/>
              </p14:nvContentPartPr>
              <p14:xfrm>
                <a:off x="9831811" y="4681030"/>
                <a:ext cx="52920" cy="62640"/>
              </p14:xfrm>
            </p:contentPart>
          </mc:Choice>
          <mc:Fallback xmlns="">
            <p:pic>
              <p:nvPicPr>
                <p:cNvPr id="34" name="Ink 33">
                  <a:extLst>
                    <a:ext uri="{FF2B5EF4-FFF2-40B4-BE49-F238E27FC236}">
                      <a16:creationId xmlns:a16="http://schemas.microsoft.com/office/drawing/2014/main" id="{20E28C90-01E2-40F1-8AC5-2797707F174B}"/>
                    </a:ext>
                  </a:extLst>
                </p:cNvPr>
                <p:cNvPicPr/>
                <p:nvPr/>
              </p:nvPicPr>
              <p:blipFill>
                <a:blip r:embed="rId50"/>
                <a:stretch>
                  <a:fillRect/>
                </a:stretch>
              </p:blipFill>
              <p:spPr>
                <a:xfrm>
                  <a:off x="9822811" y="4672390"/>
                  <a:ext cx="70560" cy="8028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35" name="Ink 34">
                  <a:extLst>
                    <a:ext uri="{FF2B5EF4-FFF2-40B4-BE49-F238E27FC236}">
                      <a16:creationId xmlns:a16="http://schemas.microsoft.com/office/drawing/2014/main" id="{A2FB6BC6-0490-4606-A1AB-5FD9693ED114}"/>
                    </a:ext>
                  </a:extLst>
                </p14:cNvPr>
                <p14:cNvContentPartPr/>
                <p14:nvPr/>
              </p14:nvContentPartPr>
              <p14:xfrm>
                <a:off x="9908131" y="4682830"/>
                <a:ext cx="66240" cy="74160"/>
              </p14:xfrm>
            </p:contentPart>
          </mc:Choice>
          <mc:Fallback xmlns="">
            <p:pic>
              <p:nvPicPr>
                <p:cNvPr id="35" name="Ink 34">
                  <a:extLst>
                    <a:ext uri="{FF2B5EF4-FFF2-40B4-BE49-F238E27FC236}">
                      <a16:creationId xmlns:a16="http://schemas.microsoft.com/office/drawing/2014/main" id="{A2FB6BC6-0490-4606-A1AB-5FD9693ED114}"/>
                    </a:ext>
                  </a:extLst>
                </p:cNvPr>
                <p:cNvPicPr/>
                <p:nvPr/>
              </p:nvPicPr>
              <p:blipFill>
                <a:blip r:embed="rId52"/>
                <a:stretch>
                  <a:fillRect/>
                </a:stretch>
              </p:blipFill>
              <p:spPr>
                <a:xfrm>
                  <a:off x="9899131" y="4674190"/>
                  <a:ext cx="83880" cy="9180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36" name="Ink 35">
                  <a:extLst>
                    <a:ext uri="{FF2B5EF4-FFF2-40B4-BE49-F238E27FC236}">
                      <a16:creationId xmlns:a16="http://schemas.microsoft.com/office/drawing/2014/main" id="{F731433C-E5C5-4E2A-A401-C3C6E080C793}"/>
                    </a:ext>
                  </a:extLst>
                </p14:cNvPr>
                <p14:cNvContentPartPr/>
                <p14:nvPr/>
              </p14:nvContentPartPr>
              <p14:xfrm>
                <a:off x="10050331" y="4721350"/>
                <a:ext cx="360" cy="2160"/>
              </p14:xfrm>
            </p:contentPart>
          </mc:Choice>
          <mc:Fallback xmlns="">
            <p:pic>
              <p:nvPicPr>
                <p:cNvPr id="36" name="Ink 35">
                  <a:extLst>
                    <a:ext uri="{FF2B5EF4-FFF2-40B4-BE49-F238E27FC236}">
                      <a16:creationId xmlns:a16="http://schemas.microsoft.com/office/drawing/2014/main" id="{F731433C-E5C5-4E2A-A401-C3C6E080C793}"/>
                    </a:ext>
                  </a:extLst>
                </p:cNvPr>
                <p:cNvPicPr/>
                <p:nvPr/>
              </p:nvPicPr>
              <p:blipFill>
                <a:blip r:embed="rId34"/>
                <a:stretch>
                  <a:fillRect/>
                </a:stretch>
              </p:blipFill>
              <p:spPr>
                <a:xfrm>
                  <a:off x="10041331" y="4712710"/>
                  <a:ext cx="18000" cy="1980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38" name="Ink 37">
                  <a:extLst>
                    <a:ext uri="{FF2B5EF4-FFF2-40B4-BE49-F238E27FC236}">
                      <a16:creationId xmlns:a16="http://schemas.microsoft.com/office/drawing/2014/main" id="{50FC9CCC-8FFC-4CE4-A9D3-372F1CC61DD3}"/>
                    </a:ext>
                  </a:extLst>
                </p14:cNvPr>
                <p14:cNvContentPartPr/>
                <p14:nvPr/>
              </p14:nvContentPartPr>
              <p14:xfrm>
                <a:off x="7622131" y="4877950"/>
                <a:ext cx="92520" cy="91080"/>
              </p14:xfrm>
            </p:contentPart>
          </mc:Choice>
          <mc:Fallback xmlns="">
            <p:pic>
              <p:nvPicPr>
                <p:cNvPr id="38" name="Ink 37">
                  <a:extLst>
                    <a:ext uri="{FF2B5EF4-FFF2-40B4-BE49-F238E27FC236}">
                      <a16:creationId xmlns:a16="http://schemas.microsoft.com/office/drawing/2014/main" id="{50FC9CCC-8FFC-4CE4-A9D3-372F1CC61DD3}"/>
                    </a:ext>
                  </a:extLst>
                </p:cNvPr>
                <p:cNvPicPr/>
                <p:nvPr/>
              </p:nvPicPr>
              <p:blipFill>
                <a:blip r:embed="rId55"/>
                <a:stretch>
                  <a:fillRect/>
                </a:stretch>
              </p:blipFill>
              <p:spPr>
                <a:xfrm>
                  <a:off x="7613131" y="4869310"/>
                  <a:ext cx="110160" cy="10872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39" name="Ink 38">
                  <a:extLst>
                    <a:ext uri="{FF2B5EF4-FFF2-40B4-BE49-F238E27FC236}">
                      <a16:creationId xmlns:a16="http://schemas.microsoft.com/office/drawing/2014/main" id="{12E4BB30-ED4A-4755-BE46-C59771E0CEDF}"/>
                    </a:ext>
                  </a:extLst>
                </p14:cNvPr>
                <p14:cNvContentPartPr/>
                <p14:nvPr/>
              </p14:nvContentPartPr>
              <p14:xfrm>
                <a:off x="7716811" y="4905670"/>
                <a:ext cx="84240" cy="57960"/>
              </p14:xfrm>
            </p:contentPart>
          </mc:Choice>
          <mc:Fallback xmlns="">
            <p:pic>
              <p:nvPicPr>
                <p:cNvPr id="39" name="Ink 38">
                  <a:extLst>
                    <a:ext uri="{FF2B5EF4-FFF2-40B4-BE49-F238E27FC236}">
                      <a16:creationId xmlns:a16="http://schemas.microsoft.com/office/drawing/2014/main" id="{12E4BB30-ED4A-4755-BE46-C59771E0CEDF}"/>
                    </a:ext>
                  </a:extLst>
                </p:cNvPr>
                <p:cNvPicPr/>
                <p:nvPr/>
              </p:nvPicPr>
              <p:blipFill>
                <a:blip r:embed="rId57"/>
                <a:stretch>
                  <a:fillRect/>
                </a:stretch>
              </p:blipFill>
              <p:spPr>
                <a:xfrm>
                  <a:off x="7708171" y="4897030"/>
                  <a:ext cx="101880" cy="7560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40" name="Ink 39">
                  <a:extLst>
                    <a:ext uri="{FF2B5EF4-FFF2-40B4-BE49-F238E27FC236}">
                      <a16:creationId xmlns:a16="http://schemas.microsoft.com/office/drawing/2014/main" id="{1936DA85-D102-4AB6-91CE-4D30B92C1362}"/>
                    </a:ext>
                  </a:extLst>
                </p14:cNvPr>
                <p14:cNvContentPartPr/>
                <p14:nvPr/>
              </p14:nvContentPartPr>
              <p14:xfrm>
                <a:off x="7860451" y="4886950"/>
                <a:ext cx="87480" cy="67320"/>
              </p14:xfrm>
            </p:contentPart>
          </mc:Choice>
          <mc:Fallback xmlns="">
            <p:pic>
              <p:nvPicPr>
                <p:cNvPr id="40" name="Ink 39">
                  <a:extLst>
                    <a:ext uri="{FF2B5EF4-FFF2-40B4-BE49-F238E27FC236}">
                      <a16:creationId xmlns:a16="http://schemas.microsoft.com/office/drawing/2014/main" id="{1936DA85-D102-4AB6-91CE-4D30B92C1362}"/>
                    </a:ext>
                  </a:extLst>
                </p:cNvPr>
                <p:cNvPicPr/>
                <p:nvPr/>
              </p:nvPicPr>
              <p:blipFill>
                <a:blip r:embed="rId59"/>
                <a:stretch>
                  <a:fillRect/>
                </a:stretch>
              </p:blipFill>
              <p:spPr>
                <a:xfrm>
                  <a:off x="7851451" y="4877950"/>
                  <a:ext cx="105120" cy="8496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41" name="Ink 40">
                  <a:extLst>
                    <a:ext uri="{FF2B5EF4-FFF2-40B4-BE49-F238E27FC236}">
                      <a16:creationId xmlns:a16="http://schemas.microsoft.com/office/drawing/2014/main" id="{103EC72C-6F61-4ABB-B781-D7A2F8EDAE57}"/>
                    </a:ext>
                  </a:extLst>
                </p14:cNvPr>
                <p14:cNvContentPartPr/>
                <p14:nvPr/>
              </p14:nvContentPartPr>
              <p14:xfrm>
                <a:off x="7961251" y="4839790"/>
                <a:ext cx="64080" cy="112680"/>
              </p14:xfrm>
            </p:contentPart>
          </mc:Choice>
          <mc:Fallback xmlns="">
            <p:pic>
              <p:nvPicPr>
                <p:cNvPr id="41" name="Ink 40">
                  <a:extLst>
                    <a:ext uri="{FF2B5EF4-FFF2-40B4-BE49-F238E27FC236}">
                      <a16:creationId xmlns:a16="http://schemas.microsoft.com/office/drawing/2014/main" id="{103EC72C-6F61-4ABB-B781-D7A2F8EDAE57}"/>
                    </a:ext>
                  </a:extLst>
                </p:cNvPr>
                <p:cNvPicPr/>
                <p:nvPr/>
              </p:nvPicPr>
              <p:blipFill>
                <a:blip r:embed="rId61"/>
                <a:stretch>
                  <a:fillRect/>
                </a:stretch>
              </p:blipFill>
              <p:spPr>
                <a:xfrm>
                  <a:off x="7952611" y="4831150"/>
                  <a:ext cx="81720" cy="13032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42" name="Ink 41">
                  <a:extLst>
                    <a:ext uri="{FF2B5EF4-FFF2-40B4-BE49-F238E27FC236}">
                      <a16:creationId xmlns:a16="http://schemas.microsoft.com/office/drawing/2014/main" id="{7FB04B88-FB29-42DE-8BFF-F30244D5B937}"/>
                    </a:ext>
                  </a:extLst>
                </p14:cNvPr>
                <p14:cNvContentPartPr/>
                <p14:nvPr/>
              </p14:nvContentPartPr>
              <p14:xfrm>
                <a:off x="8048371" y="4884430"/>
                <a:ext cx="54720" cy="58680"/>
              </p14:xfrm>
            </p:contentPart>
          </mc:Choice>
          <mc:Fallback xmlns="">
            <p:pic>
              <p:nvPicPr>
                <p:cNvPr id="42" name="Ink 41">
                  <a:extLst>
                    <a:ext uri="{FF2B5EF4-FFF2-40B4-BE49-F238E27FC236}">
                      <a16:creationId xmlns:a16="http://schemas.microsoft.com/office/drawing/2014/main" id="{7FB04B88-FB29-42DE-8BFF-F30244D5B937}"/>
                    </a:ext>
                  </a:extLst>
                </p:cNvPr>
                <p:cNvPicPr/>
                <p:nvPr/>
              </p:nvPicPr>
              <p:blipFill>
                <a:blip r:embed="rId63"/>
                <a:stretch>
                  <a:fillRect/>
                </a:stretch>
              </p:blipFill>
              <p:spPr>
                <a:xfrm>
                  <a:off x="8039371" y="4875430"/>
                  <a:ext cx="72360" cy="7632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43" name="Ink 42">
                  <a:extLst>
                    <a:ext uri="{FF2B5EF4-FFF2-40B4-BE49-F238E27FC236}">
                      <a16:creationId xmlns:a16="http://schemas.microsoft.com/office/drawing/2014/main" id="{3262C056-8D0A-4612-B857-E959275AC8BC}"/>
                    </a:ext>
                  </a:extLst>
                </p14:cNvPr>
                <p14:cNvContentPartPr/>
                <p14:nvPr/>
              </p14:nvContentPartPr>
              <p14:xfrm>
                <a:off x="8121811" y="4879030"/>
                <a:ext cx="53640" cy="66240"/>
              </p14:xfrm>
            </p:contentPart>
          </mc:Choice>
          <mc:Fallback xmlns="">
            <p:pic>
              <p:nvPicPr>
                <p:cNvPr id="43" name="Ink 42">
                  <a:extLst>
                    <a:ext uri="{FF2B5EF4-FFF2-40B4-BE49-F238E27FC236}">
                      <a16:creationId xmlns:a16="http://schemas.microsoft.com/office/drawing/2014/main" id="{3262C056-8D0A-4612-B857-E959275AC8BC}"/>
                    </a:ext>
                  </a:extLst>
                </p:cNvPr>
                <p:cNvPicPr/>
                <p:nvPr/>
              </p:nvPicPr>
              <p:blipFill>
                <a:blip r:embed="rId65"/>
                <a:stretch>
                  <a:fillRect/>
                </a:stretch>
              </p:blipFill>
              <p:spPr>
                <a:xfrm>
                  <a:off x="8112811" y="4870390"/>
                  <a:ext cx="71280" cy="8388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44" name="Ink 43">
                  <a:extLst>
                    <a:ext uri="{FF2B5EF4-FFF2-40B4-BE49-F238E27FC236}">
                      <a16:creationId xmlns:a16="http://schemas.microsoft.com/office/drawing/2014/main" id="{B689239A-1B00-4E2C-BAD8-2461F1D43BC5}"/>
                    </a:ext>
                  </a:extLst>
                </p14:cNvPr>
                <p14:cNvContentPartPr/>
                <p14:nvPr/>
              </p14:nvContentPartPr>
              <p14:xfrm>
                <a:off x="8197771" y="4839790"/>
                <a:ext cx="360" cy="102240"/>
              </p14:xfrm>
            </p:contentPart>
          </mc:Choice>
          <mc:Fallback xmlns="">
            <p:pic>
              <p:nvPicPr>
                <p:cNvPr id="44" name="Ink 43">
                  <a:extLst>
                    <a:ext uri="{FF2B5EF4-FFF2-40B4-BE49-F238E27FC236}">
                      <a16:creationId xmlns:a16="http://schemas.microsoft.com/office/drawing/2014/main" id="{B689239A-1B00-4E2C-BAD8-2461F1D43BC5}"/>
                    </a:ext>
                  </a:extLst>
                </p:cNvPr>
                <p:cNvPicPr/>
                <p:nvPr/>
              </p:nvPicPr>
              <p:blipFill>
                <a:blip r:embed="rId67"/>
                <a:stretch>
                  <a:fillRect/>
                </a:stretch>
              </p:blipFill>
              <p:spPr>
                <a:xfrm>
                  <a:off x="8188771" y="4831150"/>
                  <a:ext cx="18000" cy="11988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45" name="Ink 44">
                  <a:extLst>
                    <a:ext uri="{FF2B5EF4-FFF2-40B4-BE49-F238E27FC236}">
                      <a16:creationId xmlns:a16="http://schemas.microsoft.com/office/drawing/2014/main" id="{965E1778-2F23-4C20-8008-CCCFFCA85B87}"/>
                    </a:ext>
                  </a:extLst>
                </p14:cNvPr>
                <p14:cNvContentPartPr/>
                <p14:nvPr/>
              </p14:nvContentPartPr>
              <p14:xfrm>
                <a:off x="8179051" y="4871110"/>
                <a:ext cx="93600" cy="81000"/>
              </p14:xfrm>
            </p:contentPart>
          </mc:Choice>
          <mc:Fallback xmlns="">
            <p:pic>
              <p:nvPicPr>
                <p:cNvPr id="45" name="Ink 44">
                  <a:extLst>
                    <a:ext uri="{FF2B5EF4-FFF2-40B4-BE49-F238E27FC236}">
                      <a16:creationId xmlns:a16="http://schemas.microsoft.com/office/drawing/2014/main" id="{965E1778-2F23-4C20-8008-CCCFFCA85B87}"/>
                    </a:ext>
                  </a:extLst>
                </p:cNvPr>
                <p:cNvPicPr/>
                <p:nvPr/>
              </p:nvPicPr>
              <p:blipFill>
                <a:blip r:embed="rId69"/>
                <a:stretch>
                  <a:fillRect/>
                </a:stretch>
              </p:blipFill>
              <p:spPr>
                <a:xfrm>
                  <a:off x="8170051" y="4862110"/>
                  <a:ext cx="111240" cy="9864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46" name="Ink 45">
                  <a:extLst>
                    <a:ext uri="{FF2B5EF4-FFF2-40B4-BE49-F238E27FC236}">
                      <a16:creationId xmlns:a16="http://schemas.microsoft.com/office/drawing/2014/main" id="{89E3F8A4-342A-4DC1-8F50-0B8E1289268C}"/>
                    </a:ext>
                  </a:extLst>
                </p14:cNvPr>
                <p14:cNvContentPartPr/>
                <p14:nvPr/>
              </p14:nvContentPartPr>
              <p14:xfrm>
                <a:off x="8438971" y="4898830"/>
                <a:ext cx="63720" cy="45360"/>
              </p14:xfrm>
            </p:contentPart>
          </mc:Choice>
          <mc:Fallback xmlns="">
            <p:pic>
              <p:nvPicPr>
                <p:cNvPr id="46" name="Ink 45">
                  <a:extLst>
                    <a:ext uri="{FF2B5EF4-FFF2-40B4-BE49-F238E27FC236}">
                      <a16:creationId xmlns:a16="http://schemas.microsoft.com/office/drawing/2014/main" id="{89E3F8A4-342A-4DC1-8F50-0B8E1289268C}"/>
                    </a:ext>
                  </a:extLst>
                </p:cNvPr>
                <p:cNvPicPr/>
                <p:nvPr/>
              </p:nvPicPr>
              <p:blipFill>
                <a:blip r:embed="rId71"/>
                <a:stretch>
                  <a:fillRect/>
                </a:stretch>
              </p:blipFill>
              <p:spPr>
                <a:xfrm>
                  <a:off x="8429971" y="4890190"/>
                  <a:ext cx="81360" cy="6300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47" name="Ink 46">
                  <a:extLst>
                    <a:ext uri="{FF2B5EF4-FFF2-40B4-BE49-F238E27FC236}">
                      <a16:creationId xmlns:a16="http://schemas.microsoft.com/office/drawing/2014/main" id="{E072AC2A-7F0C-4F9E-B3ED-8481BE631BD6}"/>
                    </a:ext>
                  </a:extLst>
                </p14:cNvPr>
                <p14:cNvContentPartPr/>
                <p14:nvPr/>
              </p14:nvContentPartPr>
              <p14:xfrm>
                <a:off x="8508091" y="4904950"/>
                <a:ext cx="78840" cy="43920"/>
              </p14:xfrm>
            </p:contentPart>
          </mc:Choice>
          <mc:Fallback xmlns="">
            <p:pic>
              <p:nvPicPr>
                <p:cNvPr id="47" name="Ink 46">
                  <a:extLst>
                    <a:ext uri="{FF2B5EF4-FFF2-40B4-BE49-F238E27FC236}">
                      <a16:creationId xmlns:a16="http://schemas.microsoft.com/office/drawing/2014/main" id="{E072AC2A-7F0C-4F9E-B3ED-8481BE631BD6}"/>
                    </a:ext>
                  </a:extLst>
                </p:cNvPr>
                <p:cNvPicPr/>
                <p:nvPr/>
              </p:nvPicPr>
              <p:blipFill>
                <a:blip r:embed="rId73"/>
                <a:stretch>
                  <a:fillRect/>
                </a:stretch>
              </p:blipFill>
              <p:spPr>
                <a:xfrm>
                  <a:off x="8499451" y="4895950"/>
                  <a:ext cx="96480" cy="6156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48" name="Ink 47">
                  <a:extLst>
                    <a:ext uri="{FF2B5EF4-FFF2-40B4-BE49-F238E27FC236}">
                      <a16:creationId xmlns:a16="http://schemas.microsoft.com/office/drawing/2014/main" id="{4E721080-E005-4196-AB08-D4AB434D4282}"/>
                    </a:ext>
                  </a:extLst>
                </p14:cNvPr>
                <p14:cNvContentPartPr/>
                <p14:nvPr/>
              </p14:nvContentPartPr>
              <p14:xfrm>
                <a:off x="8601691" y="4896670"/>
                <a:ext cx="67680" cy="50760"/>
              </p14:xfrm>
            </p:contentPart>
          </mc:Choice>
          <mc:Fallback xmlns="">
            <p:pic>
              <p:nvPicPr>
                <p:cNvPr id="48" name="Ink 47">
                  <a:extLst>
                    <a:ext uri="{FF2B5EF4-FFF2-40B4-BE49-F238E27FC236}">
                      <a16:creationId xmlns:a16="http://schemas.microsoft.com/office/drawing/2014/main" id="{4E721080-E005-4196-AB08-D4AB434D4282}"/>
                    </a:ext>
                  </a:extLst>
                </p:cNvPr>
                <p:cNvPicPr/>
                <p:nvPr/>
              </p:nvPicPr>
              <p:blipFill>
                <a:blip r:embed="rId75"/>
                <a:stretch>
                  <a:fillRect/>
                </a:stretch>
              </p:blipFill>
              <p:spPr>
                <a:xfrm>
                  <a:off x="8592691" y="4887670"/>
                  <a:ext cx="85320" cy="6840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49" name="Ink 48">
                  <a:extLst>
                    <a:ext uri="{FF2B5EF4-FFF2-40B4-BE49-F238E27FC236}">
                      <a16:creationId xmlns:a16="http://schemas.microsoft.com/office/drawing/2014/main" id="{F5D8FDB4-DE3B-41B1-8D10-BC2BADC5DE7E}"/>
                    </a:ext>
                  </a:extLst>
                </p14:cNvPr>
                <p14:cNvContentPartPr/>
                <p14:nvPr/>
              </p14:nvContentPartPr>
              <p14:xfrm>
                <a:off x="8694211" y="4855630"/>
                <a:ext cx="56880" cy="84960"/>
              </p14:xfrm>
            </p:contentPart>
          </mc:Choice>
          <mc:Fallback xmlns="">
            <p:pic>
              <p:nvPicPr>
                <p:cNvPr id="49" name="Ink 48">
                  <a:extLst>
                    <a:ext uri="{FF2B5EF4-FFF2-40B4-BE49-F238E27FC236}">
                      <a16:creationId xmlns:a16="http://schemas.microsoft.com/office/drawing/2014/main" id="{F5D8FDB4-DE3B-41B1-8D10-BC2BADC5DE7E}"/>
                    </a:ext>
                  </a:extLst>
                </p:cNvPr>
                <p:cNvPicPr/>
                <p:nvPr/>
              </p:nvPicPr>
              <p:blipFill>
                <a:blip r:embed="rId77"/>
                <a:stretch>
                  <a:fillRect/>
                </a:stretch>
              </p:blipFill>
              <p:spPr>
                <a:xfrm>
                  <a:off x="8685571" y="4846630"/>
                  <a:ext cx="74520" cy="10260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50" name="Ink 49">
                  <a:extLst>
                    <a:ext uri="{FF2B5EF4-FFF2-40B4-BE49-F238E27FC236}">
                      <a16:creationId xmlns:a16="http://schemas.microsoft.com/office/drawing/2014/main" id="{769731F2-9005-4B11-9DA2-9D4BB49820E9}"/>
                    </a:ext>
                  </a:extLst>
                </p14:cNvPr>
                <p14:cNvContentPartPr/>
                <p14:nvPr/>
              </p14:nvContentPartPr>
              <p14:xfrm>
                <a:off x="8808331" y="4848430"/>
                <a:ext cx="140760" cy="185400"/>
              </p14:xfrm>
            </p:contentPart>
          </mc:Choice>
          <mc:Fallback xmlns="">
            <p:pic>
              <p:nvPicPr>
                <p:cNvPr id="50" name="Ink 49">
                  <a:extLst>
                    <a:ext uri="{FF2B5EF4-FFF2-40B4-BE49-F238E27FC236}">
                      <a16:creationId xmlns:a16="http://schemas.microsoft.com/office/drawing/2014/main" id="{769731F2-9005-4B11-9DA2-9D4BB49820E9}"/>
                    </a:ext>
                  </a:extLst>
                </p:cNvPr>
                <p:cNvPicPr/>
                <p:nvPr/>
              </p:nvPicPr>
              <p:blipFill>
                <a:blip r:embed="rId79"/>
                <a:stretch>
                  <a:fillRect/>
                </a:stretch>
              </p:blipFill>
              <p:spPr>
                <a:xfrm>
                  <a:off x="8799331" y="4839430"/>
                  <a:ext cx="158400" cy="20304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51" name="Ink 50">
                  <a:extLst>
                    <a:ext uri="{FF2B5EF4-FFF2-40B4-BE49-F238E27FC236}">
                      <a16:creationId xmlns:a16="http://schemas.microsoft.com/office/drawing/2014/main" id="{5B5E2956-4309-47C0-87EC-4EECA0F6C362}"/>
                    </a:ext>
                  </a:extLst>
                </p14:cNvPr>
                <p14:cNvContentPartPr/>
                <p14:nvPr/>
              </p14:nvContentPartPr>
              <p14:xfrm>
                <a:off x="9080851" y="4861750"/>
                <a:ext cx="3600" cy="98640"/>
              </p14:xfrm>
            </p:contentPart>
          </mc:Choice>
          <mc:Fallback xmlns="">
            <p:pic>
              <p:nvPicPr>
                <p:cNvPr id="51" name="Ink 50">
                  <a:extLst>
                    <a:ext uri="{FF2B5EF4-FFF2-40B4-BE49-F238E27FC236}">
                      <a16:creationId xmlns:a16="http://schemas.microsoft.com/office/drawing/2014/main" id="{5B5E2956-4309-47C0-87EC-4EECA0F6C362}"/>
                    </a:ext>
                  </a:extLst>
                </p:cNvPr>
                <p:cNvPicPr/>
                <p:nvPr/>
              </p:nvPicPr>
              <p:blipFill>
                <a:blip r:embed="rId81"/>
                <a:stretch>
                  <a:fillRect/>
                </a:stretch>
              </p:blipFill>
              <p:spPr>
                <a:xfrm>
                  <a:off x="9071851" y="4852750"/>
                  <a:ext cx="21240" cy="11628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52" name="Ink 51">
                  <a:extLst>
                    <a:ext uri="{FF2B5EF4-FFF2-40B4-BE49-F238E27FC236}">
                      <a16:creationId xmlns:a16="http://schemas.microsoft.com/office/drawing/2014/main" id="{8EF0BBD9-220D-4346-A24D-C0832C6B9350}"/>
                    </a:ext>
                  </a:extLst>
                </p14:cNvPr>
                <p14:cNvContentPartPr/>
                <p14:nvPr/>
              </p14:nvContentPartPr>
              <p14:xfrm>
                <a:off x="9017491" y="4867870"/>
                <a:ext cx="159120" cy="85680"/>
              </p14:xfrm>
            </p:contentPart>
          </mc:Choice>
          <mc:Fallback xmlns="">
            <p:pic>
              <p:nvPicPr>
                <p:cNvPr id="52" name="Ink 51">
                  <a:extLst>
                    <a:ext uri="{FF2B5EF4-FFF2-40B4-BE49-F238E27FC236}">
                      <a16:creationId xmlns:a16="http://schemas.microsoft.com/office/drawing/2014/main" id="{8EF0BBD9-220D-4346-A24D-C0832C6B9350}"/>
                    </a:ext>
                  </a:extLst>
                </p:cNvPr>
                <p:cNvPicPr/>
                <p:nvPr/>
              </p:nvPicPr>
              <p:blipFill>
                <a:blip r:embed="rId83"/>
                <a:stretch>
                  <a:fillRect/>
                </a:stretch>
              </p:blipFill>
              <p:spPr>
                <a:xfrm>
                  <a:off x="9008851" y="4858870"/>
                  <a:ext cx="176760" cy="10332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53" name="Ink 52">
                  <a:extLst>
                    <a:ext uri="{FF2B5EF4-FFF2-40B4-BE49-F238E27FC236}">
                      <a16:creationId xmlns:a16="http://schemas.microsoft.com/office/drawing/2014/main" id="{5ED97710-A48C-4428-993C-5AAE96ACA831}"/>
                    </a:ext>
                  </a:extLst>
                </p14:cNvPr>
                <p14:cNvContentPartPr/>
                <p14:nvPr/>
              </p14:nvContentPartPr>
              <p14:xfrm>
                <a:off x="9196771" y="4905310"/>
                <a:ext cx="60840" cy="57600"/>
              </p14:xfrm>
            </p:contentPart>
          </mc:Choice>
          <mc:Fallback xmlns="">
            <p:pic>
              <p:nvPicPr>
                <p:cNvPr id="53" name="Ink 52">
                  <a:extLst>
                    <a:ext uri="{FF2B5EF4-FFF2-40B4-BE49-F238E27FC236}">
                      <a16:creationId xmlns:a16="http://schemas.microsoft.com/office/drawing/2014/main" id="{5ED97710-A48C-4428-993C-5AAE96ACA831}"/>
                    </a:ext>
                  </a:extLst>
                </p:cNvPr>
                <p:cNvPicPr/>
                <p:nvPr/>
              </p:nvPicPr>
              <p:blipFill>
                <a:blip r:embed="rId85"/>
                <a:stretch>
                  <a:fillRect/>
                </a:stretch>
              </p:blipFill>
              <p:spPr>
                <a:xfrm>
                  <a:off x="9188131" y="4896310"/>
                  <a:ext cx="78480" cy="7524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54" name="Ink 53">
                  <a:extLst>
                    <a:ext uri="{FF2B5EF4-FFF2-40B4-BE49-F238E27FC236}">
                      <a16:creationId xmlns:a16="http://schemas.microsoft.com/office/drawing/2014/main" id="{47C686E4-ECD2-4E94-A6AB-BA851825BA45}"/>
                    </a:ext>
                  </a:extLst>
                </p14:cNvPr>
                <p14:cNvContentPartPr/>
                <p14:nvPr/>
              </p14:nvContentPartPr>
              <p14:xfrm>
                <a:off x="9309091" y="4894870"/>
                <a:ext cx="93600" cy="68760"/>
              </p14:xfrm>
            </p:contentPart>
          </mc:Choice>
          <mc:Fallback xmlns="">
            <p:pic>
              <p:nvPicPr>
                <p:cNvPr id="54" name="Ink 53">
                  <a:extLst>
                    <a:ext uri="{FF2B5EF4-FFF2-40B4-BE49-F238E27FC236}">
                      <a16:creationId xmlns:a16="http://schemas.microsoft.com/office/drawing/2014/main" id="{47C686E4-ECD2-4E94-A6AB-BA851825BA45}"/>
                    </a:ext>
                  </a:extLst>
                </p:cNvPr>
                <p:cNvPicPr/>
                <p:nvPr/>
              </p:nvPicPr>
              <p:blipFill>
                <a:blip r:embed="rId87"/>
                <a:stretch>
                  <a:fillRect/>
                </a:stretch>
              </p:blipFill>
              <p:spPr>
                <a:xfrm>
                  <a:off x="9300451" y="4886230"/>
                  <a:ext cx="111240" cy="8640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55" name="Ink 54">
                  <a:extLst>
                    <a:ext uri="{FF2B5EF4-FFF2-40B4-BE49-F238E27FC236}">
                      <a16:creationId xmlns:a16="http://schemas.microsoft.com/office/drawing/2014/main" id="{EE39A268-908B-42E2-8EDE-4EE2127FE308}"/>
                    </a:ext>
                  </a:extLst>
                </p14:cNvPr>
                <p14:cNvContentPartPr/>
                <p14:nvPr/>
              </p14:nvContentPartPr>
              <p14:xfrm>
                <a:off x="9466771" y="4958230"/>
                <a:ext cx="360" cy="3600"/>
              </p14:xfrm>
            </p:contentPart>
          </mc:Choice>
          <mc:Fallback xmlns="">
            <p:pic>
              <p:nvPicPr>
                <p:cNvPr id="55" name="Ink 54">
                  <a:extLst>
                    <a:ext uri="{FF2B5EF4-FFF2-40B4-BE49-F238E27FC236}">
                      <a16:creationId xmlns:a16="http://schemas.microsoft.com/office/drawing/2014/main" id="{EE39A268-908B-42E2-8EDE-4EE2127FE308}"/>
                    </a:ext>
                  </a:extLst>
                </p:cNvPr>
                <p:cNvPicPr/>
                <p:nvPr/>
              </p:nvPicPr>
              <p:blipFill>
                <a:blip r:embed="rId34"/>
                <a:stretch>
                  <a:fillRect/>
                </a:stretch>
              </p:blipFill>
              <p:spPr>
                <a:xfrm>
                  <a:off x="9458131" y="4949230"/>
                  <a:ext cx="18000" cy="21240"/>
                </a:xfrm>
                <a:prstGeom prst="rect">
                  <a:avLst/>
                </a:prstGeom>
              </p:spPr>
            </p:pic>
          </mc:Fallback>
        </mc:AlternateContent>
      </p:grpSp>
    </p:spTree>
    <p:extLst>
      <p:ext uri="{BB962C8B-B14F-4D97-AF65-F5344CB8AC3E}">
        <p14:creationId xmlns:p14="http://schemas.microsoft.com/office/powerpoint/2010/main" val="30572272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DDAE6-9BE4-4E65-A042-4FD748148F22}"/>
              </a:ext>
            </a:extLst>
          </p:cNvPr>
          <p:cNvSpPr>
            <a:spLocks noGrp="1"/>
          </p:cNvSpPr>
          <p:nvPr>
            <p:ph type="title"/>
          </p:nvPr>
        </p:nvSpPr>
        <p:spPr/>
        <p:txBody>
          <a:bodyPr/>
          <a:lstStyle/>
          <a:p>
            <a:r>
              <a:rPr lang="en-US" dirty="0"/>
              <a:t>Hartley’s Hat Example</a:t>
            </a:r>
          </a:p>
        </p:txBody>
      </p:sp>
      <p:sp>
        <p:nvSpPr>
          <p:cNvPr id="3" name="Content Placeholder 2">
            <a:extLst>
              <a:ext uri="{FF2B5EF4-FFF2-40B4-BE49-F238E27FC236}">
                <a16:creationId xmlns:a16="http://schemas.microsoft.com/office/drawing/2014/main" id="{D6D6C66E-0E7B-4912-913E-9AD3C2BF321A}"/>
              </a:ext>
            </a:extLst>
          </p:cNvPr>
          <p:cNvSpPr>
            <a:spLocks noGrp="1"/>
          </p:cNvSpPr>
          <p:nvPr>
            <p:ph idx="1"/>
          </p:nvPr>
        </p:nvSpPr>
        <p:spPr>
          <a:xfrm>
            <a:off x="801414" y="4319752"/>
            <a:ext cx="10515600" cy="864198"/>
          </a:xfrm>
        </p:spPr>
        <p:txBody>
          <a:bodyPr>
            <a:normAutofit fontScale="92500" lnSpcReduction="10000"/>
          </a:bodyPr>
          <a:lstStyle/>
          <a:p>
            <a:r>
              <a:rPr lang="en-US" dirty="0"/>
              <a:t>We choose a bit, X, randomly from this hat.</a:t>
            </a:r>
          </a:p>
          <a:p>
            <a:r>
              <a:rPr lang="en-US" dirty="0"/>
              <a:t>What is the information carried in X?</a:t>
            </a:r>
          </a:p>
          <a:p>
            <a:endParaRPr lang="en-US" dirty="0"/>
          </a:p>
          <a:p>
            <a:endParaRPr lang="en-US" dirty="0"/>
          </a:p>
        </p:txBody>
      </p:sp>
      <p:sp>
        <p:nvSpPr>
          <p:cNvPr id="4" name="Slide Number Placeholder 3">
            <a:extLst>
              <a:ext uri="{FF2B5EF4-FFF2-40B4-BE49-F238E27FC236}">
                <a16:creationId xmlns:a16="http://schemas.microsoft.com/office/drawing/2014/main" id="{65D5CD4A-5C5D-4154-BBAF-D78D3A7F3500}"/>
              </a:ext>
            </a:extLst>
          </p:cNvPr>
          <p:cNvSpPr>
            <a:spLocks noGrp="1"/>
          </p:cNvSpPr>
          <p:nvPr>
            <p:ph type="sldNum" sz="quarter" idx="12"/>
          </p:nvPr>
        </p:nvSpPr>
        <p:spPr/>
        <p:txBody>
          <a:bodyPr/>
          <a:lstStyle/>
          <a:p>
            <a:fld id="{543AEB10-4DE7-4021-8A17-8E50C8F1C7A6}" type="slidenum">
              <a:rPr lang="en-US" smtClean="0"/>
              <a:t>15</a:t>
            </a:fld>
            <a:endParaRPr lang="en-US"/>
          </a:p>
        </p:txBody>
      </p: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918B8E27-8FF9-474E-AC14-EA4F8FB37E7B}"/>
                  </a:ext>
                </a:extLst>
              </p14:cNvPr>
              <p14:cNvContentPartPr/>
              <p14:nvPr/>
            </p14:nvContentPartPr>
            <p14:xfrm>
              <a:off x="2254171" y="1076710"/>
              <a:ext cx="360" cy="3600"/>
            </p14:xfrm>
          </p:contentPart>
        </mc:Choice>
        <mc:Fallback xmlns="">
          <p:pic>
            <p:nvPicPr>
              <p:cNvPr id="5" name="Ink 4">
                <a:extLst>
                  <a:ext uri="{FF2B5EF4-FFF2-40B4-BE49-F238E27FC236}">
                    <a16:creationId xmlns:a16="http://schemas.microsoft.com/office/drawing/2014/main" id="{918B8E27-8FF9-474E-AC14-EA4F8FB37E7B}"/>
                  </a:ext>
                </a:extLst>
              </p:cNvPr>
              <p:cNvPicPr/>
              <p:nvPr/>
            </p:nvPicPr>
            <p:blipFill>
              <a:blip r:embed="rId3"/>
              <a:stretch>
                <a:fillRect/>
              </a:stretch>
            </p:blipFill>
            <p:spPr>
              <a:xfrm>
                <a:off x="2245531" y="1067710"/>
                <a:ext cx="18000" cy="21240"/>
              </a:xfrm>
              <a:prstGeom prst="rect">
                <a:avLst/>
              </a:prstGeom>
            </p:spPr>
          </p:pic>
        </mc:Fallback>
      </mc:AlternateContent>
      <p:pic>
        <p:nvPicPr>
          <p:cNvPr id="7" name="Picture 6">
            <a:extLst>
              <a:ext uri="{FF2B5EF4-FFF2-40B4-BE49-F238E27FC236}">
                <a16:creationId xmlns:a16="http://schemas.microsoft.com/office/drawing/2014/main" id="{E0EE098C-45E0-42C6-833E-AC98061D012D}"/>
              </a:ext>
            </a:extLst>
          </p:cNvPr>
          <p:cNvPicPr>
            <a:picLocks noChangeAspect="1"/>
          </p:cNvPicPr>
          <p:nvPr/>
        </p:nvPicPr>
        <p:blipFill>
          <a:blip r:embed="rId4"/>
          <a:stretch>
            <a:fillRect/>
          </a:stretch>
        </p:blipFill>
        <p:spPr>
          <a:xfrm>
            <a:off x="1860332" y="1541758"/>
            <a:ext cx="7832834" cy="2718193"/>
          </a:xfrm>
          <a:prstGeom prst="rect">
            <a:avLst/>
          </a:prstGeom>
        </p:spPr>
      </p:pic>
      <p:grpSp>
        <p:nvGrpSpPr>
          <p:cNvPr id="37" name="Group 36">
            <a:extLst>
              <a:ext uri="{FF2B5EF4-FFF2-40B4-BE49-F238E27FC236}">
                <a16:creationId xmlns:a16="http://schemas.microsoft.com/office/drawing/2014/main" id="{19D7FC0D-D4C6-46BA-90EA-07E40610AC03}"/>
              </a:ext>
            </a:extLst>
          </p:cNvPr>
          <p:cNvGrpSpPr/>
          <p:nvPr/>
        </p:nvGrpSpPr>
        <p:grpSpPr>
          <a:xfrm>
            <a:off x="3661771" y="5391670"/>
            <a:ext cx="1617120" cy="396720"/>
            <a:chOff x="3661771" y="5391670"/>
            <a:chExt cx="1617120" cy="396720"/>
          </a:xfrm>
        </p:grpSpPr>
        <mc:AlternateContent xmlns:mc="http://schemas.openxmlformats.org/markup-compatibility/2006" xmlns:p14="http://schemas.microsoft.com/office/powerpoint/2010/main">
          <mc:Choice Requires="p14">
            <p:contentPart p14:bwMode="auto" r:id="rId5">
              <p14:nvContentPartPr>
                <p14:cNvPr id="21" name="Ink 20">
                  <a:extLst>
                    <a:ext uri="{FF2B5EF4-FFF2-40B4-BE49-F238E27FC236}">
                      <a16:creationId xmlns:a16="http://schemas.microsoft.com/office/drawing/2014/main" id="{3C09971A-0255-4A61-823A-68A36AC35A42}"/>
                    </a:ext>
                  </a:extLst>
                </p14:cNvPr>
                <p14:cNvContentPartPr/>
                <p14:nvPr/>
              </p14:nvContentPartPr>
              <p14:xfrm>
                <a:off x="3735931" y="5422990"/>
                <a:ext cx="16560" cy="142920"/>
              </p14:xfrm>
            </p:contentPart>
          </mc:Choice>
          <mc:Fallback xmlns="">
            <p:pic>
              <p:nvPicPr>
                <p:cNvPr id="21" name="Ink 20">
                  <a:extLst>
                    <a:ext uri="{FF2B5EF4-FFF2-40B4-BE49-F238E27FC236}">
                      <a16:creationId xmlns:a16="http://schemas.microsoft.com/office/drawing/2014/main" id="{3C09971A-0255-4A61-823A-68A36AC35A42}"/>
                    </a:ext>
                  </a:extLst>
                </p:cNvPr>
                <p:cNvPicPr/>
                <p:nvPr/>
              </p:nvPicPr>
              <p:blipFill>
                <a:blip r:embed="rId6"/>
                <a:stretch>
                  <a:fillRect/>
                </a:stretch>
              </p:blipFill>
              <p:spPr>
                <a:xfrm>
                  <a:off x="3726931" y="5414350"/>
                  <a:ext cx="34200" cy="1605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2" name="Ink 21">
                  <a:extLst>
                    <a:ext uri="{FF2B5EF4-FFF2-40B4-BE49-F238E27FC236}">
                      <a16:creationId xmlns:a16="http://schemas.microsoft.com/office/drawing/2014/main" id="{018694CD-9C7D-41A0-8707-8485D1458413}"/>
                    </a:ext>
                  </a:extLst>
                </p14:cNvPr>
                <p14:cNvContentPartPr/>
                <p14:nvPr/>
              </p14:nvContentPartPr>
              <p14:xfrm>
                <a:off x="3661771" y="5607310"/>
                <a:ext cx="194400" cy="12240"/>
              </p14:xfrm>
            </p:contentPart>
          </mc:Choice>
          <mc:Fallback xmlns="">
            <p:pic>
              <p:nvPicPr>
                <p:cNvPr id="22" name="Ink 21">
                  <a:extLst>
                    <a:ext uri="{FF2B5EF4-FFF2-40B4-BE49-F238E27FC236}">
                      <a16:creationId xmlns:a16="http://schemas.microsoft.com/office/drawing/2014/main" id="{018694CD-9C7D-41A0-8707-8485D1458413}"/>
                    </a:ext>
                  </a:extLst>
                </p:cNvPr>
                <p:cNvPicPr/>
                <p:nvPr/>
              </p:nvPicPr>
              <p:blipFill>
                <a:blip r:embed="rId8"/>
                <a:stretch>
                  <a:fillRect/>
                </a:stretch>
              </p:blipFill>
              <p:spPr>
                <a:xfrm>
                  <a:off x="3652771" y="5598670"/>
                  <a:ext cx="212040" cy="298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3" name="Ink 22">
                  <a:extLst>
                    <a:ext uri="{FF2B5EF4-FFF2-40B4-BE49-F238E27FC236}">
                      <a16:creationId xmlns:a16="http://schemas.microsoft.com/office/drawing/2014/main" id="{BE8A73B7-7C05-4E82-BF30-3C1A7BAC21C4}"/>
                    </a:ext>
                  </a:extLst>
                </p14:cNvPr>
                <p14:cNvContentPartPr/>
                <p14:nvPr/>
              </p14:nvContentPartPr>
              <p14:xfrm>
                <a:off x="3699571" y="5664910"/>
                <a:ext cx="93960" cy="123480"/>
              </p14:xfrm>
            </p:contentPart>
          </mc:Choice>
          <mc:Fallback xmlns="">
            <p:pic>
              <p:nvPicPr>
                <p:cNvPr id="23" name="Ink 22">
                  <a:extLst>
                    <a:ext uri="{FF2B5EF4-FFF2-40B4-BE49-F238E27FC236}">
                      <a16:creationId xmlns:a16="http://schemas.microsoft.com/office/drawing/2014/main" id="{BE8A73B7-7C05-4E82-BF30-3C1A7BAC21C4}"/>
                    </a:ext>
                  </a:extLst>
                </p:cNvPr>
                <p:cNvPicPr/>
                <p:nvPr/>
              </p:nvPicPr>
              <p:blipFill>
                <a:blip r:embed="rId10"/>
                <a:stretch>
                  <a:fillRect/>
                </a:stretch>
              </p:blipFill>
              <p:spPr>
                <a:xfrm>
                  <a:off x="3690571" y="5655910"/>
                  <a:ext cx="111600" cy="1411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5" name="Ink 24">
                  <a:extLst>
                    <a:ext uri="{FF2B5EF4-FFF2-40B4-BE49-F238E27FC236}">
                      <a16:creationId xmlns:a16="http://schemas.microsoft.com/office/drawing/2014/main" id="{C8740863-261A-4988-B67E-0416DEB43BBC}"/>
                    </a:ext>
                  </a:extLst>
                </p14:cNvPr>
                <p14:cNvContentPartPr/>
                <p14:nvPr/>
              </p14:nvContentPartPr>
              <p14:xfrm>
                <a:off x="3964531" y="5580670"/>
                <a:ext cx="9720" cy="8640"/>
              </p14:xfrm>
            </p:contentPart>
          </mc:Choice>
          <mc:Fallback xmlns="">
            <p:pic>
              <p:nvPicPr>
                <p:cNvPr id="25" name="Ink 24">
                  <a:extLst>
                    <a:ext uri="{FF2B5EF4-FFF2-40B4-BE49-F238E27FC236}">
                      <a16:creationId xmlns:a16="http://schemas.microsoft.com/office/drawing/2014/main" id="{C8740863-261A-4988-B67E-0416DEB43BBC}"/>
                    </a:ext>
                  </a:extLst>
                </p:cNvPr>
                <p:cNvPicPr/>
                <p:nvPr/>
              </p:nvPicPr>
              <p:blipFill>
                <a:blip r:embed="rId12"/>
                <a:stretch>
                  <a:fillRect/>
                </a:stretch>
              </p:blipFill>
              <p:spPr>
                <a:xfrm>
                  <a:off x="3955891" y="5572030"/>
                  <a:ext cx="27360" cy="262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6" name="Ink 25">
                  <a:extLst>
                    <a:ext uri="{FF2B5EF4-FFF2-40B4-BE49-F238E27FC236}">
                      <a16:creationId xmlns:a16="http://schemas.microsoft.com/office/drawing/2014/main" id="{82429E07-C199-4CF2-8626-E967E53A5F48}"/>
                    </a:ext>
                  </a:extLst>
                </p14:cNvPr>
                <p14:cNvContentPartPr/>
                <p14:nvPr/>
              </p14:nvContentPartPr>
              <p14:xfrm>
                <a:off x="4075051" y="5430550"/>
                <a:ext cx="280440" cy="266400"/>
              </p14:xfrm>
            </p:contentPart>
          </mc:Choice>
          <mc:Fallback xmlns="">
            <p:pic>
              <p:nvPicPr>
                <p:cNvPr id="26" name="Ink 25">
                  <a:extLst>
                    <a:ext uri="{FF2B5EF4-FFF2-40B4-BE49-F238E27FC236}">
                      <a16:creationId xmlns:a16="http://schemas.microsoft.com/office/drawing/2014/main" id="{82429E07-C199-4CF2-8626-E967E53A5F48}"/>
                    </a:ext>
                  </a:extLst>
                </p:cNvPr>
                <p:cNvPicPr/>
                <p:nvPr/>
              </p:nvPicPr>
              <p:blipFill>
                <a:blip r:embed="rId14"/>
                <a:stretch>
                  <a:fillRect/>
                </a:stretch>
              </p:blipFill>
              <p:spPr>
                <a:xfrm>
                  <a:off x="4066411" y="5421910"/>
                  <a:ext cx="298080" cy="28404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7" name="Ink 26">
                  <a:extLst>
                    <a:ext uri="{FF2B5EF4-FFF2-40B4-BE49-F238E27FC236}">
                      <a16:creationId xmlns:a16="http://schemas.microsoft.com/office/drawing/2014/main" id="{56B0CE08-8B05-4704-877B-E54B5338B162}"/>
                    </a:ext>
                  </a:extLst>
                </p14:cNvPr>
                <p14:cNvContentPartPr/>
                <p14:nvPr/>
              </p14:nvContentPartPr>
              <p14:xfrm>
                <a:off x="4351171" y="5627830"/>
                <a:ext cx="79200" cy="81000"/>
              </p14:xfrm>
            </p:contentPart>
          </mc:Choice>
          <mc:Fallback xmlns="">
            <p:pic>
              <p:nvPicPr>
                <p:cNvPr id="27" name="Ink 26">
                  <a:extLst>
                    <a:ext uri="{FF2B5EF4-FFF2-40B4-BE49-F238E27FC236}">
                      <a16:creationId xmlns:a16="http://schemas.microsoft.com/office/drawing/2014/main" id="{56B0CE08-8B05-4704-877B-E54B5338B162}"/>
                    </a:ext>
                  </a:extLst>
                </p:cNvPr>
                <p:cNvPicPr/>
                <p:nvPr/>
              </p:nvPicPr>
              <p:blipFill>
                <a:blip r:embed="rId16"/>
                <a:stretch>
                  <a:fillRect/>
                </a:stretch>
              </p:blipFill>
              <p:spPr>
                <a:xfrm>
                  <a:off x="4342171" y="5618830"/>
                  <a:ext cx="96840" cy="9864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9" name="Ink 28">
                  <a:extLst>
                    <a:ext uri="{FF2B5EF4-FFF2-40B4-BE49-F238E27FC236}">
                      <a16:creationId xmlns:a16="http://schemas.microsoft.com/office/drawing/2014/main" id="{6F055984-DEE1-4B61-8C54-10A40B8A022D}"/>
                    </a:ext>
                  </a:extLst>
                </p14:cNvPr>
                <p14:cNvContentPartPr/>
                <p14:nvPr/>
              </p14:nvContentPartPr>
              <p14:xfrm>
                <a:off x="4596691" y="5444950"/>
                <a:ext cx="14760" cy="99000"/>
              </p14:xfrm>
            </p:contentPart>
          </mc:Choice>
          <mc:Fallback xmlns="">
            <p:pic>
              <p:nvPicPr>
                <p:cNvPr id="29" name="Ink 28">
                  <a:extLst>
                    <a:ext uri="{FF2B5EF4-FFF2-40B4-BE49-F238E27FC236}">
                      <a16:creationId xmlns:a16="http://schemas.microsoft.com/office/drawing/2014/main" id="{6F055984-DEE1-4B61-8C54-10A40B8A022D}"/>
                    </a:ext>
                  </a:extLst>
                </p:cNvPr>
                <p:cNvPicPr/>
                <p:nvPr/>
              </p:nvPicPr>
              <p:blipFill>
                <a:blip r:embed="rId18"/>
                <a:stretch>
                  <a:fillRect/>
                </a:stretch>
              </p:blipFill>
              <p:spPr>
                <a:xfrm>
                  <a:off x="4588051" y="5435950"/>
                  <a:ext cx="32400" cy="11664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30" name="Ink 29">
                  <a:extLst>
                    <a:ext uri="{FF2B5EF4-FFF2-40B4-BE49-F238E27FC236}">
                      <a16:creationId xmlns:a16="http://schemas.microsoft.com/office/drawing/2014/main" id="{CCD4D580-885F-4DE2-ACEB-52947D7DF1AB}"/>
                    </a:ext>
                  </a:extLst>
                </p14:cNvPr>
                <p14:cNvContentPartPr/>
                <p14:nvPr/>
              </p14:nvContentPartPr>
              <p14:xfrm>
                <a:off x="4508491" y="5580670"/>
                <a:ext cx="157320" cy="360"/>
              </p14:xfrm>
            </p:contentPart>
          </mc:Choice>
          <mc:Fallback xmlns="">
            <p:pic>
              <p:nvPicPr>
                <p:cNvPr id="30" name="Ink 29">
                  <a:extLst>
                    <a:ext uri="{FF2B5EF4-FFF2-40B4-BE49-F238E27FC236}">
                      <a16:creationId xmlns:a16="http://schemas.microsoft.com/office/drawing/2014/main" id="{CCD4D580-885F-4DE2-ACEB-52947D7DF1AB}"/>
                    </a:ext>
                  </a:extLst>
                </p:cNvPr>
                <p:cNvPicPr/>
                <p:nvPr/>
              </p:nvPicPr>
              <p:blipFill>
                <a:blip r:embed="rId20"/>
                <a:stretch>
                  <a:fillRect/>
                </a:stretch>
              </p:blipFill>
              <p:spPr>
                <a:xfrm>
                  <a:off x="4499851" y="5572030"/>
                  <a:ext cx="17496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31" name="Ink 30">
                  <a:extLst>
                    <a:ext uri="{FF2B5EF4-FFF2-40B4-BE49-F238E27FC236}">
                      <a16:creationId xmlns:a16="http://schemas.microsoft.com/office/drawing/2014/main" id="{63FC446F-0E76-4366-9926-E578918129DF}"/>
                    </a:ext>
                  </a:extLst>
                </p14:cNvPr>
                <p14:cNvContentPartPr/>
                <p14:nvPr/>
              </p14:nvContentPartPr>
              <p14:xfrm>
                <a:off x="4571851" y="5627830"/>
                <a:ext cx="98280" cy="99360"/>
              </p14:xfrm>
            </p:contentPart>
          </mc:Choice>
          <mc:Fallback xmlns="">
            <p:pic>
              <p:nvPicPr>
                <p:cNvPr id="31" name="Ink 30">
                  <a:extLst>
                    <a:ext uri="{FF2B5EF4-FFF2-40B4-BE49-F238E27FC236}">
                      <a16:creationId xmlns:a16="http://schemas.microsoft.com/office/drawing/2014/main" id="{63FC446F-0E76-4366-9926-E578918129DF}"/>
                    </a:ext>
                  </a:extLst>
                </p:cNvPr>
                <p:cNvPicPr/>
                <p:nvPr/>
              </p:nvPicPr>
              <p:blipFill>
                <a:blip r:embed="rId22"/>
                <a:stretch>
                  <a:fillRect/>
                </a:stretch>
              </p:blipFill>
              <p:spPr>
                <a:xfrm>
                  <a:off x="4562851" y="5618830"/>
                  <a:ext cx="115920" cy="117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33" name="Ink 32">
                  <a:extLst>
                    <a:ext uri="{FF2B5EF4-FFF2-40B4-BE49-F238E27FC236}">
                      <a16:creationId xmlns:a16="http://schemas.microsoft.com/office/drawing/2014/main" id="{00BF1FDE-5ADB-4B5D-AFEE-1A32BDB5804A}"/>
                    </a:ext>
                  </a:extLst>
                </p14:cNvPr>
                <p14:cNvContentPartPr/>
                <p14:nvPr/>
              </p14:nvContentPartPr>
              <p14:xfrm>
                <a:off x="4822051" y="5538190"/>
                <a:ext cx="150480" cy="11520"/>
              </p14:xfrm>
            </p:contentPart>
          </mc:Choice>
          <mc:Fallback xmlns="">
            <p:pic>
              <p:nvPicPr>
                <p:cNvPr id="33" name="Ink 32">
                  <a:extLst>
                    <a:ext uri="{FF2B5EF4-FFF2-40B4-BE49-F238E27FC236}">
                      <a16:creationId xmlns:a16="http://schemas.microsoft.com/office/drawing/2014/main" id="{00BF1FDE-5ADB-4B5D-AFEE-1A32BDB5804A}"/>
                    </a:ext>
                  </a:extLst>
                </p:cNvPr>
                <p:cNvPicPr/>
                <p:nvPr/>
              </p:nvPicPr>
              <p:blipFill>
                <a:blip r:embed="rId24"/>
                <a:stretch>
                  <a:fillRect/>
                </a:stretch>
              </p:blipFill>
              <p:spPr>
                <a:xfrm>
                  <a:off x="4813411" y="5529550"/>
                  <a:ext cx="168120" cy="2916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34" name="Ink 33">
                  <a:extLst>
                    <a:ext uri="{FF2B5EF4-FFF2-40B4-BE49-F238E27FC236}">
                      <a16:creationId xmlns:a16="http://schemas.microsoft.com/office/drawing/2014/main" id="{8F6339CC-063C-47B1-97CE-22F571915B60}"/>
                    </a:ext>
                  </a:extLst>
                </p14:cNvPr>
                <p14:cNvContentPartPr/>
                <p14:nvPr/>
              </p14:nvContentPartPr>
              <p14:xfrm>
                <a:off x="5178811" y="5391670"/>
                <a:ext cx="7920" cy="127800"/>
              </p14:xfrm>
            </p:contentPart>
          </mc:Choice>
          <mc:Fallback xmlns="">
            <p:pic>
              <p:nvPicPr>
                <p:cNvPr id="34" name="Ink 33">
                  <a:extLst>
                    <a:ext uri="{FF2B5EF4-FFF2-40B4-BE49-F238E27FC236}">
                      <a16:creationId xmlns:a16="http://schemas.microsoft.com/office/drawing/2014/main" id="{8F6339CC-063C-47B1-97CE-22F571915B60}"/>
                    </a:ext>
                  </a:extLst>
                </p:cNvPr>
                <p:cNvPicPr/>
                <p:nvPr/>
              </p:nvPicPr>
              <p:blipFill>
                <a:blip r:embed="rId26"/>
                <a:stretch>
                  <a:fillRect/>
                </a:stretch>
              </p:blipFill>
              <p:spPr>
                <a:xfrm>
                  <a:off x="5170171" y="5382670"/>
                  <a:ext cx="25560" cy="14544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35" name="Ink 34">
                  <a:extLst>
                    <a:ext uri="{FF2B5EF4-FFF2-40B4-BE49-F238E27FC236}">
                      <a16:creationId xmlns:a16="http://schemas.microsoft.com/office/drawing/2014/main" id="{E4CA5002-26CD-49E3-AAA9-9B06ABF758DD}"/>
                    </a:ext>
                  </a:extLst>
                </p14:cNvPr>
                <p14:cNvContentPartPr/>
                <p14:nvPr/>
              </p14:nvContentPartPr>
              <p14:xfrm>
                <a:off x="5072611" y="5553670"/>
                <a:ext cx="206280" cy="11520"/>
              </p14:xfrm>
            </p:contentPart>
          </mc:Choice>
          <mc:Fallback xmlns="">
            <p:pic>
              <p:nvPicPr>
                <p:cNvPr id="35" name="Ink 34">
                  <a:extLst>
                    <a:ext uri="{FF2B5EF4-FFF2-40B4-BE49-F238E27FC236}">
                      <a16:creationId xmlns:a16="http://schemas.microsoft.com/office/drawing/2014/main" id="{E4CA5002-26CD-49E3-AAA9-9B06ABF758DD}"/>
                    </a:ext>
                  </a:extLst>
                </p:cNvPr>
                <p:cNvPicPr/>
                <p:nvPr/>
              </p:nvPicPr>
              <p:blipFill>
                <a:blip r:embed="rId28"/>
                <a:stretch>
                  <a:fillRect/>
                </a:stretch>
              </p:blipFill>
              <p:spPr>
                <a:xfrm>
                  <a:off x="5063971" y="5544670"/>
                  <a:ext cx="223920" cy="2916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36" name="Ink 35">
                  <a:extLst>
                    <a:ext uri="{FF2B5EF4-FFF2-40B4-BE49-F238E27FC236}">
                      <a16:creationId xmlns:a16="http://schemas.microsoft.com/office/drawing/2014/main" id="{36A6A186-B474-4994-A412-17988EA20D27}"/>
                    </a:ext>
                  </a:extLst>
                </p14:cNvPr>
                <p14:cNvContentPartPr/>
                <p14:nvPr/>
              </p14:nvContentPartPr>
              <p14:xfrm>
                <a:off x="5131291" y="5604430"/>
                <a:ext cx="115200" cy="91440"/>
              </p14:xfrm>
            </p:contentPart>
          </mc:Choice>
          <mc:Fallback xmlns="">
            <p:pic>
              <p:nvPicPr>
                <p:cNvPr id="36" name="Ink 35">
                  <a:extLst>
                    <a:ext uri="{FF2B5EF4-FFF2-40B4-BE49-F238E27FC236}">
                      <a16:creationId xmlns:a16="http://schemas.microsoft.com/office/drawing/2014/main" id="{36A6A186-B474-4994-A412-17988EA20D27}"/>
                    </a:ext>
                  </a:extLst>
                </p:cNvPr>
                <p:cNvPicPr/>
                <p:nvPr/>
              </p:nvPicPr>
              <p:blipFill>
                <a:blip r:embed="rId30"/>
                <a:stretch>
                  <a:fillRect/>
                </a:stretch>
              </p:blipFill>
              <p:spPr>
                <a:xfrm>
                  <a:off x="5122651" y="5595430"/>
                  <a:ext cx="132840" cy="109080"/>
                </a:xfrm>
                <a:prstGeom prst="rect">
                  <a:avLst/>
                </a:prstGeom>
              </p:spPr>
            </p:pic>
          </mc:Fallback>
        </mc:AlternateContent>
      </p:grpSp>
      <p:grpSp>
        <p:nvGrpSpPr>
          <p:cNvPr id="43" name="Group 42">
            <a:extLst>
              <a:ext uri="{FF2B5EF4-FFF2-40B4-BE49-F238E27FC236}">
                <a16:creationId xmlns:a16="http://schemas.microsoft.com/office/drawing/2014/main" id="{C8687164-A76F-4E76-8FA7-546A9BD4E3FA}"/>
              </a:ext>
            </a:extLst>
          </p:cNvPr>
          <p:cNvGrpSpPr/>
          <p:nvPr/>
        </p:nvGrpSpPr>
        <p:grpSpPr>
          <a:xfrm>
            <a:off x="3492211" y="3964630"/>
            <a:ext cx="536040" cy="220680"/>
            <a:chOff x="3492211" y="3964630"/>
            <a:chExt cx="536040" cy="220680"/>
          </a:xfrm>
        </p:grpSpPr>
        <mc:AlternateContent xmlns:mc="http://schemas.openxmlformats.org/markup-compatibility/2006" xmlns:p14="http://schemas.microsoft.com/office/powerpoint/2010/main">
          <mc:Choice Requires="p14">
            <p:contentPart p14:bwMode="auto" r:id="rId31">
              <p14:nvContentPartPr>
                <p14:cNvPr id="38" name="Ink 37">
                  <a:extLst>
                    <a:ext uri="{FF2B5EF4-FFF2-40B4-BE49-F238E27FC236}">
                      <a16:creationId xmlns:a16="http://schemas.microsoft.com/office/drawing/2014/main" id="{73BDCA33-7A38-408E-9C29-8E21FD498A13}"/>
                    </a:ext>
                  </a:extLst>
                </p14:cNvPr>
                <p14:cNvContentPartPr/>
                <p14:nvPr/>
              </p14:nvContentPartPr>
              <p14:xfrm>
                <a:off x="3492211" y="3964630"/>
                <a:ext cx="15840" cy="170640"/>
              </p14:xfrm>
            </p:contentPart>
          </mc:Choice>
          <mc:Fallback xmlns="">
            <p:pic>
              <p:nvPicPr>
                <p:cNvPr id="38" name="Ink 37">
                  <a:extLst>
                    <a:ext uri="{FF2B5EF4-FFF2-40B4-BE49-F238E27FC236}">
                      <a16:creationId xmlns:a16="http://schemas.microsoft.com/office/drawing/2014/main" id="{73BDCA33-7A38-408E-9C29-8E21FD498A13}"/>
                    </a:ext>
                  </a:extLst>
                </p:cNvPr>
                <p:cNvPicPr/>
                <p:nvPr/>
              </p:nvPicPr>
              <p:blipFill>
                <a:blip r:embed="rId32"/>
                <a:stretch>
                  <a:fillRect/>
                </a:stretch>
              </p:blipFill>
              <p:spPr>
                <a:xfrm>
                  <a:off x="3483211" y="3955990"/>
                  <a:ext cx="33480" cy="18828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39" name="Ink 38">
                  <a:extLst>
                    <a:ext uri="{FF2B5EF4-FFF2-40B4-BE49-F238E27FC236}">
                      <a16:creationId xmlns:a16="http://schemas.microsoft.com/office/drawing/2014/main" id="{85866F52-395C-4216-A412-52818A1C600E}"/>
                    </a:ext>
                  </a:extLst>
                </p14:cNvPr>
                <p14:cNvContentPartPr/>
                <p14:nvPr/>
              </p14:nvContentPartPr>
              <p14:xfrm>
                <a:off x="3507691" y="4026190"/>
                <a:ext cx="104760" cy="136080"/>
              </p14:xfrm>
            </p:contentPart>
          </mc:Choice>
          <mc:Fallback xmlns="">
            <p:pic>
              <p:nvPicPr>
                <p:cNvPr id="39" name="Ink 38">
                  <a:extLst>
                    <a:ext uri="{FF2B5EF4-FFF2-40B4-BE49-F238E27FC236}">
                      <a16:creationId xmlns:a16="http://schemas.microsoft.com/office/drawing/2014/main" id="{85866F52-395C-4216-A412-52818A1C600E}"/>
                    </a:ext>
                  </a:extLst>
                </p:cNvPr>
                <p:cNvPicPr/>
                <p:nvPr/>
              </p:nvPicPr>
              <p:blipFill>
                <a:blip r:embed="rId34"/>
                <a:stretch>
                  <a:fillRect/>
                </a:stretch>
              </p:blipFill>
              <p:spPr>
                <a:xfrm>
                  <a:off x="3498691" y="4017190"/>
                  <a:ext cx="122400" cy="15372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40" name="Ink 39">
                  <a:extLst>
                    <a:ext uri="{FF2B5EF4-FFF2-40B4-BE49-F238E27FC236}">
                      <a16:creationId xmlns:a16="http://schemas.microsoft.com/office/drawing/2014/main" id="{0D15D5AE-5800-4257-BD68-36EF3D3A395E}"/>
                    </a:ext>
                  </a:extLst>
                </p14:cNvPr>
                <p14:cNvContentPartPr/>
                <p14:nvPr/>
              </p14:nvContentPartPr>
              <p14:xfrm>
                <a:off x="3612451" y="4015030"/>
                <a:ext cx="158400" cy="170280"/>
              </p14:xfrm>
            </p:contentPart>
          </mc:Choice>
          <mc:Fallback xmlns="">
            <p:pic>
              <p:nvPicPr>
                <p:cNvPr id="40" name="Ink 39">
                  <a:extLst>
                    <a:ext uri="{FF2B5EF4-FFF2-40B4-BE49-F238E27FC236}">
                      <a16:creationId xmlns:a16="http://schemas.microsoft.com/office/drawing/2014/main" id="{0D15D5AE-5800-4257-BD68-36EF3D3A395E}"/>
                    </a:ext>
                  </a:extLst>
                </p:cNvPr>
                <p:cNvPicPr/>
                <p:nvPr/>
              </p:nvPicPr>
              <p:blipFill>
                <a:blip r:embed="rId36"/>
                <a:stretch>
                  <a:fillRect/>
                </a:stretch>
              </p:blipFill>
              <p:spPr>
                <a:xfrm>
                  <a:off x="3603451" y="4006390"/>
                  <a:ext cx="176040" cy="18792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41" name="Ink 40">
                  <a:extLst>
                    <a:ext uri="{FF2B5EF4-FFF2-40B4-BE49-F238E27FC236}">
                      <a16:creationId xmlns:a16="http://schemas.microsoft.com/office/drawing/2014/main" id="{76C20FA9-46C8-4631-8D7C-E99FC7EBD952}"/>
                    </a:ext>
                  </a:extLst>
                </p14:cNvPr>
                <p14:cNvContentPartPr/>
                <p14:nvPr/>
              </p14:nvContentPartPr>
              <p14:xfrm>
                <a:off x="3736291" y="4083070"/>
                <a:ext cx="73440" cy="16200"/>
              </p14:xfrm>
            </p:contentPart>
          </mc:Choice>
          <mc:Fallback xmlns="">
            <p:pic>
              <p:nvPicPr>
                <p:cNvPr id="41" name="Ink 40">
                  <a:extLst>
                    <a:ext uri="{FF2B5EF4-FFF2-40B4-BE49-F238E27FC236}">
                      <a16:creationId xmlns:a16="http://schemas.microsoft.com/office/drawing/2014/main" id="{76C20FA9-46C8-4631-8D7C-E99FC7EBD952}"/>
                    </a:ext>
                  </a:extLst>
                </p:cNvPr>
                <p:cNvPicPr/>
                <p:nvPr/>
              </p:nvPicPr>
              <p:blipFill>
                <a:blip r:embed="rId38"/>
                <a:stretch>
                  <a:fillRect/>
                </a:stretch>
              </p:blipFill>
              <p:spPr>
                <a:xfrm>
                  <a:off x="3727291" y="4074070"/>
                  <a:ext cx="91080" cy="3384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42" name="Ink 41">
                  <a:extLst>
                    <a:ext uri="{FF2B5EF4-FFF2-40B4-BE49-F238E27FC236}">
                      <a16:creationId xmlns:a16="http://schemas.microsoft.com/office/drawing/2014/main" id="{5128BC4C-E2E2-44A5-8FD0-7EC72686BD11}"/>
                    </a:ext>
                  </a:extLst>
                </p14:cNvPr>
                <p14:cNvContentPartPr/>
                <p14:nvPr/>
              </p14:nvContentPartPr>
              <p14:xfrm>
                <a:off x="3901891" y="4048150"/>
                <a:ext cx="126360" cy="124920"/>
              </p14:xfrm>
            </p:contentPart>
          </mc:Choice>
          <mc:Fallback xmlns="">
            <p:pic>
              <p:nvPicPr>
                <p:cNvPr id="42" name="Ink 41">
                  <a:extLst>
                    <a:ext uri="{FF2B5EF4-FFF2-40B4-BE49-F238E27FC236}">
                      <a16:creationId xmlns:a16="http://schemas.microsoft.com/office/drawing/2014/main" id="{5128BC4C-E2E2-44A5-8FD0-7EC72686BD11}"/>
                    </a:ext>
                  </a:extLst>
                </p:cNvPr>
                <p:cNvPicPr/>
                <p:nvPr/>
              </p:nvPicPr>
              <p:blipFill>
                <a:blip r:embed="rId40"/>
                <a:stretch>
                  <a:fillRect/>
                </a:stretch>
              </p:blipFill>
              <p:spPr>
                <a:xfrm>
                  <a:off x="3892891" y="4039150"/>
                  <a:ext cx="144000" cy="142560"/>
                </a:xfrm>
                <a:prstGeom prst="rect">
                  <a:avLst/>
                </a:prstGeom>
              </p:spPr>
            </p:pic>
          </mc:Fallback>
        </mc:AlternateContent>
      </p:grpSp>
      <p:grpSp>
        <p:nvGrpSpPr>
          <p:cNvPr id="49" name="Group 48">
            <a:extLst>
              <a:ext uri="{FF2B5EF4-FFF2-40B4-BE49-F238E27FC236}">
                <a16:creationId xmlns:a16="http://schemas.microsoft.com/office/drawing/2014/main" id="{74F5CE7E-E279-463C-9D56-D8B5AAB55BAB}"/>
              </a:ext>
            </a:extLst>
          </p:cNvPr>
          <p:cNvGrpSpPr/>
          <p:nvPr/>
        </p:nvGrpSpPr>
        <p:grpSpPr>
          <a:xfrm>
            <a:off x="7559131" y="4043470"/>
            <a:ext cx="513720" cy="175320"/>
            <a:chOff x="7559131" y="4043470"/>
            <a:chExt cx="513720" cy="175320"/>
          </a:xfrm>
        </p:grpSpPr>
        <mc:AlternateContent xmlns:mc="http://schemas.openxmlformats.org/markup-compatibility/2006" xmlns:p14="http://schemas.microsoft.com/office/powerpoint/2010/main">
          <mc:Choice Requires="p14">
            <p:contentPart p14:bwMode="auto" r:id="rId41">
              <p14:nvContentPartPr>
                <p14:cNvPr id="44" name="Ink 43">
                  <a:extLst>
                    <a:ext uri="{FF2B5EF4-FFF2-40B4-BE49-F238E27FC236}">
                      <a16:creationId xmlns:a16="http://schemas.microsoft.com/office/drawing/2014/main" id="{680AD5FB-3C79-494B-A1F2-76AB4C3730C0}"/>
                    </a:ext>
                  </a:extLst>
                </p14:cNvPr>
                <p14:cNvContentPartPr/>
                <p14:nvPr/>
              </p14:nvContentPartPr>
              <p14:xfrm>
                <a:off x="7560571" y="4043470"/>
                <a:ext cx="30600" cy="159120"/>
              </p14:xfrm>
            </p:contentPart>
          </mc:Choice>
          <mc:Fallback xmlns="">
            <p:pic>
              <p:nvPicPr>
                <p:cNvPr id="44" name="Ink 43">
                  <a:extLst>
                    <a:ext uri="{FF2B5EF4-FFF2-40B4-BE49-F238E27FC236}">
                      <a16:creationId xmlns:a16="http://schemas.microsoft.com/office/drawing/2014/main" id="{680AD5FB-3C79-494B-A1F2-76AB4C3730C0}"/>
                    </a:ext>
                  </a:extLst>
                </p:cNvPr>
                <p:cNvPicPr/>
                <p:nvPr/>
              </p:nvPicPr>
              <p:blipFill>
                <a:blip r:embed="rId42"/>
                <a:stretch>
                  <a:fillRect/>
                </a:stretch>
              </p:blipFill>
              <p:spPr>
                <a:xfrm>
                  <a:off x="7551571" y="4034470"/>
                  <a:ext cx="48240" cy="17676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45" name="Ink 44">
                  <a:extLst>
                    <a:ext uri="{FF2B5EF4-FFF2-40B4-BE49-F238E27FC236}">
                      <a16:creationId xmlns:a16="http://schemas.microsoft.com/office/drawing/2014/main" id="{9ABD9921-ACB1-4384-8407-CD11714688EB}"/>
                    </a:ext>
                  </a:extLst>
                </p14:cNvPr>
                <p14:cNvContentPartPr/>
                <p14:nvPr/>
              </p14:nvContentPartPr>
              <p14:xfrm>
                <a:off x="7559131" y="4062190"/>
                <a:ext cx="141480" cy="126000"/>
              </p14:xfrm>
            </p:contentPart>
          </mc:Choice>
          <mc:Fallback xmlns="">
            <p:pic>
              <p:nvPicPr>
                <p:cNvPr id="45" name="Ink 44">
                  <a:extLst>
                    <a:ext uri="{FF2B5EF4-FFF2-40B4-BE49-F238E27FC236}">
                      <a16:creationId xmlns:a16="http://schemas.microsoft.com/office/drawing/2014/main" id="{9ABD9921-ACB1-4384-8407-CD11714688EB}"/>
                    </a:ext>
                  </a:extLst>
                </p:cNvPr>
                <p:cNvPicPr/>
                <p:nvPr/>
              </p:nvPicPr>
              <p:blipFill>
                <a:blip r:embed="rId44"/>
                <a:stretch>
                  <a:fillRect/>
                </a:stretch>
              </p:blipFill>
              <p:spPr>
                <a:xfrm>
                  <a:off x="7550491" y="4053550"/>
                  <a:ext cx="159120" cy="14364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46" name="Ink 45">
                  <a:extLst>
                    <a:ext uri="{FF2B5EF4-FFF2-40B4-BE49-F238E27FC236}">
                      <a16:creationId xmlns:a16="http://schemas.microsoft.com/office/drawing/2014/main" id="{311F2EA9-AD51-45E2-A05C-593107D0070A}"/>
                    </a:ext>
                  </a:extLst>
                </p14:cNvPr>
                <p14:cNvContentPartPr/>
                <p14:nvPr/>
              </p14:nvContentPartPr>
              <p14:xfrm>
                <a:off x="7711411" y="4054630"/>
                <a:ext cx="169560" cy="164160"/>
              </p14:xfrm>
            </p:contentPart>
          </mc:Choice>
          <mc:Fallback xmlns="">
            <p:pic>
              <p:nvPicPr>
                <p:cNvPr id="46" name="Ink 45">
                  <a:extLst>
                    <a:ext uri="{FF2B5EF4-FFF2-40B4-BE49-F238E27FC236}">
                      <a16:creationId xmlns:a16="http://schemas.microsoft.com/office/drawing/2014/main" id="{311F2EA9-AD51-45E2-A05C-593107D0070A}"/>
                    </a:ext>
                  </a:extLst>
                </p:cNvPr>
                <p:cNvPicPr/>
                <p:nvPr/>
              </p:nvPicPr>
              <p:blipFill>
                <a:blip r:embed="rId46"/>
                <a:stretch>
                  <a:fillRect/>
                </a:stretch>
              </p:blipFill>
              <p:spPr>
                <a:xfrm>
                  <a:off x="7702771" y="4045990"/>
                  <a:ext cx="187200" cy="18180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47" name="Ink 46">
                  <a:extLst>
                    <a:ext uri="{FF2B5EF4-FFF2-40B4-BE49-F238E27FC236}">
                      <a16:creationId xmlns:a16="http://schemas.microsoft.com/office/drawing/2014/main" id="{016396C9-21B5-48D1-B3ED-9B099E81A9ED}"/>
                    </a:ext>
                  </a:extLst>
                </p14:cNvPr>
                <p14:cNvContentPartPr/>
                <p14:nvPr/>
              </p14:nvContentPartPr>
              <p14:xfrm>
                <a:off x="7791691" y="4126270"/>
                <a:ext cx="91440" cy="12240"/>
              </p14:xfrm>
            </p:contentPart>
          </mc:Choice>
          <mc:Fallback xmlns="">
            <p:pic>
              <p:nvPicPr>
                <p:cNvPr id="47" name="Ink 46">
                  <a:extLst>
                    <a:ext uri="{FF2B5EF4-FFF2-40B4-BE49-F238E27FC236}">
                      <a16:creationId xmlns:a16="http://schemas.microsoft.com/office/drawing/2014/main" id="{016396C9-21B5-48D1-B3ED-9B099E81A9ED}"/>
                    </a:ext>
                  </a:extLst>
                </p:cNvPr>
                <p:cNvPicPr/>
                <p:nvPr/>
              </p:nvPicPr>
              <p:blipFill>
                <a:blip r:embed="rId48"/>
                <a:stretch>
                  <a:fillRect/>
                </a:stretch>
              </p:blipFill>
              <p:spPr>
                <a:xfrm>
                  <a:off x="7782691" y="4117270"/>
                  <a:ext cx="109080" cy="2988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48" name="Ink 47">
                  <a:extLst>
                    <a:ext uri="{FF2B5EF4-FFF2-40B4-BE49-F238E27FC236}">
                      <a16:creationId xmlns:a16="http://schemas.microsoft.com/office/drawing/2014/main" id="{DD58340E-3D9C-447A-A825-D14096FFAABC}"/>
                    </a:ext>
                  </a:extLst>
                </p14:cNvPr>
                <p14:cNvContentPartPr/>
                <p14:nvPr/>
              </p14:nvContentPartPr>
              <p14:xfrm>
                <a:off x="7952611" y="4047070"/>
                <a:ext cx="120240" cy="162720"/>
              </p14:xfrm>
            </p:contentPart>
          </mc:Choice>
          <mc:Fallback xmlns="">
            <p:pic>
              <p:nvPicPr>
                <p:cNvPr id="48" name="Ink 47">
                  <a:extLst>
                    <a:ext uri="{FF2B5EF4-FFF2-40B4-BE49-F238E27FC236}">
                      <a16:creationId xmlns:a16="http://schemas.microsoft.com/office/drawing/2014/main" id="{DD58340E-3D9C-447A-A825-D14096FFAABC}"/>
                    </a:ext>
                  </a:extLst>
                </p:cNvPr>
                <p:cNvPicPr/>
                <p:nvPr/>
              </p:nvPicPr>
              <p:blipFill>
                <a:blip r:embed="rId50"/>
                <a:stretch>
                  <a:fillRect/>
                </a:stretch>
              </p:blipFill>
              <p:spPr>
                <a:xfrm>
                  <a:off x="7943971" y="4038430"/>
                  <a:ext cx="137880" cy="180360"/>
                </a:xfrm>
                <a:prstGeom prst="rect">
                  <a:avLst/>
                </a:prstGeom>
              </p:spPr>
            </p:pic>
          </mc:Fallback>
        </mc:AlternateContent>
      </p:grpSp>
      <p:grpSp>
        <p:nvGrpSpPr>
          <p:cNvPr id="87" name="Group 86">
            <a:extLst>
              <a:ext uri="{FF2B5EF4-FFF2-40B4-BE49-F238E27FC236}">
                <a16:creationId xmlns:a16="http://schemas.microsoft.com/office/drawing/2014/main" id="{68F950C1-98F7-4568-A3F1-AE832114DD6F}"/>
              </a:ext>
            </a:extLst>
          </p:cNvPr>
          <p:cNvGrpSpPr/>
          <p:nvPr/>
        </p:nvGrpSpPr>
        <p:grpSpPr>
          <a:xfrm>
            <a:off x="1331851" y="5352070"/>
            <a:ext cx="1949400" cy="434160"/>
            <a:chOff x="1331851" y="5352070"/>
            <a:chExt cx="1949400" cy="434160"/>
          </a:xfrm>
        </p:grpSpPr>
        <mc:AlternateContent xmlns:mc="http://schemas.openxmlformats.org/markup-compatibility/2006" xmlns:p14="http://schemas.microsoft.com/office/powerpoint/2010/main">
          <mc:Choice Requires="p14">
            <p:contentPart p14:bwMode="auto" r:id="rId51">
              <p14:nvContentPartPr>
                <p14:cNvPr id="8" name="Ink 7">
                  <a:extLst>
                    <a:ext uri="{FF2B5EF4-FFF2-40B4-BE49-F238E27FC236}">
                      <a16:creationId xmlns:a16="http://schemas.microsoft.com/office/drawing/2014/main" id="{C4975E0C-4E3B-4236-89ED-FAC6CDDCBB20}"/>
                    </a:ext>
                  </a:extLst>
                </p14:cNvPr>
                <p14:cNvContentPartPr/>
                <p14:nvPr/>
              </p14:nvContentPartPr>
              <p14:xfrm>
                <a:off x="1331851" y="5383030"/>
                <a:ext cx="232560" cy="8640"/>
              </p14:xfrm>
            </p:contentPart>
          </mc:Choice>
          <mc:Fallback xmlns="">
            <p:pic>
              <p:nvPicPr>
                <p:cNvPr id="8" name="Ink 7">
                  <a:extLst>
                    <a:ext uri="{FF2B5EF4-FFF2-40B4-BE49-F238E27FC236}">
                      <a16:creationId xmlns:a16="http://schemas.microsoft.com/office/drawing/2014/main" id="{C4975E0C-4E3B-4236-89ED-FAC6CDDCBB20}"/>
                    </a:ext>
                  </a:extLst>
                </p:cNvPr>
                <p:cNvPicPr/>
                <p:nvPr/>
              </p:nvPicPr>
              <p:blipFill>
                <a:blip r:embed="rId52"/>
                <a:stretch>
                  <a:fillRect/>
                </a:stretch>
              </p:blipFill>
              <p:spPr>
                <a:xfrm>
                  <a:off x="1322851" y="5374390"/>
                  <a:ext cx="250200" cy="2628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9" name="Ink 8">
                  <a:extLst>
                    <a:ext uri="{FF2B5EF4-FFF2-40B4-BE49-F238E27FC236}">
                      <a16:creationId xmlns:a16="http://schemas.microsoft.com/office/drawing/2014/main" id="{E61A3FD6-5F73-499D-A784-299F0DD96B98}"/>
                    </a:ext>
                  </a:extLst>
                </p14:cNvPr>
                <p14:cNvContentPartPr/>
                <p14:nvPr/>
              </p14:nvContentPartPr>
              <p14:xfrm>
                <a:off x="1434451" y="5399230"/>
                <a:ext cx="360" cy="178200"/>
              </p14:xfrm>
            </p:contentPart>
          </mc:Choice>
          <mc:Fallback xmlns="">
            <p:pic>
              <p:nvPicPr>
                <p:cNvPr id="9" name="Ink 8">
                  <a:extLst>
                    <a:ext uri="{FF2B5EF4-FFF2-40B4-BE49-F238E27FC236}">
                      <a16:creationId xmlns:a16="http://schemas.microsoft.com/office/drawing/2014/main" id="{E61A3FD6-5F73-499D-A784-299F0DD96B98}"/>
                    </a:ext>
                  </a:extLst>
                </p:cNvPr>
                <p:cNvPicPr/>
                <p:nvPr/>
              </p:nvPicPr>
              <p:blipFill>
                <a:blip r:embed="rId54"/>
                <a:stretch>
                  <a:fillRect/>
                </a:stretch>
              </p:blipFill>
              <p:spPr>
                <a:xfrm>
                  <a:off x="1425451" y="5390590"/>
                  <a:ext cx="18000" cy="19584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10" name="Ink 9">
                  <a:extLst>
                    <a:ext uri="{FF2B5EF4-FFF2-40B4-BE49-F238E27FC236}">
                      <a16:creationId xmlns:a16="http://schemas.microsoft.com/office/drawing/2014/main" id="{93D5A470-CF95-4798-A242-93DD9DC48B57}"/>
                    </a:ext>
                  </a:extLst>
                </p14:cNvPr>
                <p14:cNvContentPartPr/>
                <p14:nvPr/>
              </p14:nvContentPartPr>
              <p14:xfrm>
                <a:off x="1347691" y="5580670"/>
                <a:ext cx="178920" cy="11160"/>
              </p14:xfrm>
            </p:contentPart>
          </mc:Choice>
          <mc:Fallback xmlns="">
            <p:pic>
              <p:nvPicPr>
                <p:cNvPr id="10" name="Ink 9">
                  <a:extLst>
                    <a:ext uri="{FF2B5EF4-FFF2-40B4-BE49-F238E27FC236}">
                      <a16:creationId xmlns:a16="http://schemas.microsoft.com/office/drawing/2014/main" id="{93D5A470-CF95-4798-A242-93DD9DC48B57}"/>
                    </a:ext>
                  </a:extLst>
                </p:cNvPr>
                <p:cNvPicPr/>
                <p:nvPr/>
              </p:nvPicPr>
              <p:blipFill>
                <a:blip r:embed="rId56"/>
                <a:stretch>
                  <a:fillRect/>
                </a:stretch>
              </p:blipFill>
              <p:spPr>
                <a:xfrm>
                  <a:off x="1338691" y="5572030"/>
                  <a:ext cx="196560" cy="2880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11" name="Ink 10">
                  <a:extLst>
                    <a:ext uri="{FF2B5EF4-FFF2-40B4-BE49-F238E27FC236}">
                      <a16:creationId xmlns:a16="http://schemas.microsoft.com/office/drawing/2014/main" id="{35DDD875-1329-4A51-BF59-8FB55BFA61F7}"/>
                    </a:ext>
                  </a:extLst>
                </p14:cNvPr>
                <p14:cNvContentPartPr/>
                <p14:nvPr/>
              </p14:nvContentPartPr>
              <p14:xfrm>
                <a:off x="1513291" y="5485990"/>
                <a:ext cx="99000" cy="121320"/>
              </p14:xfrm>
            </p:contentPart>
          </mc:Choice>
          <mc:Fallback xmlns="">
            <p:pic>
              <p:nvPicPr>
                <p:cNvPr id="11" name="Ink 10">
                  <a:extLst>
                    <a:ext uri="{FF2B5EF4-FFF2-40B4-BE49-F238E27FC236}">
                      <a16:creationId xmlns:a16="http://schemas.microsoft.com/office/drawing/2014/main" id="{35DDD875-1329-4A51-BF59-8FB55BFA61F7}"/>
                    </a:ext>
                  </a:extLst>
                </p:cNvPr>
                <p:cNvPicPr/>
                <p:nvPr/>
              </p:nvPicPr>
              <p:blipFill>
                <a:blip r:embed="rId58"/>
                <a:stretch>
                  <a:fillRect/>
                </a:stretch>
              </p:blipFill>
              <p:spPr>
                <a:xfrm>
                  <a:off x="1504291" y="5477350"/>
                  <a:ext cx="116640" cy="13896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12" name="Ink 11">
                  <a:extLst>
                    <a:ext uri="{FF2B5EF4-FFF2-40B4-BE49-F238E27FC236}">
                      <a16:creationId xmlns:a16="http://schemas.microsoft.com/office/drawing/2014/main" id="{5C011237-E7FD-49C0-9C0C-A27FF97F31C0}"/>
                    </a:ext>
                  </a:extLst>
                </p14:cNvPr>
                <p14:cNvContentPartPr/>
                <p14:nvPr/>
              </p14:nvContentPartPr>
              <p14:xfrm>
                <a:off x="1617331" y="5367910"/>
                <a:ext cx="161280" cy="344880"/>
              </p14:xfrm>
            </p:contentPart>
          </mc:Choice>
          <mc:Fallback xmlns="">
            <p:pic>
              <p:nvPicPr>
                <p:cNvPr id="12" name="Ink 11">
                  <a:extLst>
                    <a:ext uri="{FF2B5EF4-FFF2-40B4-BE49-F238E27FC236}">
                      <a16:creationId xmlns:a16="http://schemas.microsoft.com/office/drawing/2014/main" id="{5C011237-E7FD-49C0-9C0C-A27FF97F31C0}"/>
                    </a:ext>
                  </a:extLst>
                </p:cNvPr>
                <p:cNvPicPr/>
                <p:nvPr/>
              </p:nvPicPr>
              <p:blipFill>
                <a:blip r:embed="rId60"/>
                <a:stretch>
                  <a:fillRect/>
                </a:stretch>
              </p:blipFill>
              <p:spPr>
                <a:xfrm>
                  <a:off x="1608691" y="5358910"/>
                  <a:ext cx="178920" cy="36252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13" name="Ink 12">
                  <a:extLst>
                    <a:ext uri="{FF2B5EF4-FFF2-40B4-BE49-F238E27FC236}">
                      <a16:creationId xmlns:a16="http://schemas.microsoft.com/office/drawing/2014/main" id="{06DC6D30-1B19-4C88-95DF-4A62B5D115B3}"/>
                    </a:ext>
                  </a:extLst>
                </p14:cNvPr>
                <p14:cNvContentPartPr/>
                <p14:nvPr/>
              </p14:nvContentPartPr>
              <p14:xfrm>
                <a:off x="1789051" y="5365390"/>
                <a:ext cx="518040" cy="238680"/>
              </p14:xfrm>
            </p:contentPart>
          </mc:Choice>
          <mc:Fallback xmlns="">
            <p:pic>
              <p:nvPicPr>
                <p:cNvPr id="13" name="Ink 12">
                  <a:extLst>
                    <a:ext uri="{FF2B5EF4-FFF2-40B4-BE49-F238E27FC236}">
                      <a16:creationId xmlns:a16="http://schemas.microsoft.com/office/drawing/2014/main" id="{06DC6D30-1B19-4C88-95DF-4A62B5D115B3}"/>
                    </a:ext>
                  </a:extLst>
                </p:cNvPr>
                <p:cNvPicPr/>
                <p:nvPr/>
              </p:nvPicPr>
              <p:blipFill>
                <a:blip r:embed="rId62"/>
                <a:stretch>
                  <a:fillRect/>
                </a:stretch>
              </p:blipFill>
              <p:spPr>
                <a:xfrm>
                  <a:off x="1780411" y="5356750"/>
                  <a:ext cx="535680" cy="25632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14" name="Ink 13">
                  <a:extLst>
                    <a:ext uri="{FF2B5EF4-FFF2-40B4-BE49-F238E27FC236}">
                      <a16:creationId xmlns:a16="http://schemas.microsoft.com/office/drawing/2014/main" id="{4460BFEE-9B72-4597-B7BC-81AA89A6CE5E}"/>
                    </a:ext>
                  </a:extLst>
                </p14:cNvPr>
                <p14:cNvContentPartPr/>
                <p14:nvPr/>
              </p14:nvContentPartPr>
              <p14:xfrm>
                <a:off x="2191171" y="5448550"/>
                <a:ext cx="163080" cy="144720"/>
              </p14:xfrm>
            </p:contentPart>
          </mc:Choice>
          <mc:Fallback xmlns="">
            <p:pic>
              <p:nvPicPr>
                <p:cNvPr id="14" name="Ink 13">
                  <a:extLst>
                    <a:ext uri="{FF2B5EF4-FFF2-40B4-BE49-F238E27FC236}">
                      <a16:creationId xmlns:a16="http://schemas.microsoft.com/office/drawing/2014/main" id="{4460BFEE-9B72-4597-B7BC-81AA89A6CE5E}"/>
                    </a:ext>
                  </a:extLst>
                </p:cNvPr>
                <p:cNvPicPr/>
                <p:nvPr/>
              </p:nvPicPr>
              <p:blipFill>
                <a:blip r:embed="rId64"/>
                <a:stretch>
                  <a:fillRect/>
                </a:stretch>
              </p:blipFill>
              <p:spPr>
                <a:xfrm>
                  <a:off x="2182171" y="5439910"/>
                  <a:ext cx="180720" cy="16236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15" name="Ink 14">
                  <a:extLst>
                    <a:ext uri="{FF2B5EF4-FFF2-40B4-BE49-F238E27FC236}">
                      <a16:creationId xmlns:a16="http://schemas.microsoft.com/office/drawing/2014/main" id="{713E0BC3-F81A-4CB9-8FF5-F2793E227733}"/>
                    </a:ext>
                  </a:extLst>
                </p14:cNvPr>
                <p14:cNvContentPartPr/>
                <p14:nvPr/>
              </p14:nvContentPartPr>
              <p14:xfrm>
                <a:off x="2374051" y="5379070"/>
                <a:ext cx="6480" cy="20520"/>
              </p14:xfrm>
            </p:contentPart>
          </mc:Choice>
          <mc:Fallback xmlns="">
            <p:pic>
              <p:nvPicPr>
                <p:cNvPr id="15" name="Ink 14">
                  <a:extLst>
                    <a:ext uri="{FF2B5EF4-FFF2-40B4-BE49-F238E27FC236}">
                      <a16:creationId xmlns:a16="http://schemas.microsoft.com/office/drawing/2014/main" id="{713E0BC3-F81A-4CB9-8FF5-F2793E227733}"/>
                    </a:ext>
                  </a:extLst>
                </p:cNvPr>
                <p:cNvPicPr/>
                <p:nvPr/>
              </p:nvPicPr>
              <p:blipFill>
                <a:blip r:embed="rId66"/>
                <a:stretch>
                  <a:fillRect/>
                </a:stretch>
              </p:blipFill>
              <p:spPr>
                <a:xfrm>
                  <a:off x="2365411" y="5370070"/>
                  <a:ext cx="24120" cy="3816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16" name="Ink 15">
                  <a:extLst>
                    <a:ext uri="{FF2B5EF4-FFF2-40B4-BE49-F238E27FC236}">
                      <a16:creationId xmlns:a16="http://schemas.microsoft.com/office/drawing/2014/main" id="{7EDE9AB0-57EB-48A0-A2A2-4447CC6E7FD9}"/>
                    </a:ext>
                  </a:extLst>
                </p14:cNvPr>
                <p14:cNvContentPartPr/>
                <p14:nvPr/>
              </p14:nvContentPartPr>
              <p14:xfrm>
                <a:off x="2390971" y="5470150"/>
                <a:ext cx="217080" cy="122400"/>
              </p14:xfrm>
            </p:contentPart>
          </mc:Choice>
          <mc:Fallback xmlns="">
            <p:pic>
              <p:nvPicPr>
                <p:cNvPr id="16" name="Ink 15">
                  <a:extLst>
                    <a:ext uri="{FF2B5EF4-FFF2-40B4-BE49-F238E27FC236}">
                      <a16:creationId xmlns:a16="http://schemas.microsoft.com/office/drawing/2014/main" id="{7EDE9AB0-57EB-48A0-A2A2-4447CC6E7FD9}"/>
                    </a:ext>
                  </a:extLst>
                </p:cNvPr>
                <p:cNvPicPr/>
                <p:nvPr/>
              </p:nvPicPr>
              <p:blipFill>
                <a:blip r:embed="rId68"/>
                <a:stretch>
                  <a:fillRect/>
                </a:stretch>
              </p:blipFill>
              <p:spPr>
                <a:xfrm>
                  <a:off x="2381971" y="5461510"/>
                  <a:ext cx="234720" cy="14004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17" name="Ink 16">
                  <a:extLst>
                    <a:ext uri="{FF2B5EF4-FFF2-40B4-BE49-F238E27FC236}">
                      <a16:creationId xmlns:a16="http://schemas.microsoft.com/office/drawing/2014/main" id="{9C2B8055-AD25-4AEF-96E6-76403786FA67}"/>
                    </a:ext>
                  </a:extLst>
                </p14:cNvPr>
                <p14:cNvContentPartPr/>
                <p14:nvPr/>
              </p14:nvContentPartPr>
              <p14:xfrm>
                <a:off x="2695531" y="5495350"/>
                <a:ext cx="138600" cy="16560"/>
              </p14:xfrm>
            </p:contentPart>
          </mc:Choice>
          <mc:Fallback xmlns="">
            <p:pic>
              <p:nvPicPr>
                <p:cNvPr id="17" name="Ink 16">
                  <a:extLst>
                    <a:ext uri="{FF2B5EF4-FFF2-40B4-BE49-F238E27FC236}">
                      <a16:creationId xmlns:a16="http://schemas.microsoft.com/office/drawing/2014/main" id="{9C2B8055-AD25-4AEF-96E6-76403786FA67}"/>
                    </a:ext>
                  </a:extLst>
                </p:cNvPr>
                <p:cNvPicPr/>
                <p:nvPr/>
              </p:nvPicPr>
              <p:blipFill>
                <a:blip r:embed="rId70"/>
                <a:stretch>
                  <a:fillRect/>
                </a:stretch>
              </p:blipFill>
              <p:spPr>
                <a:xfrm>
                  <a:off x="2686531" y="5486710"/>
                  <a:ext cx="156240" cy="3420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18" name="Ink 17">
                  <a:extLst>
                    <a:ext uri="{FF2B5EF4-FFF2-40B4-BE49-F238E27FC236}">
                      <a16:creationId xmlns:a16="http://schemas.microsoft.com/office/drawing/2014/main" id="{6DF37045-0221-4EAE-B03E-5D0441458AB4}"/>
                    </a:ext>
                  </a:extLst>
                </p14:cNvPr>
                <p14:cNvContentPartPr/>
                <p14:nvPr/>
              </p14:nvContentPartPr>
              <p14:xfrm>
                <a:off x="2680051" y="5559790"/>
                <a:ext cx="203760" cy="10440"/>
              </p14:xfrm>
            </p:contentPart>
          </mc:Choice>
          <mc:Fallback xmlns="">
            <p:pic>
              <p:nvPicPr>
                <p:cNvPr id="18" name="Ink 17">
                  <a:extLst>
                    <a:ext uri="{FF2B5EF4-FFF2-40B4-BE49-F238E27FC236}">
                      <a16:creationId xmlns:a16="http://schemas.microsoft.com/office/drawing/2014/main" id="{6DF37045-0221-4EAE-B03E-5D0441458AB4}"/>
                    </a:ext>
                  </a:extLst>
                </p:cNvPr>
                <p:cNvPicPr/>
                <p:nvPr/>
              </p:nvPicPr>
              <p:blipFill>
                <a:blip r:embed="rId72"/>
                <a:stretch>
                  <a:fillRect/>
                </a:stretch>
              </p:blipFill>
              <p:spPr>
                <a:xfrm>
                  <a:off x="2671051" y="5551150"/>
                  <a:ext cx="221400" cy="2808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50" name="Ink 49">
                  <a:extLst>
                    <a:ext uri="{FF2B5EF4-FFF2-40B4-BE49-F238E27FC236}">
                      <a16:creationId xmlns:a16="http://schemas.microsoft.com/office/drawing/2014/main" id="{34DA23BE-E55D-4A08-A779-E0204BE89406}"/>
                    </a:ext>
                  </a:extLst>
                </p14:cNvPr>
                <p14:cNvContentPartPr/>
                <p14:nvPr/>
              </p14:nvContentPartPr>
              <p14:xfrm>
                <a:off x="1883731" y="5633950"/>
                <a:ext cx="7560" cy="98640"/>
              </p14:xfrm>
            </p:contentPart>
          </mc:Choice>
          <mc:Fallback xmlns="">
            <p:pic>
              <p:nvPicPr>
                <p:cNvPr id="50" name="Ink 49">
                  <a:extLst>
                    <a:ext uri="{FF2B5EF4-FFF2-40B4-BE49-F238E27FC236}">
                      <a16:creationId xmlns:a16="http://schemas.microsoft.com/office/drawing/2014/main" id="{34DA23BE-E55D-4A08-A779-E0204BE89406}"/>
                    </a:ext>
                  </a:extLst>
                </p:cNvPr>
                <p:cNvPicPr/>
                <p:nvPr/>
              </p:nvPicPr>
              <p:blipFill>
                <a:blip r:embed="rId74"/>
                <a:stretch>
                  <a:fillRect/>
                </a:stretch>
              </p:blipFill>
              <p:spPr>
                <a:xfrm>
                  <a:off x="1874731" y="5625310"/>
                  <a:ext cx="25200" cy="11628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51" name="Ink 50">
                  <a:extLst>
                    <a:ext uri="{FF2B5EF4-FFF2-40B4-BE49-F238E27FC236}">
                      <a16:creationId xmlns:a16="http://schemas.microsoft.com/office/drawing/2014/main" id="{D2F1C6E5-FF07-45A3-A21E-C0CDE1EA43E2}"/>
                    </a:ext>
                  </a:extLst>
                </p14:cNvPr>
                <p14:cNvContentPartPr/>
                <p14:nvPr/>
              </p14:nvContentPartPr>
              <p14:xfrm>
                <a:off x="1891651" y="5628910"/>
                <a:ext cx="102960" cy="85320"/>
              </p14:xfrm>
            </p:contentPart>
          </mc:Choice>
          <mc:Fallback xmlns="">
            <p:pic>
              <p:nvPicPr>
                <p:cNvPr id="51" name="Ink 50">
                  <a:extLst>
                    <a:ext uri="{FF2B5EF4-FFF2-40B4-BE49-F238E27FC236}">
                      <a16:creationId xmlns:a16="http://schemas.microsoft.com/office/drawing/2014/main" id="{D2F1C6E5-FF07-45A3-A21E-C0CDE1EA43E2}"/>
                    </a:ext>
                  </a:extLst>
                </p:cNvPr>
                <p:cNvPicPr/>
                <p:nvPr/>
              </p:nvPicPr>
              <p:blipFill>
                <a:blip r:embed="rId76"/>
                <a:stretch>
                  <a:fillRect/>
                </a:stretch>
              </p:blipFill>
              <p:spPr>
                <a:xfrm>
                  <a:off x="1882651" y="5620270"/>
                  <a:ext cx="120600" cy="10296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52" name="Ink 51">
                  <a:extLst>
                    <a:ext uri="{FF2B5EF4-FFF2-40B4-BE49-F238E27FC236}">
                      <a16:creationId xmlns:a16="http://schemas.microsoft.com/office/drawing/2014/main" id="{BFDA3B98-58AF-46F4-9C4C-17B2B7C847F3}"/>
                    </a:ext>
                  </a:extLst>
                </p14:cNvPr>
                <p14:cNvContentPartPr/>
                <p14:nvPr/>
              </p14:nvContentPartPr>
              <p14:xfrm>
                <a:off x="2015131" y="5640790"/>
                <a:ext cx="113040" cy="115920"/>
              </p14:xfrm>
            </p:contentPart>
          </mc:Choice>
          <mc:Fallback xmlns="">
            <p:pic>
              <p:nvPicPr>
                <p:cNvPr id="52" name="Ink 51">
                  <a:extLst>
                    <a:ext uri="{FF2B5EF4-FFF2-40B4-BE49-F238E27FC236}">
                      <a16:creationId xmlns:a16="http://schemas.microsoft.com/office/drawing/2014/main" id="{BFDA3B98-58AF-46F4-9C4C-17B2B7C847F3}"/>
                    </a:ext>
                  </a:extLst>
                </p:cNvPr>
                <p:cNvPicPr/>
                <p:nvPr/>
              </p:nvPicPr>
              <p:blipFill>
                <a:blip r:embed="rId78"/>
                <a:stretch>
                  <a:fillRect/>
                </a:stretch>
              </p:blipFill>
              <p:spPr>
                <a:xfrm>
                  <a:off x="2006491" y="5631790"/>
                  <a:ext cx="130680" cy="13356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53" name="Ink 52">
                  <a:extLst>
                    <a:ext uri="{FF2B5EF4-FFF2-40B4-BE49-F238E27FC236}">
                      <a16:creationId xmlns:a16="http://schemas.microsoft.com/office/drawing/2014/main" id="{186C697E-D609-4E7F-A5FD-089E8DAE34CD}"/>
                    </a:ext>
                  </a:extLst>
                </p14:cNvPr>
                <p14:cNvContentPartPr/>
                <p14:nvPr/>
              </p14:nvContentPartPr>
              <p14:xfrm>
                <a:off x="2096491" y="5658070"/>
                <a:ext cx="65520" cy="9720"/>
              </p14:xfrm>
            </p:contentPart>
          </mc:Choice>
          <mc:Fallback xmlns="">
            <p:pic>
              <p:nvPicPr>
                <p:cNvPr id="53" name="Ink 52">
                  <a:extLst>
                    <a:ext uri="{FF2B5EF4-FFF2-40B4-BE49-F238E27FC236}">
                      <a16:creationId xmlns:a16="http://schemas.microsoft.com/office/drawing/2014/main" id="{186C697E-D609-4E7F-A5FD-089E8DAE34CD}"/>
                    </a:ext>
                  </a:extLst>
                </p:cNvPr>
                <p:cNvPicPr/>
                <p:nvPr/>
              </p:nvPicPr>
              <p:blipFill>
                <a:blip r:embed="rId80"/>
                <a:stretch>
                  <a:fillRect/>
                </a:stretch>
              </p:blipFill>
              <p:spPr>
                <a:xfrm>
                  <a:off x="2087851" y="5649070"/>
                  <a:ext cx="83160" cy="27360"/>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54" name="Ink 53">
                  <a:extLst>
                    <a:ext uri="{FF2B5EF4-FFF2-40B4-BE49-F238E27FC236}">
                      <a16:creationId xmlns:a16="http://schemas.microsoft.com/office/drawing/2014/main" id="{418455FD-DB75-4436-A259-14F2386A49F9}"/>
                    </a:ext>
                  </a:extLst>
                </p14:cNvPr>
                <p14:cNvContentPartPr/>
                <p14:nvPr/>
              </p14:nvContentPartPr>
              <p14:xfrm>
                <a:off x="2254171" y="5631790"/>
                <a:ext cx="160200" cy="115200"/>
              </p14:xfrm>
            </p:contentPart>
          </mc:Choice>
          <mc:Fallback xmlns="">
            <p:pic>
              <p:nvPicPr>
                <p:cNvPr id="54" name="Ink 53">
                  <a:extLst>
                    <a:ext uri="{FF2B5EF4-FFF2-40B4-BE49-F238E27FC236}">
                      <a16:creationId xmlns:a16="http://schemas.microsoft.com/office/drawing/2014/main" id="{418455FD-DB75-4436-A259-14F2386A49F9}"/>
                    </a:ext>
                  </a:extLst>
                </p:cNvPr>
                <p:cNvPicPr/>
                <p:nvPr/>
              </p:nvPicPr>
              <p:blipFill>
                <a:blip r:embed="rId82"/>
                <a:stretch>
                  <a:fillRect/>
                </a:stretch>
              </p:blipFill>
              <p:spPr>
                <a:xfrm>
                  <a:off x="2245171" y="5623150"/>
                  <a:ext cx="177840" cy="13284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80" name="Ink 79">
                  <a:extLst>
                    <a:ext uri="{FF2B5EF4-FFF2-40B4-BE49-F238E27FC236}">
                      <a16:creationId xmlns:a16="http://schemas.microsoft.com/office/drawing/2014/main" id="{A5768DAF-FCCC-4BDA-96CD-E1AC20408994}"/>
                    </a:ext>
                  </a:extLst>
                </p14:cNvPr>
                <p14:cNvContentPartPr/>
                <p14:nvPr/>
              </p14:nvContentPartPr>
              <p14:xfrm>
                <a:off x="3023131" y="5509750"/>
                <a:ext cx="87840" cy="23760"/>
              </p14:xfrm>
            </p:contentPart>
          </mc:Choice>
          <mc:Fallback xmlns="">
            <p:pic>
              <p:nvPicPr>
                <p:cNvPr id="80" name="Ink 79">
                  <a:extLst>
                    <a:ext uri="{FF2B5EF4-FFF2-40B4-BE49-F238E27FC236}">
                      <a16:creationId xmlns:a16="http://schemas.microsoft.com/office/drawing/2014/main" id="{A5768DAF-FCCC-4BDA-96CD-E1AC20408994}"/>
                    </a:ext>
                  </a:extLst>
                </p:cNvPr>
                <p:cNvPicPr/>
                <p:nvPr/>
              </p:nvPicPr>
              <p:blipFill>
                <a:blip r:embed="rId84"/>
                <a:stretch>
                  <a:fillRect/>
                </a:stretch>
              </p:blipFill>
              <p:spPr>
                <a:xfrm>
                  <a:off x="3014491" y="5501110"/>
                  <a:ext cx="105480" cy="41400"/>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81" name="Ink 80">
                  <a:extLst>
                    <a:ext uri="{FF2B5EF4-FFF2-40B4-BE49-F238E27FC236}">
                      <a16:creationId xmlns:a16="http://schemas.microsoft.com/office/drawing/2014/main" id="{7F9F5F25-C796-41F9-89C7-97F8A248E8FB}"/>
                    </a:ext>
                  </a:extLst>
                </p14:cNvPr>
                <p14:cNvContentPartPr/>
                <p14:nvPr/>
              </p14:nvContentPartPr>
              <p14:xfrm>
                <a:off x="3184771" y="5352070"/>
                <a:ext cx="96480" cy="434160"/>
              </p14:xfrm>
            </p:contentPart>
          </mc:Choice>
          <mc:Fallback xmlns="">
            <p:pic>
              <p:nvPicPr>
                <p:cNvPr id="81" name="Ink 80">
                  <a:extLst>
                    <a:ext uri="{FF2B5EF4-FFF2-40B4-BE49-F238E27FC236}">
                      <a16:creationId xmlns:a16="http://schemas.microsoft.com/office/drawing/2014/main" id="{7F9F5F25-C796-41F9-89C7-97F8A248E8FB}"/>
                    </a:ext>
                  </a:extLst>
                </p:cNvPr>
                <p:cNvPicPr/>
                <p:nvPr/>
              </p:nvPicPr>
              <p:blipFill>
                <a:blip r:embed="rId86"/>
                <a:stretch>
                  <a:fillRect/>
                </a:stretch>
              </p:blipFill>
              <p:spPr>
                <a:xfrm>
                  <a:off x="3176131" y="5343070"/>
                  <a:ext cx="114120" cy="451800"/>
                </a:xfrm>
                <a:prstGeom prst="rect">
                  <a:avLst/>
                </a:prstGeom>
              </p:spPr>
            </p:pic>
          </mc:Fallback>
        </mc:AlternateContent>
      </p:grpSp>
      <p:grpSp>
        <p:nvGrpSpPr>
          <p:cNvPr id="86" name="Group 85">
            <a:extLst>
              <a:ext uri="{FF2B5EF4-FFF2-40B4-BE49-F238E27FC236}">
                <a16:creationId xmlns:a16="http://schemas.microsoft.com/office/drawing/2014/main" id="{E6221F3B-B456-4FDC-9EE3-B7C072652989}"/>
              </a:ext>
            </a:extLst>
          </p:cNvPr>
          <p:cNvGrpSpPr/>
          <p:nvPr/>
        </p:nvGrpSpPr>
        <p:grpSpPr>
          <a:xfrm>
            <a:off x="5422171" y="5302390"/>
            <a:ext cx="952560" cy="363240"/>
            <a:chOff x="5422171" y="5302390"/>
            <a:chExt cx="952560" cy="363240"/>
          </a:xfrm>
        </p:grpSpPr>
        <mc:AlternateContent xmlns:mc="http://schemas.openxmlformats.org/markup-compatibility/2006" xmlns:p14="http://schemas.microsoft.com/office/powerpoint/2010/main">
          <mc:Choice Requires="p14">
            <p:contentPart p14:bwMode="auto" r:id="rId87">
              <p14:nvContentPartPr>
                <p14:cNvPr id="56" name="Ink 55">
                  <a:extLst>
                    <a:ext uri="{FF2B5EF4-FFF2-40B4-BE49-F238E27FC236}">
                      <a16:creationId xmlns:a16="http://schemas.microsoft.com/office/drawing/2014/main" id="{94A652B4-E0F6-4324-8C89-077C000938F4}"/>
                    </a:ext>
                  </a:extLst>
                </p14:cNvPr>
                <p14:cNvContentPartPr/>
                <p14:nvPr/>
              </p14:nvContentPartPr>
              <p14:xfrm>
                <a:off x="5422171" y="5385550"/>
                <a:ext cx="261000" cy="280080"/>
              </p14:xfrm>
            </p:contentPart>
          </mc:Choice>
          <mc:Fallback xmlns="">
            <p:pic>
              <p:nvPicPr>
                <p:cNvPr id="56" name="Ink 55">
                  <a:extLst>
                    <a:ext uri="{FF2B5EF4-FFF2-40B4-BE49-F238E27FC236}">
                      <a16:creationId xmlns:a16="http://schemas.microsoft.com/office/drawing/2014/main" id="{94A652B4-E0F6-4324-8C89-077C000938F4}"/>
                    </a:ext>
                  </a:extLst>
                </p:cNvPr>
                <p:cNvPicPr/>
                <p:nvPr/>
              </p:nvPicPr>
              <p:blipFill>
                <a:blip r:embed="rId88"/>
                <a:stretch>
                  <a:fillRect/>
                </a:stretch>
              </p:blipFill>
              <p:spPr>
                <a:xfrm>
                  <a:off x="5413531" y="5376910"/>
                  <a:ext cx="278640" cy="297720"/>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57" name="Ink 56">
                  <a:extLst>
                    <a:ext uri="{FF2B5EF4-FFF2-40B4-BE49-F238E27FC236}">
                      <a16:creationId xmlns:a16="http://schemas.microsoft.com/office/drawing/2014/main" id="{F8685B28-725F-4DD2-AA52-F9A715B8D78F}"/>
                    </a:ext>
                  </a:extLst>
                </p14:cNvPr>
                <p14:cNvContentPartPr/>
                <p14:nvPr/>
              </p14:nvContentPartPr>
              <p14:xfrm>
                <a:off x="5714851" y="5564830"/>
                <a:ext cx="81720" cy="84240"/>
              </p14:xfrm>
            </p:contentPart>
          </mc:Choice>
          <mc:Fallback xmlns="">
            <p:pic>
              <p:nvPicPr>
                <p:cNvPr id="57" name="Ink 56">
                  <a:extLst>
                    <a:ext uri="{FF2B5EF4-FFF2-40B4-BE49-F238E27FC236}">
                      <a16:creationId xmlns:a16="http://schemas.microsoft.com/office/drawing/2014/main" id="{F8685B28-725F-4DD2-AA52-F9A715B8D78F}"/>
                    </a:ext>
                  </a:extLst>
                </p:cNvPr>
                <p:cNvPicPr/>
                <p:nvPr/>
              </p:nvPicPr>
              <p:blipFill>
                <a:blip r:embed="rId90"/>
                <a:stretch>
                  <a:fillRect/>
                </a:stretch>
              </p:blipFill>
              <p:spPr>
                <a:xfrm>
                  <a:off x="5705851" y="5556190"/>
                  <a:ext cx="99360" cy="101880"/>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58" name="Ink 57">
                  <a:extLst>
                    <a:ext uri="{FF2B5EF4-FFF2-40B4-BE49-F238E27FC236}">
                      <a16:creationId xmlns:a16="http://schemas.microsoft.com/office/drawing/2014/main" id="{6F7559B4-89BF-45E8-8C8B-6A030D339805}"/>
                    </a:ext>
                  </a:extLst>
                </p14:cNvPr>
                <p14:cNvContentPartPr/>
                <p14:nvPr/>
              </p14:nvContentPartPr>
              <p14:xfrm>
                <a:off x="5958931" y="5367910"/>
                <a:ext cx="8280" cy="101880"/>
              </p14:xfrm>
            </p:contentPart>
          </mc:Choice>
          <mc:Fallback xmlns="">
            <p:pic>
              <p:nvPicPr>
                <p:cNvPr id="58" name="Ink 57">
                  <a:extLst>
                    <a:ext uri="{FF2B5EF4-FFF2-40B4-BE49-F238E27FC236}">
                      <a16:creationId xmlns:a16="http://schemas.microsoft.com/office/drawing/2014/main" id="{6F7559B4-89BF-45E8-8C8B-6A030D339805}"/>
                    </a:ext>
                  </a:extLst>
                </p:cNvPr>
                <p:cNvPicPr/>
                <p:nvPr/>
              </p:nvPicPr>
              <p:blipFill>
                <a:blip r:embed="rId92"/>
                <a:stretch>
                  <a:fillRect/>
                </a:stretch>
              </p:blipFill>
              <p:spPr>
                <a:xfrm>
                  <a:off x="5950291" y="5358910"/>
                  <a:ext cx="25920" cy="119520"/>
                </a:xfrm>
                <a:prstGeom prst="rect">
                  <a:avLst/>
                </a:prstGeom>
              </p:spPr>
            </p:pic>
          </mc:Fallback>
        </mc:AlternateContent>
        <mc:AlternateContent xmlns:mc="http://schemas.openxmlformats.org/markup-compatibility/2006" xmlns:p14="http://schemas.microsoft.com/office/powerpoint/2010/main">
          <mc:Choice Requires="p14">
            <p:contentPart p14:bwMode="auto" r:id="rId93">
              <p14:nvContentPartPr>
                <p14:cNvPr id="59" name="Ink 58">
                  <a:extLst>
                    <a:ext uri="{FF2B5EF4-FFF2-40B4-BE49-F238E27FC236}">
                      <a16:creationId xmlns:a16="http://schemas.microsoft.com/office/drawing/2014/main" id="{83A8347B-589A-4EEE-890A-663C9884D9D6}"/>
                    </a:ext>
                  </a:extLst>
                </p14:cNvPr>
                <p14:cNvContentPartPr/>
                <p14:nvPr/>
              </p14:nvContentPartPr>
              <p14:xfrm>
                <a:off x="5880451" y="5509750"/>
                <a:ext cx="171000" cy="16920"/>
              </p14:xfrm>
            </p:contentPart>
          </mc:Choice>
          <mc:Fallback xmlns="">
            <p:pic>
              <p:nvPicPr>
                <p:cNvPr id="59" name="Ink 58">
                  <a:extLst>
                    <a:ext uri="{FF2B5EF4-FFF2-40B4-BE49-F238E27FC236}">
                      <a16:creationId xmlns:a16="http://schemas.microsoft.com/office/drawing/2014/main" id="{83A8347B-589A-4EEE-890A-663C9884D9D6}"/>
                    </a:ext>
                  </a:extLst>
                </p:cNvPr>
                <p:cNvPicPr/>
                <p:nvPr/>
              </p:nvPicPr>
              <p:blipFill>
                <a:blip r:embed="rId94"/>
                <a:stretch>
                  <a:fillRect/>
                </a:stretch>
              </p:blipFill>
              <p:spPr>
                <a:xfrm>
                  <a:off x="5871451" y="5501110"/>
                  <a:ext cx="188640" cy="34560"/>
                </a:xfrm>
                <a:prstGeom prst="rect">
                  <a:avLst/>
                </a:prstGeom>
              </p:spPr>
            </p:pic>
          </mc:Fallback>
        </mc:AlternateContent>
        <mc:AlternateContent xmlns:mc="http://schemas.openxmlformats.org/markup-compatibility/2006" xmlns:p14="http://schemas.microsoft.com/office/powerpoint/2010/main">
          <mc:Choice Requires="p14">
            <p:contentPart p14:bwMode="auto" r:id="rId95">
              <p14:nvContentPartPr>
                <p14:cNvPr id="60" name="Ink 59">
                  <a:extLst>
                    <a:ext uri="{FF2B5EF4-FFF2-40B4-BE49-F238E27FC236}">
                      <a16:creationId xmlns:a16="http://schemas.microsoft.com/office/drawing/2014/main" id="{F22859BF-FF15-4F25-B8A6-91D4D1477E1A}"/>
                    </a:ext>
                  </a:extLst>
                </p14:cNvPr>
                <p14:cNvContentPartPr/>
                <p14:nvPr/>
              </p14:nvContentPartPr>
              <p14:xfrm>
                <a:off x="5902771" y="5572750"/>
                <a:ext cx="95760" cy="76680"/>
              </p14:xfrm>
            </p:contentPart>
          </mc:Choice>
          <mc:Fallback xmlns="">
            <p:pic>
              <p:nvPicPr>
                <p:cNvPr id="60" name="Ink 59">
                  <a:extLst>
                    <a:ext uri="{FF2B5EF4-FFF2-40B4-BE49-F238E27FC236}">
                      <a16:creationId xmlns:a16="http://schemas.microsoft.com/office/drawing/2014/main" id="{F22859BF-FF15-4F25-B8A6-91D4D1477E1A}"/>
                    </a:ext>
                  </a:extLst>
                </p:cNvPr>
                <p:cNvPicPr/>
                <p:nvPr/>
              </p:nvPicPr>
              <p:blipFill>
                <a:blip r:embed="rId96"/>
                <a:stretch>
                  <a:fillRect/>
                </a:stretch>
              </p:blipFill>
              <p:spPr>
                <a:xfrm>
                  <a:off x="5893771" y="5563750"/>
                  <a:ext cx="113400" cy="94320"/>
                </a:xfrm>
                <a:prstGeom prst="rect">
                  <a:avLst/>
                </a:prstGeom>
              </p:spPr>
            </p:pic>
          </mc:Fallback>
        </mc:AlternateContent>
        <mc:AlternateContent xmlns:mc="http://schemas.openxmlformats.org/markup-compatibility/2006" xmlns:p14="http://schemas.microsoft.com/office/powerpoint/2010/main">
          <mc:Choice Requires="p14">
            <p:contentPart p14:bwMode="auto" r:id="rId97">
              <p14:nvContentPartPr>
                <p14:cNvPr id="61" name="Ink 60">
                  <a:extLst>
                    <a:ext uri="{FF2B5EF4-FFF2-40B4-BE49-F238E27FC236}">
                      <a16:creationId xmlns:a16="http://schemas.microsoft.com/office/drawing/2014/main" id="{A41C5B42-62A3-4DD8-9FC8-729B20CCF36D}"/>
                    </a:ext>
                  </a:extLst>
                </p14:cNvPr>
                <p14:cNvContentPartPr/>
                <p14:nvPr/>
              </p14:nvContentPartPr>
              <p14:xfrm>
                <a:off x="6233251" y="5484910"/>
                <a:ext cx="116640" cy="9360"/>
              </p14:xfrm>
            </p:contentPart>
          </mc:Choice>
          <mc:Fallback xmlns="">
            <p:pic>
              <p:nvPicPr>
                <p:cNvPr id="61" name="Ink 60">
                  <a:extLst>
                    <a:ext uri="{FF2B5EF4-FFF2-40B4-BE49-F238E27FC236}">
                      <a16:creationId xmlns:a16="http://schemas.microsoft.com/office/drawing/2014/main" id="{A41C5B42-62A3-4DD8-9FC8-729B20CCF36D}"/>
                    </a:ext>
                  </a:extLst>
                </p:cNvPr>
                <p:cNvPicPr/>
                <p:nvPr/>
              </p:nvPicPr>
              <p:blipFill>
                <a:blip r:embed="rId98"/>
                <a:stretch>
                  <a:fillRect/>
                </a:stretch>
              </p:blipFill>
              <p:spPr>
                <a:xfrm>
                  <a:off x="6224251" y="5476270"/>
                  <a:ext cx="134280" cy="27000"/>
                </a:xfrm>
                <a:prstGeom prst="rect">
                  <a:avLst/>
                </a:prstGeom>
              </p:spPr>
            </p:pic>
          </mc:Fallback>
        </mc:AlternateContent>
        <mc:AlternateContent xmlns:mc="http://schemas.openxmlformats.org/markup-compatibility/2006" xmlns:p14="http://schemas.microsoft.com/office/powerpoint/2010/main">
          <mc:Choice Requires="p14">
            <p:contentPart p14:bwMode="auto" r:id="rId99">
              <p14:nvContentPartPr>
                <p14:cNvPr id="62" name="Ink 61">
                  <a:extLst>
                    <a:ext uri="{FF2B5EF4-FFF2-40B4-BE49-F238E27FC236}">
                      <a16:creationId xmlns:a16="http://schemas.microsoft.com/office/drawing/2014/main" id="{F1AFE726-834C-425D-BF02-A20B35395729}"/>
                    </a:ext>
                  </a:extLst>
                </p14:cNvPr>
                <p14:cNvContentPartPr/>
                <p14:nvPr/>
              </p14:nvContentPartPr>
              <p14:xfrm>
                <a:off x="6235051" y="5541070"/>
                <a:ext cx="139680" cy="8280"/>
              </p14:xfrm>
            </p:contentPart>
          </mc:Choice>
          <mc:Fallback xmlns="">
            <p:pic>
              <p:nvPicPr>
                <p:cNvPr id="62" name="Ink 61">
                  <a:extLst>
                    <a:ext uri="{FF2B5EF4-FFF2-40B4-BE49-F238E27FC236}">
                      <a16:creationId xmlns:a16="http://schemas.microsoft.com/office/drawing/2014/main" id="{F1AFE726-834C-425D-BF02-A20B35395729}"/>
                    </a:ext>
                  </a:extLst>
                </p:cNvPr>
                <p:cNvPicPr/>
                <p:nvPr/>
              </p:nvPicPr>
              <p:blipFill>
                <a:blip r:embed="rId100"/>
                <a:stretch>
                  <a:fillRect/>
                </a:stretch>
              </p:blipFill>
              <p:spPr>
                <a:xfrm>
                  <a:off x="6226051" y="5532430"/>
                  <a:ext cx="157320" cy="25920"/>
                </a:xfrm>
                <a:prstGeom prst="rect">
                  <a:avLst/>
                </a:prstGeom>
              </p:spPr>
            </p:pic>
          </mc:Fallback>
        </mc:AlternateContent>
        <mc:AlternateContent xmlns:mc="http://schemas.openxmlformats.org/markup-compatibility/2006" xmlns:p14="http://schemas.microsoft.com/office/powerpoint/2010/main">
          <mc:Choice Requires="p14">
            <p:contentPart p14:bwMode="auto" r:id="rId101">
              <p14:nvContentPartPr>
                <p14:cNvPr id="82" name="Ink 81">
                  <a:extLst>
                    <a:ext uri="{FF2B5EF4-FFF2-40B4-BE49-F238E27FC236}">
                      <a16:creationId xmlns:a16="http://schemas.microsoft.com/office/drawing/2014/main" id="{2B8CE0CB-3593-43E5-A4E7-0CCBE9FDC900}"/>
                    </a:ext>
                  </a:extLst>
                </p14:cNvPr>
                <p14:cNvContentPartPr/>
                <p14:nvPr/>
              </p14:nvContentPartPr>
              <p14:xfrm>
                <a:off x="6064771" y="5302390"/>
                <a:ext cx="72360" cy="360000"/>
              </p14:xfrm>
            </p:contentPart>
          </mc:Choice>
          <mc:Fallback xmlns="">
            <p:pic>
              <p:nvPicPr>
                <p:cNvPr id="82" name="Ink 81">
                  <a:extLst>
                    <a:ext uri="{FF2B5EF4-FFF2-40B4-BE49-F238E27FC236}">
                      <a16:creationId xmlns:a16="http://schemas.microsoft.com/office/drawing/2014/main" id="{2B8CE0CB-3593-43E5-A4E7-0CCBE9FDC900}"/>
                    </a:ext>
                  </a:extLst>
                </p:cNvPr>
                <p:cNvPicPr/>
                <p:nvPr/>
              </p:nvPicPr>
              <p:blipFill>
                <a:blip r:embed="rId102"/>
                <a:stretch>
                  <a:fillRect/>
                </a:stretch>
              </p:blipFill>
              <p:spPr>
                <a:xfrm>
                  <a:off x="6056131" y="5293750"/>
                  <a:ext cx="90000" cy="377640"/>
                </a:xfrm>
                <a:prstGeom prst="rect">
                  <a:avLst/>
                </a:prstGeom>
              </p:spPr>
            </p:pic>
          </mc:Fallback>
        </mc:AlternateContent>
      </p:grpSp>
      <p:grpSp>
        <p:nvGrpSpPr>
          <p:cNvPr id="85" name="Group 84">
            <a:extLst>
              <a:ext uri="{FF2B5EF4-FFF2-40B4-BE49-F238E27FC236}">
                <a16:creationId xmlns:a16="http://schemas.microsoft.com/office/drawing/2014/main" id="{6EAB36C7-EB19-46DE-ABD8-43EED0ADC034}"/>
              </a:ext>
            </a:extLst>
          </p:cNvPr>
          <p:cNvGrpSpPr/>
          <p:nvPr/>
        </p:nvGrpSpPr>
        <p:grpSpPr>
          <a:xfrm>
            <a:off x="6597571" y="5242630"/>
            <a:ext cx="422280" cy="470520"/>
            <a:chOff x="6597571" y="5242630"/>
            <a:chExt cx="422280" cy="470520"/>
          </a:xfrm>
        </p:grpSpPr>
        <mc:AlternateContent xmlns:mc="http://schemas.openxmlformats.org/markup-compatibility/2006" xmlns:p14="http://schemas.microsoft.com/office/powerpoint/2010/main">
          <mc:Choice Requires="p14">
            <p:contentPart p14:bwMode="auto" r:id="rId103">
              <p14:nvContentPartPr>
                <p14:cNvPr id="63" name="Ink 62">
                  <a:extLst>
                    <a:ext uri="{FF2B5EF4-FFF2-40B4-BE49-F238E27FC236}">
                      <a16:creationId xmlns:a16="http://schemas.microsoft.com/office/drawing/2014/main" id="{868FFDB0-5BEB-4570-BD98-DB8F6E7D2CB8}"/>
                    </a:ext>
                  </a:extLst>
                </p14:cNvPr>
                <p14:cNvContentPartPr/>
                <p14:nvPr/>
              </p14:nvContentPartPr>
              <p14:xfrm>
                <a:off x="6761371" y="5381590"/>
                <a:ext cx="123480" cy="9720"/>
              </p14:xfrm>
            </p:contentPart>
          </mc:Choice>
          <mc:Fallback xmlns="">
            <p:pic>
              <p:nvPicPr>
                <p:cNvPr id="63" name="Ink 62">
                  <a:extLst>
                    <a:ext uri="{FF2B5EF4-FFF2-40B4-BE49-F238E27FC236}">
                      <a16:creationId xmlns:a16="http://schemas.microsoft.com/office/drawing/2014/main" id="{868FFDB0-5BEB-4570-BD98-DB8F6E7D2CB8}"/>
                    </a:ext>
                  </a:extLst>
                </p:cNvPr>
                <p:cNvPicPr/>
                <p:nvPr/>
              </p:nvPicPr>
              <p:blipFill>
                <a:blip r:embed="rId104"/>
                <a:stretch>
                  <a:fillRect/>
                </a:stretch>
              </p:blipFill>
              <p:spPr>
                <a:xfrm>
                  <a:off x="6752371" y="5372590"/>
                  <a:ext cx="141120" cy="27360"/>
                </a:xfrm>
                <a:prstGeom prst="rect">
                  <a:avLst/>
                </a:prstGeom>
              </p:spPr>
            </p:pic>
          </mc:Fallback>
        </mc:AlternateContent>
        <mc:AlternateContent xmlns:mc="http://schemas.openxmlformats.org/markup-compatibility/2006" xmlns:p14="http://schemas.microsoft.com/office/powerpoint/2010/main">
          <mc:Choice Requires="p14">
            <p:contentPart p14:bwMode="auto" r:id="rId105">
              <p14:nvContentPartPr>
                <p14:cNvPr id="64" name="Ink 63">
                  <a:extLst>
                    <a:ext uri="{FF2B5EF4-FFF2-40B4-BE49-F238E27FC236}">
                      <a16:creationId xmlns:a16="http://schemas.microsoft.com/office/drawing/2014/main" id="{3C157EAB-5C1D-4B0F-8EBD-A48783A50337}"/>
                    </a:ext>
                  </a:extLst>
                </p14:cNvPr>
                <p14:cNvContentPartPr/>
                <p14:nvPr/>
              </p14:nvContentPartPr>
              <p14:xfrm>
                <a:off x="6936331" y="5296990"/>
                <a:ext cx="8280" cy="137160"/>
              </p14:xfrm>
            </p:contentPart>
          </mc:Choice>
          <mc:Fallback xmlns="">
            <p:pic>
              <p:nvPicPr>
                <p:cNvPr id="64" name="Ink 63">
                  <a:extLst>
                    <a:ext uri="{FF2B5EF4-FFF2-40B4-BE49-F238E27FC236}">
                      <a16:creationId xmlns:a16="http://schemas.microsoft.com/office/drawing/2014/main" id="{3C157EAB-5C1D-4B0F-8EBD-A48783A50337}"/>
                    </a:ext>
                  </a:extLst>
                </p:cNvPr>
                <p:cNvPicPr/>
                <p:nvPr/>
              </p:nvPicPr>
              <p:blipFill>
                <a:blip r:embed="rId106"/>
                <a:stretch>
                  <a:fillRect/>
                </a:stretch>
              </p:blipFill>
              <p:spPr>
                <a:xfrm>
                  <a:off x="6927691" y="5287990"/>
                  <a:ext cx="25920" cy="154800"/>
                </a:xfrm>
                <a:prstGeom prst="rect">
                  <a:avLst/>
                </a:prstGeom>
              </p:spPr>
            </p:pic>
          </mc:Fallback>
        </mc:AlternateContent>
        <mc:AlternateContent xmlns:mc="http://schemas.openxmlformats.org/markup-compatibility/2006" xmlns:p14="http://schemas.microsoft.com/office/powerpoint/2010/main">
          <mc:Choice Requires="p14">
            <p:contentPart p14:bwMode="auto" r:id="rId107">
              <p14:nvContentPartPr>
                <p14:cNvPr id="65" name="Ink 64">
                  <a:extLst>
                    <a:ext uri="{FF2B5EF4-FFF2-40B4-BE49-F238E27FC236}">
                      <a16:creationId xmlns:a16="http://schemas.microsoft.com/office/drawing/2014/main" id="{D70E08AF-2EA4-46C4-B4E0-9BDBFBC29018}"/>
                    </a:ext>
                  </a:extLst>
                </p14:cNvPr>
                <p14:cNvContentPartPr/>
                <p14:nvPr/>
              </p14:nvContentPartPr>
              <p14:xfrm>
                <a:off x="6856051" y="5470150"/>
                <a:ext cx="155160" cy="15840"/>
              </p14:xfrm>
            </p:contentPart>
          </mc:Choice>
          <mc:Fallback xmlns="">
            <p:pic>
              <p:nvPicPr>
                <p:cNvPr id="65" name="Ink 64">
                  <a:extLst>
                    <a:ext uri="{FF2B5EF4-FFF2-40B4-BE49-F238E27FC236}">
                      <a16:creationId xmlns:a16="http://schemas.microsoft.com/office/drawing/2014/main" id="{D70E08AF-2EA4-46C4-B4E0-9BDBFBC29018}"/>
                    </a:ext>
                  </a:extLst>
                </p:cNvPr>
                <p:cNvPicPr/>
                <p:nvPr/>
              </p:nvPicPr>
              <p:blipFill>
                <a:blip r:embed="rId108"/>
                <a:stretch>
                  <a:fillRect/>
                </a:stretch>
              </p:blipFill>
              <p:spPr>
                <a:xfrm>
                  <a:off x="6847411" y="5461510"/>
                  <a:ext cx="172800" cy="33480"/>
                </a:xfrm>
                <a:prstGeom prst="rect">
                  <a:avLst/>
                </a:prstGeom>
              </p:spPr>
            </p:pic>
          </mc:Fallback>
        </mc:AlternateContent>
        <mc:AlternateContent xmlns:mc="http://schemas.openxmlformats.org/markup-compatibility/2006" xmlns:p14="http://schemas.microsoft.com/office/powerpoint/2010/main">
          <mc:Choice Requires="p14">
            <p:contentPart p14:bwMode="auto" r:id="rId109">
              <p14:nvContentPartPr>
                <p14:cNvPr id="66" name="Ink 65">
                  <a:extLst>
                    <a:ext uri="{FF2B5EF4-FFF2-40B4-BE49-F238E27FC236}">
                      <a16:creationId xmlns:a16="http://schemas.microsoft.com/office/drawing/2014/main" id="{AF2F1A19-612A-4C5B-A527-8A4DCF1DEF35}"/>
                    </a:ext>
                  </a:extLst>
                </p14:cNvPr>
                <p14:cNvContentPartPr/>
                <p14:nvPr/>
              </p14:nvContentPartPr>
              <p14:xfrm>
                <a:off x="6875851" y="5541070"/>
                <a:ext cx="144000" cy="72360"/>
              </p14:xfrm>
            </p:contentPart>
          </mc:Choice>
          <mc:Fallback xmlns="">
            <p:pic>
              <p:nvPicPr>
                <p:cNvPr id="66" name="Ink 65">
                  <a:extLst>
                    <a:ext uri="{FF2B5EF4-FFF2-40B4-BE49-F238E27FC236}">
                      <a16:creationId xmlns:a16="http://schemas.microsoft.com/office/drawing/2014/main" id="{AF2F1A19-612A-4C5B-A527-8A4DCF1DEF35}"/>
                    </a:ext>
                  </a:extLst>
                </p:cNvPr>
                <p:cNvPicPr/>
                <p:nvPr/>
              </p:nvPicPr>
              <p:blipFill>
                <a:blip r:embed="rId110"/>
                <a:stretch>
                  <a:fillRect/>
                </a:stretch>
              </p:blipFill>
              <p:spPr>
                <a:xfrm>
                  <a:off x="6866851" y="5532430"/>
                  <a:ext cx="161640" cy="90000"/>
                </a:xfrm>
                <a:prstGeom prst="rect">
                  <a:avLst/>
                </a:prstGeom>
              </p:spPr>
            </p:pic>
          </mc:Fallback>
        </mc:AlternateContent>
        <mc:AlternateContent xmlns:mc="http://schemas.openxmlformats.org/markup-compatibility/2006" xmlns:p14="http://schemas.microsoft.com/office/powerpoint/2010/main">
          <mc:Choice Requires="p14">
            <p:contentPart p14:bwMode="auto" r:id="rId111">
              <p14:nvContentPartPr>
                <p14:cNvPr id="83" name="Ink 82">
                  <a:extLst>
                    <a:ext uri="{FF2B5EF4-FFF2-40B4-BE49-F238E27FC236}">
                      <a16:creationId xmlns:a16="http://schemas.microsoft.com/office/drawing/2014/main" id="{BDB5DE32-E9FA-41DF-831C-5766200574FD}"/>
                    </a:ext>
                  </a:extLst>
                </p14:cNvPr>
                <p14:cNvContentPartPr/>
                <p14:nvPr/>
              </p14:nvContentPartPr>
              <p14:xfrm>
                <a:off x="6597571" y="5446750"/>
                <a:ext cx="74160" cy="8280"/>
              </p14:xfrm>
            </p:contentPart>
          </mc:Choice>
          <mc:Fallback xmlns="">
            <p:pic>
              <p:nvPicPr>
                <p:cNvPr id="83" name="Ink 82">
                  <a:extLst>
                    <a:ext uri="{FF2B5EF4-FFF2-40B4-BE49-F238E27FC236}">
                      <a16:creationId xmlns:a16="http://schemas.microsoft.com/office/drawing/2014/main" id="{BDB5DE32-E9FA-41DF-831C-5766200574FD}"/>
                    </a:ext>
                  </a:extLst>
                </p:cNvPr>
                <p:cNvPicPr/>
                <p:nvPr/>
              </p:nvPicPr>
              <p:blipFill>
                <a:blip r:embed="rId112"/>
                <a:stretch>
                  <a:fillRect/>
                </a:stretch>
              </p:blipFill>
              <p:spPr>
                <a:xfrm>
                  <a:off x="6588571" y="5437750"/>
                  <a:ext cx="91800" cy="25920"/>
                </a:xfrm>
                <a:prstGeom prst="rect">
                  <a:avLst/>
                </a:prstGeom>
              </p:spPr>
            </p:pic>
          </mc:Fallback>
        </mc:AlternateContent>
        <mc:AlternateContent xmlns:mc="http://schemas.openxmlformats.org/markup-compatibility/2006" xmlns:p14="http://schemas.microsoft.com/office/powerpoint/2010/main">
          <mc:Choice Requires="p14">
            <p:contentPart p14:bwMode="auto" r:id="rId113">
              <p14:nvContentPartPr>
                <p14:cNvPr id="84" name="Ink 83">
                  <a:extLst>
                    <a:ext uri="{FF2B5EF4-FFF2-40B4-BE49-F238E27FC236}">
                      <a16:creationId xmlns:a16="http://schemas.microsoft.com/office/drawing/2014/main" id="{7D6223D7-884D-45B1-9C99-AC33960CB566}"/>
                    </a:ext>
                  </a:extLst>
                </p14:cNvPr>
                <p14:cNvContentPartPr/>
                <p14:nvPr/>
              </p14:nvContentPartPr>
              <p14:xfrm>
                <a:off x="6700171" y="5242630"/>
                <a:ext cx="134280" cy="470520"/>
              </p14:xfrm>
            </p:contentPart>
          </mc:Choice>
          <mc:Fallback xmlns="">
            <p:pic>
              <p:nvPicPr>
                <p:cNvPr id="84" name="Ink 83">
                  <a:extLst>
                    <a:ext uri="{FF2B5EF4-FFF2-40B4-BE49-F238E27FC236}">
                      <a16:creationId xmlns:a16="http://schemas.microsoft.com/office/drawing/2014/main" id="{7D6223D7-884D-45B1-9C99-AC33960CB566}"/>
                    </a:ext>
                  </a:extLst>
                </p:cNvPr>
                <p:cNvPicPr/>
                <p:nvPr/>
              </p:nvPicPr>
              <p:blipFill>
                <a:blip r:embed="rId114"/>
                <a:stretch>
                  <a:fillRect/>
                </a:stretch>
              </p:blipFill>
              <p:spPr>
                <a:xfrm>
                  <a:off x="6691171" y="5233990"/>
                  <a:ext cx="151920" cy="488160"/>
                </a:xfrm>
                <a:prstGeom prst="rect">
                  <a:avLst/>
                </a:prstGeom>
              </p:spPr>
            </p:pic>
          </mc:Fallback>
        </mc:AlternateContent>
      </p:grpSp>
      <p:grpSp>
        <p:nvGrpSpPr>
          <p:cNvPr id="91" name="Group 90">
            <a:extLst>
              <a:ext uri="{FF2B5EF4-FFF2-40B4-BE49-F238E27FC236}">
                <a16:creationId xmlns:a16="http://schemas.microsoft.com/office/drawing/2014/main" id="{F95DE590-2756-498F-9DF4-F30D08208BC0}"/>
              </a:ext>
            </a:extLst>
          </p:cNvPr>
          <p:cNvGrpSpPr/>
          <p:nvPr/>
        </p:nvGrpSpPr>
        <p:grpSpPr>
          <a:xfrm>
            <a:off x="7180771" y="5223190"/>
            <a:ext cx="564840" cy="425520"/>
            <a:chOff x="7180771" y="5223190"/>
            <a:chExt cx="564840" cy="425520"/>
          </a:xfrm>
        </p:grpSpPr>
        <mc:AlternateContent xmlns:mc="http://schemas.openxmlformats.org/markup-compatibility/2006" xmlns:p14="http://schemas.microsoft.com/office/powerpoint/2010/main">
          <mc:Choice Requires="p14">
            <p:contentPart p14:bwMode="auto" r:id="rId115">
              <p14:nvContentPartPr>
                <p14:cNvPr id="67" name="Ink 66">
                  <a:extLst>
                    <a:ext uri="{FF2B5EF4-FFF2-40B4-BE49-F238E27FC236}">
                      <a16:creationId xmlns:a16="http://schemas.microsoft.com/office/drawing/2014/main" id="{2A827753-6108-457B-851B-09DC939455D2}"/>
                    </a:ext>
                  </a:extLst>
                </p14:cNvPr>
                <p14:cNvContentPartPr/>
                <p14:nvPr/>
              </p14:nvContentPartPr>
              <p14:xfrm>
                <a:off x="7180771" y="5429110"/>
                <a:ext cx="106920" cy="17640"/>
              </p14:xfrm>
            </p:contentPart>
          </mc:Choice>
          <mc:Fallback xmlns="">
            <p:pic>
              <p:nvPicPr>
                <p:cNvPr id="67" name="Ink 66">
                  <a:extLst>
                    <a:ext uri="{FF2B5EF4-FFF2-40B4-BE49-F238E27FC236}">
                      <a16:creationId xmlns:a16="http://schemas.microsoft.com/office/drawing/2014/main" id="{2A827753-6108-457B-851B-09DC939455D2}"/>
                    </a:ext>
                  </a:extLst>
                </p:cNvPr>
                <p:cNvPicPr/>
                <p:nvPr/>
              </p:nvPicPr>
              <p:blipFill>
                <a:blip r:embed="rId116"/>
                <a:stretch>
                  <a:fillRect/>
                </a:stretch>
              </p:blipFill>
              <p:spPr>
                <a:xfrm>
                  <a:off x="7172131" y="5420470"/>
                  <a:ext cx="124560" cy="35280"/>
                </a:xfrm>
                <a:prstGeom prst="rect">
                  <a:avLst/>
                </a:prstGeom>
              </p:spPr>
            </p:pic>
          </mc:Fallback>
        </mc:AlternateContent>
        <mc:AlternateContent xmlns:mc="http://schemas.openxmlformats.org/markup-compatibility/2006" xmlns:p14="http://schemas.microsoft.com/office/powerpoint/2010/main">
          <mc:Choice Requires="p14">
            <p:contentPart p14:bwMode="auto" r:id="rId117">
              <p14:nvContentPartPr>
                <p14:cNvPr id="68" name="Ink 67">
                  <a:extLst>
                    <a:ext uri="{FF2B5EF4-FFF2-40B4-BE49-F238E27FC236}">
                      <a16:creationId xmlns:a16="http://schemas.microsoft.com/office/drawing/2014/main" id="{1AE6C071-EA7B-47F5-B03C-18BFC0D41A6D}"/>
                    </a:ext>
                  </a:extLst>
                </p14:cNvPr>
                <p14:cNvContentPartPr/>
                <p14:nvPr/>
              </p14:nvContentPartPr>
              <p14:xfrm>
                <a:off x="7378051" y="5281150"/>
                <a:ext cx="16200" cy="114480"/>
              </p14:xfrm>
            </p:contentPart>
          </mc:Choice>
          <mc:Fallback xmlns="">
            <p:pic>
              <p:nvPicPr>
                <p:cNvPr id="68" name="Ink 67">
                  <a:extLst>
                    <a:ext uri="{FF2B5EF4-FFF2-40B4-BE49-F238E27FC236}">
                      <a16:creationId xmlns:a16="http://schemas.microsoft.com/office/drawing/2014/main" id="{1AE6C071-EA7B-47F5-B03C-18BFC0D41A6D}"/>
                    </a:ext>
                  </a:extLst>
                </p:cNvPr>
                <p:cNvPicPr/>
                <p:nvPr/>
              </p:nvPicPr>
              <p:blipFill>
                <a:blip r:embed="rId118"/>
                <a:stretch>
                  <a:fillRect/>
                </a:stretch>
              </p:blipFill>
              <p:spPr>
                <a:xfrm>
                  <a:off x="7369051" y="5272150"/>
                  <a:ext cx="33840" cy="132120"/>
                </a:xfrm>
                <a:prstGeom prst="rect">
                  <a:avLst/>
                </a:prstGeom>
              </p:spPr>
            </p:pic>
          </mc:Fallback>
        </mc:AlternateContent>
        <mc:AlternateContent xmlns:mc="http://schemas.openxmlformats.org/markup-compatibility/2006" xmlns:p14="http://schemas.microsoft.com/office/powerpoint/2010/main">
          <mc:Choice Requires="p14">
            <p:contentPart p14:bwMode="auto" r:id="rId119">
              <p14:nvContentPartPr>
                <p14:cNvPr id="69" name="Ink 68">
                  <a:extLst>
                    <a:ext uri="{FF2B5EF4-FFF2-40B4-BE49-F238E27FC236}">
                      <a16:creationId xmlns:a16="http://schemas.microsoft.com/office/drawing/2014/main" id="{37DCA268-103A-412A-BCA5-759C7BF0406C}"/>
                    </a:ext>
                  </a:extLst>
                </p14:cNvPr>
                <p14:cNvContentPartPr/>
                <p14:nvPr/>
              </p14:nvContentPartPr>
              <p14:xfrm>
                <a:off x="7338451" y="5435230"/>
                <a:ext cx="114480" cy="19440"/>
              </p14:xfrm>
            </p:contentPart>
          </mc:Choice>
          <mc:Fallback xmlns="">
            <p:pic>
              <p:nvPicPr>
                <p:cNvPr id="69" name="Ink 68">
                  <a:extLst>
                    <a:ext uri="{FF2B5EF4-FFF2-40B4-BE49-F238E27FC236}">
                      <a16:creationId xmlns:a16="http://schemas.microsoft.com/office/drawing/2014/main" id="{37DCA268-103A-412A-BCA5-759C7BF0406C}"/>
                    </a:ext>
                  </a:extLst>
                </p:cNvPr>
                <p:cNvPicPr/>
                <p:nvPr/>
              </p:nvPicPr>
              <p:blipFill>
                <a:blip r:embed="rId120"/>
                <a:stretch>
                  <a:fillRect/>
                </a:stretch>
              </p:blipFill>
              <p:spPr>
                <a:xfrm>
                  <a:off x="7329451" y="5426590"/>
                  <a:ext cx="132120" cy="37080"/>
                </a:xfrm>
                <a:prstGeom prst="rect">
                  <a:avLst/>
                </a:prstGeom>
              </p:spPr>
            </p:pic>
          </mc:Fallback>
        </mc:AlternateContent>
        <mc:AlternateContent xmlns:mc="http://schemas.openxmlformats.org/markup-compatibility/2006" xmlns:p14="http://schemas.microsoft.com/office/powerpoint/2010/main">
          <mc:Choice Requires="p14">
            <p:contentPart p14:bwMode="auto" r:id="rId121">
              <p14:nvContentPartPr>
                <p14:cNvPr id="70" name="Ink 69">
                  <a:extLst>
                    <a:ext uri="{FF2B5EF4-FFF2-40B4-BE49-F238E27FC236}">
                      <a16:creationId xmlns:a16="http://schemas.microsoft.com/office/drawing/2014/main" id="{35C50830-6F7A-4EDC-A4DF-6C898A18419F}"/>
                    </a:ext>
                  </a:extLst>
                </p14:cNvPr>
                <p14:cNvContentPartPr/>
                <p14:nvPr/>
              </p14:nvContentPartPr>
              <p14:xfrm>
                <a:off x="7335931" y="5501830"/>
                <a:ext cx="135720" cy="78120"/>
              </p14:xfrm>
            </p:contentPart>
          </mc:Choice>
          <mc:Fallback xmlns="">
            <p:pic>
              <p:nvPicPr>
                <p:cNvPr id="70" name="Ink 69">
                  <a:extLst>
                    <a:ext uri="{FF2B5EF4-FFF2-40B4-BE49-F238E27FC236}">
                      <a16:creationId xmlns:a16="http://schemas.microsoft.com/office/drawing/2014/main" id="{35C50830-6F7A-4EDC-A4DF-6C898A18419F}"/>
                    </a:ext>
                  </a:extLst>
                </p:cNvPr>
                <p:cNvPicPr/>
                <p:nvPr/>
              </p:nvPicPr>
              <p:blipFill>
                <a:blip r:embed="rId122"/>
                <a:stretch>
                  <a:fillRect/>
                </a:stretch>
              </p:blipFill>
              <p:spPr>
                <a:xfrm>
                  <a:off x="7326931" y="5492830"/>
                  <a:ext cx="153360" cy="95760"/>
                </a:xfrm>
                <a:prstGeom prst="rect">
                  <a:avLst/>
                </a:prstGeom>
              </p:spPr>
            </p:pic>
          </mc:Fallback>
        </mc:AlternateContent>
        <mc:AlternateContent xmlns:mc="http://schemas.openxmlformats.org/markup-compatibility/2006" xmlns:p14="http://schemas.microsoft.com/office/powerpoint/2010/main">
          <mc:Choice Requires="p14">
            <p:contentPart p14:bwMode="auto" r:id="rId123">
              <p14:nvContentPartPr>
                <p14:cNvPr id="71" name="Ink 70">
                  <a:extLst>
                    <a:ext uri="{FF2B5EF4-FFF2-40B4-BE49-F238E27FC236}">
                      <a16:creationId xmlns:a16="http://schemas.microsoft.com/office/drawing/2014/main" id="{48FECBEC-6CC2-4318-AAFE-7055661145FB}"/>
                    </a:ext>
                  </a:extLst>
                </p14:cNvPr>
                <p14:cNvContentPartPr/>
                <p14:nvPr/>
              </p14:nvContentPartPr>
              <p14:xfrm>
                <a:off x="7622491" y="5388790"/>
                <a:ext cx="123120" cy="18720"/>
              </p14:xfrm>
            </p:contentPart>
          </mc:Choice>
          <mc:Fallback xmlns="">
            <p:pic>
              <p:nvPicPr>
                <p:cNvPr id="71" name="Ink 70">
                  <a:extLst>
                    <a:ext uri="{FF2B5EF4-FFF2-40B4-BE49-F238E27FC236}">
                      <a16:creationId xmlns:a16="http://schemas.microsoft.com/office/drawing/2014/main" id="{48FECBEC-6CC2-4318-AAFE-7055661145FB}"/>
                    </a:ext>
                  </a:extLst>
                </p:cNvPr>
                <p:cNvPicPr/>
                <p:nvPr/>
              </p:nvPicPr>
              <p:blipFill>
                <a:blip r:embed="rId124"/>
                <a:stretch>
                  <a:fillRect/>
                </a:stretch>
              </p:blipFill>
              <p:spPr>
                <a:xfrm>
                  <a:off x="7613491" y="5380150"/>
                  <a:ext cx="140760" cy="36360"/>
                </a:xfrm>
                <a:prstGeom prst="rect">
                  <a:avLst/>
                </a:prstGeom>
              </p:spPr>
            </p:pic>
          </mc:Fallback>
        </mc:AlternateContent>
        <mc:AlternateContent xmlns:mc="http://schemas.openxmlformats.org/markup-compatibility/2006" xmlns:p14="http://schemas.microsoft.com/office/powerpoint/2010/main">
          <mc:Choice Requires="p14">
            <p:contentPart p14:bwMode="auto" r:id="rId125">
              <p14:nvContentPartPr>
                <p14:cNvPr id="72" name="Ink 71">
                  <a:extLst>
                    <a:ext uri="{FF2B5EF4-FFF2-40B4-BE49-F238E27FC236}">
                      <a16:creationId xmlns:a16="http://schemas.microsoft.com/office/drawing/2014/main" id="{BC8A18CD-0374-4E78-BB12-39BA784E63D5}"/>
                    </a:ext>
                  </a:extLst>
                </p14:cNvPr>
                <p14:cNvContentPartPr/>
                <p14:nvPr/>
              </p14:nvContentPartPr>
              <p14:xfrm>
                <a:off x="7614211" y="5447830"/>
                <a:ext cx="119160" cy="14760"/>
              </p14:xfrm>
            </p:contentPart>
          </mc:Choice>
          <mc:Fallback xmlns="">
            <p:pic>
              <p:nvPicPr>
                <p:cNvPr id="72" name="Ink 71">
                  <a:extLst>
                    <a:ext uri="{FF2B5EF4-FFF2-40B4-BE49-F238E27FC236}">
                      <a16:creationId xmlns:a16="http://schemas.microsoft.com/office/drawing/2014/main" id="{BC8A18CD-0374-4E78-BB12-39BA784E63D5}"/>
                    </a:ext>
                  </a:extLst>
                </p:cNvPr>
                <p:cNvPicPr/>
                <p:nvPr/>
              </p:nvPicPr>
              <p:blipFill>
                <a:blip r:embed="rId126"/>
                <a:stretch>
                  <a:fillRect/>
                </a:stretch>
              </p:blipFill>
              <p:spPr>
                <a:xfrm>
                  <a:off x="7605571" y="5439190"/>
                  <a:ext cx="136800" cy="32400"/>
                </a:xfrm>
                <a:prstGeom prst="rect">
                  <a:avLst/>
                </a:prstGeom>
              </p:spPr>
            </p:pic>
          </mc:Fallback>
        </mc:AlternateContent>
        <mc:AlternateContent xmlns:mc="http://schemas.openxmlformats.org/markup-compatibility/2006" xmlns:p14="http://schemas.microsoft.com/office/powerpoint/2010/main">
          <mc:Choice Requires="p14">
            <p:contentPart p14:bwMode="auto" r:id="rId127">
              <p14:nvContentPartPr>
                <p14:cNvPr id="88" name="Ink 87">
                  <a:extLst>
                    <a:ext uri="{FF2B5EF4-FFF2-40B4-BE49-F238E27FC236}">
                      <a16:creationId xmlns:a16="http://schemas.microsoft.com/office/drawing/2014/main" id="{D8709955-9AA8-4423-89D5-B1A3059FEE79}"/>
                    </a:ext>
                  </a:extLst>
                </p14:cNvPr>
                <p14:cNvContentPartPr/>
                <p14:nvPr/>
              </p14:nvContentPartPr>
              <p14:xfrm>
                <a:off x="7474891" y="5223190"/>
                <a:ext cx="77040" cy="425520"/>
              </p14:xfrm>
            </p:contentPart>
          </mc:Choice>
          <mc:Fallback xmlns="">
            <p:pic>
              <p:nvPicPr>
                <p:cNvPr id="88" name="Ink 87">
                  <a:extLst>
                    <a:ext uri="{FF2B5EF4-FFF2-40B4-BE49-F238E27FC236}">
                      <a16:creationId xmlns:a16="http://schemas.microsoft.com/office/drawing/2014/main" id="{D8709955-9AA8-4423-89D5-B1A3059FEE79}"/>
                    </a:ext>
                  </a:extLst>
                </p:cNvPr>
                <p:cNvPicPr/>
                <p:nvPr/>
              </p:nvPicPr>
              <p:blipFill>
                <a:blip r:embed="rId128"/>
                <a:stretch>
                  <a:fillRect/>
                </a:stretch>
              </p:blipFill>
              <p:spPr>
                <a:xfrm>
                  <a:off x="7466251" y="5214190"/>
                  <a:ext cx="94680" cy="443160"/>
                </a:xfrm>
                <a:prstGeom prst="rect">
                  <a:avLst/>
                </a:prstGeom>
              </p:spPr>
            </p:pic>
          </mc:Fallback>
        </mc:AlternateContent>
      </p:grpSp>
      <p:grpSp>
        <p:nvGrpSpPr>
          <p:cNvPr id="90" name="Group 89">
            <a:extLst>
              <a:ext uri="{FF2B5EF4-FFF2-40B4-BE49-F238E27FC236}">
                <a16:creationId xmlns:a16="http://schemas.microsoft.com/office/drawing/2014/main" id="{290F5A99-30B3-4871-9EF5-BA623810977A}"/>
              </a:ext>
            </a:extLst>
          </p:cNvPr>
          <p:cNvGrpSpPr/>
          <p:nvPr/>
        </p:nvGrpSpPr>
        <p:grpSpPr>
          <a:xfrm>
            <a:off x="7904371" y="5296990"/>
            <a:ext cx="191160" cy="168120"/>
            <a:chOff x="7904371" y="5296990"/>
            <a:chExt cx="191160" cy="168120"/>
          </a:xfrm>
        </p:grpSpPr>
        <mc:AlternateContent xmlns:mc="http://schemas.openxmlformats.org/markup-compatibility/2006" xmlns:p14="http://schemas.microsoft.com/office/powerpoint/2010/main">
          <mc:Choice Requires="p14">
            <p:contentPart p14:bwMode="auto" r:id="rId129">
              <p14:nvContentPartPr>
                <p14:cNvPr id="73" name="Ink 72">
                  <a:extLst>
                    <a:ext uri="{FF2B5EF4-FFF2-40B4-BE49-F238E27FC236}">
                      <a16:creationId xmlns:a16="http://schemas.microsoft.com/office/drawing/2014/main" id="{97E25339-7994-4B22-8742-920F1E3EA966}"/>
                    </a:ext>
                  </a:extLst>
                </p14:cNvPr>
                <p14:cNvContentPartPr/>
                <p14:nvPr/>
              </p14:nvContentPartPr>
              <p14:xfrm>
                <a:off x="7904371" y="5399230"/>
                <a:ext cx="90720" cy="7560"/>
              </p14:xfrm>
            </p:contentPart>
          </mc:Choice>
          <mc:Fallback xmlns="">
            <p:pic>
              <p:nvPicPr>
                <p:cNvPr id="73" name="Ink 72">
                  <a:extLst>
                    <a:ext uri="{FF2B5EF4-FFF2-40B4-BE49-F238E27FC236}">
                      <a16:creationId xmlns:a16="http://schemas.microsoft.com/office/drawing/2014/main" id="{97E25339-7994-4B22-8742-920F1E3EA966}"/>
                    </a:ext>
                  </a:extLst>
                </p:cNvPr>
                <p:cNvPicPr/>
                <p:nvPr/>
              </p:nvPicPr>
              <p:blipFill>
                <a:blip r:embed="rId130"/>
                <a:stretch>
                  <a:fillRect/>
                </a:stretch>
              </p:blipFill>
              <p:spPr>
                <a:xfrm>
                  <a:off x="7895371" y="5390590"/>
                  <a:ext cx="108360" cy="25200"/>
                </a:xfrm>
                <a:prstGeom prst="rect">
                  <a:avLst/>
                </a:prstGeom>
              </p:spPr>
            </p:pic>
          </mc:Fallback>
        </mc:AlternateContent>
        <mc:AlternateContent xmlns:mc="http://schemas.openxmlformats.org/markup-compatibility/2006" xmlns:p14="http://schemas.microsoft.com/office/powerpoint/2010/main">
          <mc:Choice Requires="p14">
            <p:contentPart p14:bwMode="auto" r:id="rId131">
              <p14:nvContentPartPr>
                <p14:cNvPr id="74" name="Ink 73">
                  <a:extLst>
                    <a:ext uri="{FF2B5EF4-FFF2-40B4-BE49-F238E27FC236}">
                      <a16:creationId xmlns:a16="http://schemas.microsoft.com/office/drawing/2014/main" id="{7A4A0B6C-1F17-4C8F-BDE7-507108C9D688}"/>
                    </a:ext>
                  </a:extLst>
                </p14:cNvPr>
                <p14:cNvContentPartPr/>
                <p14:nvPr/>
              </p14:nvContentPartPr>
              <p14:xfrm>
                <a:off x="8078971" y="5296990"/>
                <a:ext cx="16560" cy="161280"/>
              </p14:xfrm>
            </p:contentPart>
          </mc:Choice>
          <mc:Fallback xmlns="">
            <p:pic>
              <p:nvPicPr>
                <p:cNvPr id="74" name="Ink 73">
                  <a:extLst>
                    <a:ext uri="{FF2B5EF4-FFF2-40B4-BE49-F238E27FC236}">
                      <a16:creationId xmlns:a16="http://schemas.microsoft.com/office/drawing/2014/main" id="{7A4A0B6C-1F17-4C8F-BDE7-507108C9D688}"/>
                    </a:ext>
                  </a:extLst>
                </p:cNvPr>
                <p:cNvPicPr/>
                <p:nvPr/>
              </p:nvPicPr>
              <p:blipFill>
                <a:blip r:embed="rId132"/>
                <a:stretch>
                  <a:fillRect/>
                </a:stretch>
              </p:blipFill>
              <p:spPr>
                <a:xfrm>
                  <a:off x="8069971" y="5287990"/>
                  <a:ext cx="34200" cy="178920"/>
                </a:xfrm>
                <a:prstGeom prst="rect">
                  <a:avLst/>
                </a:prstGeom>
              </p:spPr>
            </p:pic>
          </mc:Fallback>
        </mc:AlternateContent>
        <mc:AlternateContent xmlns:mc="http://schemas.openxmlformats.org/markup-compatibility/2006" xmlns:p14="http://schemas.microsoft.com/office/powerpoint/2010/main">
          <mc:Choice Requires="p14">
            <p:contentPart p14:bwMode="auto" r:id="rId133">
              <p14:nvContentPartPr>
                <p14:cNvPr id="89" name="Ink 88">
                  <a:extLst>
                    <a:ext uri="{FF2B5EF4-FFF2-40B4-BE49-F238E27FC236}">
                      <a16:creationId xmlns:a16="http://schemas.microsoft.com/office/drawing/2014/main" id="{56E17424-AEBC-4D3E-B139-E9EEE3631B76}"/>
                    </a:ext>
                  </a:extLst>
                </p14:cNvPr>
                <p14:cNvContentPartPr/>
                <p14:nvPr/>
              </p14:nvContentPartPr>
              <p14:xfrm>
                <a:off x="7937131" y="5336590"/>
                <a:ext cx="8640" cy="128520"/>
              </p14:xfrm>
            </p:contentPart>
          </mc:Choice>
          <mc:Fallback xmlns="">
            <p:pic>
              <p:nvPicPr>
                <p:cNvPr id="89" name="Ink 88">
                  <a:extLst>
                    <a:ext uri="{FF2B5EF4-FFF2-40B4-BE49-F238E27FC236}">
                      <a16:creationId xmlns:a16="http://schemas.microsoft.com/office/drawing/2014/main" id="{56E17424-AEBC-4D3E-B139-E9EEE3631B76}"/>
                    </a:ext>
                  </a:extLst>
                </p:cNvPr>
                <p:cNvPicPr/>
                <p:nvPr/>
              </p:nvPicPr>
              <p:blipFill>
                <a:blip r:embed="rId134"/>
                <a:stretch>
                  <a:fillRect/>
                </a:stretch>
              </p:blipFill>
              <p:spPr>
                <a:xfrm>
                  <a:off x="7928491" y="5327590"/>
                  <a:ext cx="26280" cy="146160"/>
                </a:xfrm>
                <a:prstGeom prst="rect">
                  <a:avLst/>
                </a:prstGeom>
              </p:spPr>
            </p:pic>
          </mc:Fallback>
        </mc:AlternateContent>
      </p:grpSp>
      <p:grpSp>
        <p:nvGrpSpPr>
          <p:cNvPr id="107" name="Group 106">
            <a:extLst>
              <a:ext uri="{FF2B5EF4-FFF2-40B4-BE49-F238E27FC236}">
                <a16:creationId xmlns:a16="http://schemas.microsoft.com/office/drawing/2014/main" id="{29F76616-F0EF-4DEB-B8F3-03BE56E9EB52}"/>
              </a:ext>
            </a:extLst>
          </p:cNvPr>
          <p:cNvGrpSpPr/>
          <p:nvPr/>
        </p:nvGrpSpPr>
        <p:grpSpPr>
          <a:xfrm>
            <a:off x="1353811" y="6021670"/>
            <a:ext cx="1148400" cy="489600"/>
            <a:chOff x="1353811" y="6021670"/>
            <a:chExt cx="1148400" cy="489600"/>
          </a:xfrm>
        </p:grpSpPr>
        <mc:AlternateContent xmlns:mc="http://schemas.openxmlformats.org/markup-compatibility/2006" xmlns:p14="http://schemas.microsoft.com/office/powerpoint/2010/main">
          <mc:Choice Requires="p14">
            <p:contentPart p14:bwMode="auto" r:id="rId135">
              <p14:nvContentPartPr>
                <p14:cNvPr id="92" name="Ink 91">
                  <a:extLst>
                    <a:ext uri="{FF2B5EF4-FFF2-40B4-BE49-F238E27FC236}">
                      <a16:creationId xmlns:a16="http://schemas.microsoft.com/office/drawing/2014/main" id="{F5AE0979-97A9-4181-8E94-DDC55E616D6D}"/>
                    </a:ext>
                  </a:extLst>
                </p14:cNvPr>
                <p14:cNvContentPartPr/>
                <p14:nvPr/>
              </p14:nvContentPartPr>
              <p14:xfrm>
                <a:off x="1353811" y="6045790"/>
                <a:ext cx="135360" cy="7920"/>
              </p14:xfrm>
            </p:contentPart>
          </mc:Choice>
          <mc:Fallback xmlns="">
            <p:pic>
              <p:nvPicPr>
                <p:cNvPr id="92" name="Ink 91">
                  <a:extLst>
                    <a:ext uri="{FF2B5EF4-FFF2-40B4-BE49-F238E27FC236}">
                      <a16:creationId xmlns:a16="http://schemas.microsoft.com/office/drawing/2014/main" id="{F5AE0979-97A9-4181-8E94-DDC55E616D6D}"/>
                    </a:ext>
                  </a:extLst>
                </p:cNvPr>
                <p:cNvPicPr/>
                <p:nvPr/>
              </p:nvPicPr>
              <p:blipFill>
                <a:blip r:embed="rId136"/>
                <a:stretch>
                  <a:fillRect/>
                </a:stretch>
              </p:blipFill>
              <p:spPr>
                <a:xfrm>
                  <a:off x="1345171" y="6037150"/>
                  <a:ext cx="153000" cy="25560"/>
                </a:xfrm>
                <a:prstGeom prst="rect">
                  <a:avLst/>
                </a:prstGeom>
              </p:spPr>
            </p:pic>
          </mc:Fallback>
        </mc:AlternateContent>
        <mc:AlternateContent xmlns:mc="http://schemas.openxmlformats.org/markup-compatibility/2006" xmlns:p14="http://schemas.microsoft.com/office/powerpoint/2010/main">
          <mc:Choice Requires="p14">
            <p:contentPart p14:bwMode="auto" r:id="rId137">
              <p14:nvContentPartPr>
                <p14:cNvPr id="93" name="Ink 92">
                  <a:extLst>
                    <a:ext uri="{FF2B5EF4-FFF2-40B4-BE49-F238E27FC236}">
                      <a16:creationId xmlns:a16="http://schemas.microsoft.com/office/drawing/2014/main" id="{12C456F5-236E-422F-BB92-77D9F9E8D4F0}"/>
                    </a:ext>
                  </a:extLst>
                </p14:cNvPr>
                <p14:cNvContentPartPr/>
                <p14:nvPr/>
              </p14:nvContentPartPr>
              <p14:xfrm>
                <a:off x="1441651" y="6053710"/>
                <a:ext cx="16560" cy="167040"/>
              </p14:xfrm>
            </p:contentPart>
          </mc:Choice>
          <mc:Fallback xmlns="">
            <p:pic>
              <p:nvPicPr>
                <p:cNvPr id="93" name="Ink 92">
                  <a:extLst>
                    <a:ext uri="{FF2B5EF4-FFF2-40B4-BE49-F238E27FC236}">
                      <a16:creationId xmlns:a16="http://schemas.microsoft.com/office/drawing/2014/main" id="{12C456F5-236E-422F-BB92-77D9F9E8D4F0}"/>
                    </a:ext>
                  </a:extLst>
                </p:cNvPr>
                <p:cNvPicPr/>
                <p:nvPr/>
              </p:nvPicPr>
              <p:blipFill>
                <a:blip r:embed="rId138"/>
                <a:stretch>
                  <a:fillRect/>
                </a:stretch>
              </p:blipFill>
              <p:spPr>
                <a:xfrm>
                  <a:off x="1433011" y="6044710"/>
                  <a:ext cx="34200" cy="184680"/>
                </a:xfrm>
                <a:prstGeom prst="rect">
                  <a:avLst/>
                </a:prstGeom>
              </p:spPr>
            </p:pic>
          </mc:Fallback>
        </mc:AlternateContent>
        <mc:AlternateContent xmlns:mc="http://schemas.openxmlformats.org/markup-compatibility/2006" xmlns:p14="http://schemas.microsoft.com/office/powerpoint/2010/main">
          <mc:Choice Requires="p14">
            <p:contentPart p14:bwMode="auto" r:id="rId139">
              <p14:nvContentPartPr>
                <p14:cNvPr id="94" name="Ink 93">
                  <a:extLst>
                    <a:ext uri="{FF2B5EF4-FFF2-40B4-BE49-F238E27FC236}">
                      <a16:creationId xmlns:a16="http://schemas.microsoft.com/office/drawing/2014/main" id="{7E355EE6-D8A5-463A-82F1-561899258766}"/>
                    </a:ext>
                  </a:extLst>
                </p14:cNvPr>
                <p14:cNvContentPartPr/>
                <p14:nvPr/>
              </p14:nvContentPartPr>
              <p14:xfrm>
                <a:off x="1377211" y="6211390"/>
                <a:ext cx="96480" cy="24120"/>
              </p14:xfrm>
            </p:contentPart>
          </mc:Choice>
          <mc:Fallback xmlns="">
            <p:pic>
              <p:nvPicPr>
                <p:cNvPr id="94" name="Ink 93">
                  <a:extLst>
                    <a:ext uri="{FF2B5EF4-FFF2-40B4-BE49-F238E27FC236}">
                      <a16:creationId xmlns:a16="http://schemas.microsoft.com/office/drawing/2014/main" id="{7E355EE6-D8A5-463A-82F1-561899258766}"/>
                    </a:ext>
                  </a:extLst>
                </p:cNvPr>
                <p:cNvPicPr/>
                <p:nvPr/>
              </p:nvPicPr>
              <p:blipFill>
                <a:blip r:embed="rId140"/>
                <a:stretch>
                  <a:fillRect/>
                </a:stretch>
              </p:blipFill>
              <p:spPr>
                <a:xfrm>
                  <a:off x="1368571" y="6202390"/>
                  <a:ext cx="114120" cy="41760"/>
                </a:xfrm>
                <a:prstGeom prst="rect">
                  <a:avLst/>
                </a:prstGeom>
              </p:spPr>
            </p:pic>
          </mc:Fallback>
        </mc:AlternateContent>
        <mc:AlternateContent xmlns:mc="http://schemas.openxmlformats.org/markup-compatibility/2006" xmlns:p14="http://schemas.microsoft.com/office/powerpoint/2010/main">
          <mc:Choice Requires="p14">
            <p:contentPart p14:bwMode="auto" r:id="rId141">
              <p14:nvContentPartPr>
                <p14:cNvPr id="95" name="Ink 94">
                  <a:extLst>
                    <a:ext uri="{FF2B5EF4-FFF2-40B4-BE49-F238E27FC236}">
                      <a16:creationId xmlns:a16="http://schemas.microsoft.com/office/drawing/2014/main" id="{4BB3DE15-F321-4962-B381-473A0122CF02}"/>
                    </a:ext>
                  </a:extLst>
                </p14:cNvPr>
                <p14:cNvContentPartPr/>
                <p14:nvPr/>
              </p14:nvContentPartPr>
              <p14:xfrm>
                <a:off x="1505371" y="6021670"/>
                <a:ext cx="680760" cy="299160"/>
              </p14:xfrm>
            </p:contentPart>
          </mc:Choice>
          <mc:Fallback xmlns="">
            <p:pic>
              <p:nvPicPr>
                <p:cNvPr id="95" name="Ink 94">
                  <a:extLst>
                    <a:ext uri="{FF2B5EF4-FFF2-40B4-BE49-F238E27FC236}">
                      <a16:creationId xmlns:a16="http://schemas.microsoft.com/office/drawing/2014/main" id="{4BB3DE15-F321-4962-B381-473A0122CF02}"/>
                    </a:ext>
                  </a:extLst>
                </p:cNvPr>
                <p:cNvPicPr/>
                <p:nvPr/>
              </p:nvPicPr>
              <p:blipFill>
                <a:blip r:embed="rId142"/>
                <a:stretch>
                  <a:fillRect/>
                </a:stretch>
              </p:blipFill>
              <p:spPr>
                <a:xfrm>
                  <a:off x="1496371" y="6013030"/>
                  <a:ext cx="698400" cy="316800"/>
                </a:xfrm>
                <a:prstGeom prst="rect">
                  <a:avLst/>
                </a:prstGeom>
              </p:spPr>
            </p:pic>
          </mc:Fallback>
        </mc:AlternateContent>
        <mc:AlternateContent xmlns:mc="http://schemas.openxmlformats.org/markup-compatibility/2006" xmlns:p14="http://schemas.microsoft.com/office/powerpoint/2010/main">
          <mc:Choice Requires="p14">
            <p:contentPart p14:bwMode="auto" r:id="rId143">
              <p14:nvContentPartPr>
                <p14:cNvPr id="96" name="Ink 95">
                  <a:extLst>
                    <a:ext uri="{FF2B5EF4-FFF2-40B4-BE49-F238E27FC236}">
                      <a16:creationId xmlns:a16="http://schemas.microsoft.com/office/drawing/2014/main" id="{BDA3E8FD-3875-4DB8-825A-F0E12B23BD7E}"/>
                    </a:ext>
                  </a:extLst>
                </p14:cNvPr>
                <p14:cNvContentPartPr/>
                <p14:nvPr/>
              </p14:nvContentPartPr>
              <p14:xfrm>
                <a:off x="2080651" y="6106270"/>
                <a:ext cx="114840" cy="98280"/>
              </p14:xfrm>
            </p:contentPart>
          </mc:Choice>
          <mc:Fallback xmlns="">
            <p:pic>
              <p:nvPicPr>
                <p:cNvPr id="96" name="Ink 95">
                  <a:extLst>
                    <a:ext uri="{FF2B5EF4-FFF2-40B4-BE49-F238E27FC236}">
                      <a16:creationId xmlns:a16="http://schemas.microsoft.com/office/drawing/2014/main" id="{BDA3E8FD-3875-4DB8-825A-F0E12B23BD7E}"/>
                    </a:ext>
                  </a:extLst>
                </p:cNvPr>
                <p:cNvPicPr/>
                <p:nvPr/>
              </p:nvPicPr>
              <p:blipFill>
                <a:blip r:embed="rId144"/>
                <a:stretch>
                  <a:fillRect/>
                </a:stretch>
              </p:blipFill>
              <p:spPr>
                <a:xfrm>
                  <a:off x="2072011" y="6097270"/>
                  <a:ext cx="132480" cy="115920"/>
                </a:xfrm>
                <a:prstGeom prst="rect">
                  <a:avLst/>
                </a:prstGeom>
              </p:spPr>
            </p:pic>
          </mc:Fallback>
        </mc:AlternateContent>
        <mc:AlternateContent xmlns:mc="http://schemas.openxmlformats.org/markup-compatibility/2006" xmlns:p14="http://schemas.microsoft.com/office/powerpoint/2010/main">
          <mc:Choice Requires="p14">
            <p:contentPart p14:bwMode="auto" r:id="rId145">
              <p14:nvContentPartPr>
                <p14:cNvPr id="97" name="Ink 96">
                  <a:extLst>
                    <a:ext uri="{FF2B5EF4-FFF2-40B4-BE49-F238E27FC236}">
                      <a16:creationId xmlns:a16="http://schemas.microsoft.com/office/drawing/2014/main" id="{1888BFB8-D436-4DBF-87F6-B27AC0FAFA3E}"/>
                    </a:ext>
                  </a:extLst>
                </p14:cNvPr>
                <p14:cNvContentPartPr/>
                <p14:nvPr/>
              </p14:nvContentPartPr>
              <p14:xfrm>
                <a:off x="2199091" y="6045790"/>
                <a:ext cx="360" cy="8280"/>
              </p14:xfrm>
            </p:contentPart>
          </mc:Choice>
          <mc:Fallback xmlns="">
            <p:pic>
              <p:nvPicPr>
                <p:cNvPr id="97" name="Ink 96">
                  <a:extLst>
                    <a:ext uri="{FF2B5EF4-FFF2-40B4-BE49-F238E27FC236}">
                      <a16:creationId xmlns:a16="http://schemas.microsoft.com/office/drawing/2014/main" id="{1888BFB8-D436-4DBF-87F6-B27AC0FAFA3E}"/>
                    </a:ext>
                  </a:extLst>
                </p:cNvPr>
                <p:cNvPicPr/>
                <p:nvPr/>
              </p:nvPicPr>
              <p:blipFill>
                <a:blip r:embed="rId146"/>
                <a:stretch>
                  <a:fillRect/>
                </a:stretch>
              </p:blipFill>
              <p:spPr>
                <a:xfrm>
                  <a:off x="2190451" y="6036790"/>
                  <a:ext cx="18000" cy="25920"/>
                </a:xfrm>
                <a:prstGeom prst="rect">
                  <a:avLst/>
                </a:prstGeom>
              </p:spPr>
            </p:pic>
          </mc:Fallback>
        </mc:AlternateContent>
        <mc:AlternateContent xmlns:mc="http://schemas.openxmlformats.org/markup-compatibility/2006" xmlns:p14="http://schemas.microsoft.com/office/powerpoint/2010/main">
          <mc:Choice Requires="p14">
            <p:contentPart p14:bwMode="auto" r:id="rId147">
              <p14:nvContentPartPr>
                <p14:cNvPr id="98" name="Ink 97">
                  <a:extLst>
                    <a:ext uri="{FF2B5EF4-FFF2-40B4-BE49-F238E27FC236}">
                      <a16:creationId xmlns:a16="http://schemas.microsoft.com/office/drawing/2014/main" id="{49FE2F0D-1874-4A10-8A01-F25CCD552C79}"/>
                    </a:ext>
                  </a:extLst>
                </p14:cNvPr>
                <p14:cNvContentPartPr/>
                <p14:nvPr/>
              </p14:nvContentPartPr>
              <p14:xfrm>
                <a:off x="2232571" y="6093310"/>
                <a:ext cx="269640" cy="103320"/>
              </p14:xfrm>
            </p:contentPart>
          </mc:Choice>
          <mc:Fallback xmlns="">
            <p:pic>
              <p:nvPicPr>
                <p:cNvPr id="98" name="Ink 97">
                  <a:extLst>
                    <a:ext uri="{FF2B5EF4-FFF2-40B4-BE49-F238E27FC236}">
                      <a16:creationId xmlns:a16="http://schemas.microsoft.com/office/drawing/2014/main" id="{49FE2F0D-1874-4A10-8A01-F25CCD552C79}"/>
                    </a:ext>
                  </a:extLst>
                </p:cNvPr>
                <p:cNvPicPr/>
                <p:nvPr/>
              </p:nvPicPr>
              <p:blipFill>
                <a:blip r:embed="rId148"/>
                <a:stretch>
                  <a:fillRect/>
                </a:stretch>
              </p:blipFill>
              <p:spPr>
                <a:xfrm>
                  <a:off x="2223931" y="6084310"/>
                  <a:ext cx="287280" cy="120960"/>
                </a:xfrm>
                <a:prstGeom prst="rect">
                  <a:avLst/>
                </a:prstGeom>
              </p:spPr>
            </p:pic>
          </mc:Fallback>
        </mc:AlternateContent>
        <mc:AlternateContent xmlns:mc="http://schemas.openxmlformats.org/markup-compatibility/2006" xmlns:p14="http://schemas.microsoft.com/office/powerpoint/2010/main">
          <mc:Choice Requires="p14">
            <p:contentPart p14:bwMode="auto" r:id="rId149">
              <p14:nvContentPartPr>
                <p14:cNvPr id="99" name="Ink 98">
                  <a:extLst>
                    <a:ext uri="{FF2B5EF4-FFF2-40B4-BE49-F238E27FC236}">
                      <a16:creationId xmlns:a16="http://schemas.microsoft.com/office/drawing/2014/main" id="{FBB6EB1F-F75D-49CF-9826-4496BD227251}"/>
                    </a:ext>
                  </a:extLst>
                </p14:cNvPr>
                <p14:cNvContentPartPr/>
                <p14:nvPr/>
              </p14:nvContentPartPr>
              <p14:xfrm>
                <a:off x="1789051" y="6392470"/>
                <a:ext cx="360" cy="109440"/>
              </p14:xfrm>
            </p:contentPart>
          </mc:Choice>
          <mc:Fallback xmlns="">
            <p:pic>
              <p:nvPicPr>
                <p:cNvPr id="99" name="Ink 98">
                  <a:extLst>
                    <a:ext uri="{FF2B5EF4-FFF2-40B4-BE49-F238E27FC236}">
                      <a16:creationId xmlns:a16="http://schemas.microsoft.com/office/drawing/2014/main" id="{FBB6EB1F-F75D-49CF-9826-4496BD227251}"/>
                    </a:ext>
                  </a:extLst>
                </p:cNvPr>
                <p:cNvPicPr/>
                <p:nvPr/>
              </p:nvPicPr>
              <p:blipFill>
                <a:blip r:embed="rId150"/>
                <a:stretch>
                  <a:fillRect/>
                </a:stretch>
              </p:blipFill>
              <p:spPr>
                <a:xfrm>
                  <a:off x="1780411" y="6383830"/>
                  <a:ext cx="18000" cy="127080"/>
                </a:xfrm>
                <a:prstGeom prst="rect">
                  <a:avLst/>
                </a:prstGeom>
              </p:spPr>
            </p:pic>
          </mc:Fallback>
        </mc:AlternateContent>
        <mc:AlternateContent xmlns:mc="http://schemas.openxmlformats.org/markup-compatibility/2006" xmlns:p14="http://schemas.microsoft.com/office/powerpoint/2010/main">
          <mc:Choice Requires="p14">
            <p:contentPart p14:bwMode="auto" r:id="rId151">
              <p14:nvContentPartPr>
                <p14:cNvPr id="100" name="Ink 99">
                  <a:extLst>
                    <a:ext uri="{FF2B5EF4-FFF2-40B4-BE49-F238E27FC236}">
                      <a16:creationId xmlns:a16="http://schemas.microsoft.com/office/drawing/2014/main" id="{74B4F8F2-6854-4308-B1D3-D1324D9246B4}"/>
                    </a:ext>
                  </a:extLst>
                </p14:cNvPr>
                <p14:cNvContentPartPr/>
                <p14:nvPr/>
              </p14:nvContentPartPr>
              <p14:xfrm>
                <a:off x="1789051" y="6390670"/>
                <a:ext cx="100080" cy="120600"/>
              </p14:xfrm>
            </p:contentPart>
          </mc:Choice>
          <mc:Fallback xmlns="">
            <p:pic>
              <p:nvPicPr>
                <p:cNvPr id="100" name="Ink 99">
                  <a:extLst>
                    <a:ext uri="{FF2B5EF4-FFF2-40B4-BE49-F238E27FC236}">
                      <a16:creationId xmlns:a16="http://schemas.microsoft.com/office/drawing/2014/main" id="{74B4F8F2-6854-4308-B1D3-D1324D9246B4}"/>
                    </a:ext>
                  </a:extLst>
                </p:cNvPr>
                <p:cNvPicPr/>
                <p:nvPr/>
              </p:nvPicPr>
              <p:blipFill>
                <a:blip r:embed="rId152"/>
                <a:stretch>
                  <a:fillRect/>
                </a:stretch>
              </p:blipFill>
              <p:spPr>
                <a:xfrm>
                  <a:off x="1780411" y="6381670"/>
                  <a:ext cx="117720" cy="138240"/>
                </a:xfrm>
                <a:prstGeom prst="rect">
                  <a:avLst/>
                </a:prstGeom>
              </p:spPr>
            </p:pic>
          </mc:Fallback>
        </mc:AlternateContent>
        <mc:AlternateContent xmlns:mc="http://schemas.openxmlformats.org/markup-compatibility/2006" xmlns:p14="http://schemas.microsoft.com/office/powerpoint/2010/main">
          <mc:Choice Requires="p14">
            <p:contentPart p14:bwMode="auto" r:id="rId153">
              <p14:nvContentPartPr>
                <p14:cNvPr id="101" name="Ink 100">
                  <a:extLst>
                    <a:ext uri="{FF2B5EF4-FFF2-40B4-BE49-F238E27FC236}">
                      <a16:creationId xmlns:a16="http://schemas.microsoft.com/office/drawing/2014/main" id="{FCD1032F-05A3-4733-89B0-3CA103D61676}"/>
                    </a:ext>
                  </a:extLst>
                </p14:cNvPr>
                <p14:cNvContentPartPr/>
                <p14:nvPr/>
              </p14:nvContentPartPr>
              <p14:xfrm>
                <a:off x="1930531" y="6364030"/>
                <a:ext cx="141120" cy="137520"/>
              </p14:xfrm>
            </p:contentPart>
          </mc:Choice>
          <mc:Fallback xmlns="">
            <p:pic>
              <p:nvPicPr>
                <p:cNvPr id="101" name="Ink 100">
                  <a:extLst>
                    <a:ext uri="{FF2B5EF4-FFF2-40B4-BE49-F238E27FC236}">
                      <a16:creationId xmlns:a16="http://schemas.microsoft.com/office/drawing/2014/main" id="{FCD1032F-05A3-4733-89B0-3CA103D61676}"/>
                    </a:ext>
                  </a:extLst>
                </p:cNvPr>
                <p:cNvPicPr/>
                <p:nvPr/>
              </p:nvPicPr>
              <p:blipFill>
                <a:blip r:embed="rId154"/>
                <a:stretch>
                  <a:fillRect/>
                </a:stretch>
              </p:blipFill>
              <p:spPr>
                <a:xfrm>
                  <a:off x="1921531" y="6355390"/>
                  <a:ext cx="158760" cy="155160"/>
                </a:xfrm>
                <a:prstGeom prst="rect">
                  <a:avLst/>
                </a:prstGeom>
              </p:spPr>
            </p:pic>
          </mc:Fallback>
        </mc:AlternateContent>
        <mc:AlternateContent xmlns:mc="http://schemas.openxmlformats.org/markup-compatibility/2006" xmlns:p14="http://schemas.microsoft.com/office/powerpoint/2010/main">
          <mc:Choice Requires="p14">
            <p:contentPart p14:bwMode="auto" r:id="rId155">
              <p14:nvContentPartPr>
                <p14:cNvPr id="102" name="Ink 101">
                  <a:extLst>
                    <a:ext uri="{FF2B5EF4-FFF2-40B4-BE49-F238E27FC236}">
                      <a16:creationId xmlns:a16="http://schemas.microsoft.com/office/drawing/2014/main" id="{5C321FA0-5865-44CC-A526-6171C09E65CE}"/>
                    </a:ext>
                  </a:extLst>
                </p14:cNvPr>
                <p14:cNvContentPartPr/>
                <p14:nvPr/>
              </p14:nvContentPartPr>
              <p14:xfrm>
                <a:off x="1994251" y="6393550"/>
                <a:ext cx="64080" cy="12240"/>
              </p14:xfrm>
            </p:contentPart>
          </mc:Choice>
          <mc:Fallback xmlns="">
            <p:pic>
              <p:nvPicPr>
                <p:cNvPr id="102" name="Ink 101">
                  <a:extLst>
                    <a:ext uri="{FF2B5EF4-FFF2-40B4-BE49-F238E27FC236}">
                      <a16:creationId xmlns:a16="http://schemas.microsoft.com/office/drawing/2014/main" id="{5C321FA0-5865-44CC-A526-6171C09E65CE}"/>
                    </a:ext>
                  </a:extLst>
                </p:cNvPr>
                <p:cNvPicPr/>
                <p:nvPr/>
              </p:nvPicPr>
              <p:blipFill>
                <a:blip r:embed="rId156"/>
                <a:stretch>
                  <a:fillRect/>
                </a:stretch>
              </p:blipFill>
              <p:spPr>
                <a:xfrm>
                  <a:off x="1985251" y="6384550"/>
                  <a:ext cx="81720" cy="29880"/>
                </a:xfrm>
                <a:prstGeom prst="rect">
                  <a:avLst/>
                </a:prstGeom>
              </p:spPr>
            </p:pic>
          </mc:Fallback>
        </mc:AlternateContent>
        <mc:AlternateContent xmlns:mc="http://schemas.openxmlformats.org/markup-compatibility/2006" xmlns:p14="http://schemas.microsoft.com/office/powerpoint/2010/main">
          <mc:Choice Requires="p14">
            <p:contentPart p14:bwMode="auto" r:id="rId157">
              <p14:nvContentPartPr>
                <p14:cNvPr id="103" name="Ink 102">
                  <a:extLst>
                    <a:ext uri="{FF2B5EF4-FFF2-40B4-BE49-F238E27FC236}">
                      <a16:creationId xmlns:a16="http://schemas.microsoft.com/office/drawing/2014/main" id="{862B9628-D21E-4976-8116-9287F5B05310}"/>
                    </a:ext>
                  </a:extLst>
                </p14:cNvPr>
                <p14:cNvContentPartPr/>
                <p14:nvPr/>
              </p14:nvContentPartPr>
              <p14:xfrm>
                <a:off x="2199091" y="6352150"/>
                <a:ext cx="116640" cy="136440"/>
              </p14:xfrm>
            </p:contentPart>
          </mc:Choice>
          <mc:Fallback xmlns="">
            <p:pic>
              <p:nvPicPr>
                <p:cNvPr id="103" name="Ink 102">
                  <a:extLst>
                    <a:ext uri="{FF2B5EF4-FFF2-40B4-BE49-F238E27FC236}">
                      <a16:creationId xmlns:a16="http://schemas.microsoft.com/office/drawing/2014/main" id="{862B9628-D21E-4976-8116-9287F5B05310}"/>
                    </a:ext>
                  </a:extLst>
                </p:cNvPr>
                <p:cNvPicPr/>
                <p:nvPr/>
              </p:nvPicPr>
              <p:blipFill>
                <a:blip r:embed="rId158"/>
                <a:stretch>
                  <a:fillRect/>
                </a:stretch>
              </p:blipFill>
              <p:spPr>
                <a:xfrm>
                  <a:off x="2190451" y="6343510"/>
                  <a:ext cx="134280" cy="154080"/>
                </a:xfrm>
                <a:prstGeom prst="rect">
                  <a:avLst/>
                </a:prstGeom>
              </p:spPr>
            </p:pic>
          </mc:Fallback>
        </mc:AlternateContent>
      </p:grpSp>
      <p:grpSp>
        <p:nvGrpSpPr>
          <p:cNvPr id="106" name="Group 105">
            <a:extLst>
              <a:ext uri="{FF2B5EF4-FFF2-40B4-BE49-F238E27FC236}">
                <a16:creationId xmlns:a16="http://schemas.microsoft.com/office/drawing/2014/main" id="{88B47C4E-7350-46F0-BDF7-278F1F78E42F}"/>
              </a:ext>
            </a:extLst>
          </p:cNvPr>
          <p:cNvGrpSpPr/>
          <p:nvPr/>
        </p:nvGrpSpPr>
        <p:grpSpPr>
          <a:xfrm>
            <a:off x="2740891" y="6127150"/>
            <a:ext cx="146880" cy="102240"/>
            <a:chOff x="2740891" y="6127150"/>
            <a:chExt cx="146880" cy="102240"/>
          </a:xfrm>
        </p:grpSpPr>
        <mc:AlternateContent xmlns:mc="http://schemas.openxmlformats.org/markup-compatibility/2006" xmlns:p14="http://schemas.microsoft.com/office/powerpoint/2010/main">
          <mc:Choice Requires="p14">
            <p:contentPart p14:bwMode="auto" r:id="rId159">
              <p14:nvContentPartPr>
                <p14:cNvPr id="104" name="Ink 103">
                  <a:extLst>
                    <a:ext uri="{FF2B5EF4-FFF2-40B4-BE49-F238E27FC236}">
                      <a16:creationId xmlns:a16="http://schemas.microsoft.com/office/drawing/2014/main" id="{36F232C3-6686-4EAF-952F-54CDD40B5519}"/>
                    </a:ext>
                  </a:extLst>
                </p14:cNvPr>
                <p14:cNvContentPartPr/>
                <p14:nvPr/>
              </p14:nvContentPartPr>
              <p14:xfrm>
                <a:off x="2740891" y="6127150"/>
                <a:ext cx="146880" cy="29160"/>
              </p14:xfrm>
            </p:contentPart>
          </mc:Choice>
          <mc:Fallback xmlns="">
            <p:pic>
              <p:nvPicPr>
                <p:cNvPr id="104" name="Ink 103">
                  <a:extLst>
                    <a:ext uri="{FF2B5EF4-FFF2-40B4-BE49-F238E27FC236}">
                      <a16:creationId xmlns:a16="http://schemas.microsoft.com/office/drawing/2014/main" id="{36F232C3-6686-4EAF-952F-54CDD40B5519}"/>
                    </a:ext>
                  </a:extLst>
                </p:cNvPr>
                <p:cNvPicPr/>
                <p:nvPr/>
              </p:nvPicPr>
              <p:blipFill>
                <a:blip r:embed="rId160"/>
                <a:stretch>
                  <a:fillRect/>
                </a:stretch>
              </p:blipFill>
              <p:spPr>
                <a:xfrm>
                  <a:off x="2732251" y="6118510"/>
                  <a:ext cx="164520" cy="46800"/>
                </a:xfrm>
                <a:prstGeom prst="rect">
                  <a:avLst/>
                </a:prstGeom>
              </p:spPr>
            </p:pic>
          </mc:Fallback>
        </mc:AlternateContent>
        <mc:AlternateContent xmlns:mc="http://schemas.openxmlformats.org/markup-compatibility/2006" xmlns:p14="http://schemas.microsoft.com/office/powerpoint/2010/main">
          <mc:Choice Requires="p14">
            <p:contentPart p14:bwMode="auto" r:id="rId161">
              <p14:nvContentPartPr>
                <p14:cNvPr id="105" name="Ink 104">
                  <a:extLst>
                    <a:ext uri="{FF2B5EF4-FFF2-40B4-BE49-F238E27FC236}">
                      <a16:creationId xmlns:a16="http://schemas.microsoft.com/office/drawing/2014/main" id="{FB9B966D-B0E1-47C2-9A7D-7347C2781CA8}"/>
                    </a:ext>
                  </a:extLst>
                </p14:cNvPr>
                <p14:cNvContentPartPr/>
                <p14:nvPr/>
              </p14:nvContentPartPr>
              <p14:xfrm>
                <a:off x="2750971" y="6208510"/>
                <a:ext cx="125640" cy="20880"/>
              </p14:xfrm>
            </p:contentPart>
          </mc:Choice>
          <mc:Fallback xmlns="">
            <p:pic>
              <p:nvPicPr>
                <p:cNvPr id="105" name="Ink 104">
                  <a:extLst>
                    <a:ext uri="{FF2B5EF4-FFF2-40B4-BE49-F238E27FC236}">
                      <a16:creationId xmlns:a16="http://schemas.microsoft.com/office/drawing/2014/main" id="{FB9B966D-B0E1-47C2-9A7D-7347C2781CA8}"/>
                    </a:ext>
                  </a:extLst>
                </p:cNvPr>
                <p:cNvPicPr/>
                <p:nvPr/>
              </p:nvPicPr>
              <p:blipFill>
                <a:blip r:embed="rId162"/>
                <a:stretch>
                  <a:fillRect/>
                </a:stretch>
              </p:blipFill>
              <p:spPr>
                <a:xfrm>
                  <a:off x="2741971" y="6199510"/>
                  <a:ext cx="143280" cy="385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63">
            <p14:nvContentPartPr>
              <p14:cNvPr id="108" name="Ink 107">
                <a:extLst>
                  <a:ext uri="{FF2B5EF4-FFF2-40B4-BE49-F238E27FC236}">
                    <a16:creationId xmlns:a16="http://schemas.microsoft.com/office/drawing/2014/main" id="{5363C895-4E1D-4206-9177-713AF4646F27}"/>
                  </a:ext>
                </a:extLst>
              </p14:cNvPr>
              <p14:cNvContentPartPr/>
              <p14:nvPr/>
            </p14:nvContentPartPr>
            <p14:xfrm>
              <a:off x="3145171" y="6111670"/>
              <a:ext cx="142560" cy="5400"/>
            </p14:xfrm>
          </p:contentPart>
        </mc:Choice>
        <mc:Fallback xmlns="">
          <p:pic>
            <p:nvPicPr>
              <p:cNvPr id="108" name="Ink 107">
                <a:extLst>
                  <a:ext uri="{FF2B5EF4-FFF2-40B4-BE49-F238E27FC236}">
                    <a16:creationId xmlns:a16="http://schemas.microsoft.com/office/drawing/2014/main" id="{5363C895-4E1D-4206-9177-713AF4646F27}"/>
                  </a:ext>
                </a:extLst>
              </p:cNvPr>
              <p:cNvPicPr/>
              <p:nvPr/>
            </p:nvPicPr>
            <p:blipFill>
              <a:blip r:embed="rId164"/>
              <a:stretch>
                <a:fillRect/>
              </a:stretch>
            </p:blipFill>
            <p:spPr>
              <a:xfrm>
                <a:off x="3136171" y="6103030"/>
                <a:ext cx="160200" cy="23040"/>
              </a:xfrm>
              <a:prstGeom prst="rect">
                <a:avLst/>
              </a:prstGeom>
            </p:spPr>
          </p:pic>
        </mc:Fallback>
      </mc:AlternateContent>
      <mc:AlternateContent xmlns:mc="http://schemas.openxmlformats.org/markup-compatibility/2006" xmlns:p14="http://schemas.microsoft.com/office/powerpoint/2010/main">
        <mc:Choice Requires="p14">
          <p:contentPart p14:bwMode="auto" r:id="rId165">
            <p14:nvContentPartPr>
              <p14:cNvPr id="109" name="Ink 108">
                <a:extLst>
                  <a:ext uri="{FF2B5EF4-FFF2-40B4-BE49-F238E27FC236}">
                    <a16:creationId xmlns:a16="http://schemas.microsoft.com/office/drawing/2014/main" id="{F8A357E0-DCA6-4CD9-B51E-A9C159786B08}"/>
                  </a:ext>
                </a:extLst>
              </p14:cNvPr>
              <p14:cNvContentPartPr/>
              <p14:nvPr/>
            </p14:nvContentPartPr>
            <p14:xfrm>
              <a:off x="3487171" y="5970190"/>
              <a:ext cx="123480" cy="423360"/>
            </p14:xfrm>
          </p:contentPart>
        </mc:Choice>
        <mc:Fallback xmlns="">
          <p:pic>
            <p:nvPicPr>
              <p:cNvPr id="109" name="Ink 108">
                <a:extLst>
                  <a:ext uri="{FF2B5EF4-FFF2-40B4-BE49-F238E27FC236}">
                    <a16:creationId xmlns:a16="http://schemas.microsoft.com/office/drawing/2014/main" id="{F8A357E0-DCA6-4CD9-B51E-A9C159786B08}"/>
                  </a:ext>
                </a:extLst>
              </p:cNvPr>
              <p:cNvPicPr/>
              <p:nvPr/>
            </p:nvPicPr>
            <p:blipFill>
              <a:blip r:embed="rId166"/>
              <a:stretch>
                <a:fillRect/>
              </a:stretch>
            </p:blipFill>
            <p:spPr>
              <a:xfrm>
                <a:off x="3478171" y="5961550"/>
                <a:ext cx="141120" cy="441000"/>
              </a:xfrm>
              <a:prstGeom prst="rect">
                <a:avLst/>
              </a:prstGeom>
            </p:spPr>
          </p:pic>
        </mc:Fallback>
      </mc:AlternateContent>
      <p:grpSp>
        <p:nvGrpSpPr>
          <p:cNvPr id="123" name="Group 122">
            <a:extLst>
              <a:ext uri="{FF2B5EF4-FFF2-40B4-BE49-F238E27FC236}">
                <a16:creationId xmlns:a16="http://schemas.microsoft.com/office/drawing/2014/main" id="{BD761823-1165-458F-B092-C2CF4A39D767}"/>
              </a:ext>
            </a:extLst>
          </p:cNvPr>
          <p:cNvGrpSpPr/>
          <p:nvPr/>
        </p:nvGrpSpPr>
        <p:grpSpPr>
          <a:xfrm>
            <a:off x="4002331" y="5953270"/>
            <a:ext cx="885240" cy="363960"/>
            <a:chOff x="4002331" y="5953270"/>
            <a:chExt cx="885240" cy="363960"/>
          </a:xfrm>
        </p:grpSpPr>
        <mc:AlternateContent xmlns:mc="http://schemas.openxmlformats.org/markup-compatibility/2006" xmlns:p14="http://schemas.microsoft.com/office/powerpoint/2010/main">
          <mc:Choice Requires="p14">
            <p:contentPart p14:bwMode="auto" r:id="rId167">
              <p14:nvContentPartPr>
                <p14:cNvPr id="112" name="Ink 111">
                  <a:extLst>
                    <a:ext uri="{FF2B5EF4-FFF2-40B4-BE49-F238E27FC236}">
                      <a16:creationId xmlns:a16="http://schemas.microsoft.com/office/drawing/2014/main" id="{1671F2A9-D018-4190-8951-3720F99EAB56}"/>
                    </a:ext>
                  </a:extLst>
                </p14:cNvPr>
                <p14:cNvContentPartPr/>
                <p14:nvPr/>
              </p14:nvContentPartPr>
              <p14:xfrm>
                <a:off x="4035811" y="5980630"/>
                <a:ext cx="92160" cy="115200"/>
              </p14:xfrm>
            </p:contentPart>
          </mc:Choice>
          <mc:Fallback xmlns="">
            <p:pic>
              <p:nvPicPr>
                <p:cNvPr id="112" name="Ink 111">
                  <a:extLst>
                    <a:ext uri="{FF2B5EF4-FFF2-40B4-BE49-F238E27FC236}">
                      <a16:creationId xmlns:a16="http://schemas.microsoft.com/office/drawing/2014/main" id="{1671F2A9-D018-4190-8951-3720F99EAB56}"/>
                    </a:ext>
                  </a:extLst>
                </p:cNvPr>
                <p:cNvPicPr/>
                <p:nvPr/>
              </p:nvPicPr>
              <p:blipFill>
                <a:blip r:embed="rId168"/>
                <a:stretch>
                  <a:fillRect/>
                </a:stretch>
              </p:blipFill>
              <p:spPr>
                <a:xfrm>
                  <a:off x="4027171" y="5971990"/>
                  <a:ext cx="109800" cy="132840"/>
                </a:xfrm>
                <a:prstGeom prst="rect">
                  <a:avLst/>
                </a:prstGeom>
              </p:spPr>
            </p:pic>
          </mc:Fallback>
        </mc:AlternateContent>
        <mc:AlternateContent xmlns:mc="http://schemas.openxmlformats.org/markup-compatibility/2006" xmlns:p14="http://schemas.microsoft.com/office/powerpoint/2010/main">
          <mc:Choice Requires="p14">
            <p:contentPart p14:bwMode="auto" r:id="rId169">
              <p14:nvContentPartPr>
                <p14:cNvPr id="113" name="Ink 112">
                  <a:extLst>
                    <a:ext uri="{FF2B5EF4-FFF2-40B4-BE49-F238E27FC236}">
                      <a16:creationId xmlns:a16="http://schemas.microsoft.com/office/drawing/2014/main" id="{126E3E54-DBD3-4A8F-994B-C51001233053}"/>
                    </a:ext>
                  </a:extLst>
                </p14:cNvPr>
                <p14:cNvContentPartPr/>
                <p14:nvPr/>
              </p14:nvContentPartPr>
              <p14:xfrm>
                <a:off x="4002331" y="6135430"/>
                <a:ext cx="201240" cy="13680"/>
              </p14:xfrm>
            </p:contentPart>
          </mc:Choice>
          <mc:Fallback xmlns="">
            <p:pic>
              <p:nvPicPr>
                <p:cNvPr id="113" name="Ink 112">
                  <a:extLst>
                    <a:ext uri="{FF2B5EF4-FFF2-40B4-BE49-F238E27FC236}">
                      <a16:creationId xmlns:a16="http://schemas.microsoft.com/office/drawing/2014/main" id="{126E3E54-DBD3-4A8F-994B-C51001233053}"/>
                    </a:ext>
                  </a:extLst>
                </p:cNvPr>
                <p:cNvPicPr/>
                <p:nvPr/>
              </p:nvPicPr>
              <p:blipFill>
                <a:blip r:embed="rId170"/>
                <a:stretch>
                  <a:fillRect/>
                </a:stretch>
              </p:blipFill>
              <p:spPr>
                <a:xfrm>
                  <a:off x="3993691" y="6126430"/>
                  <a:ext cx="218880" cy="31320"/>
                </a:xfrm>
                <a:prstGeom prst="rect">
                  <a:avLst/>
                </a:prstGeom>
              </p:spPr>
            </p:pic>
          </mc:Fallback>
        </mc:AlternateContent>
        <mc:AlternateContent xmlns:mc="http://schemas.openxmlformats.org/markup-compatibility/2006" xmlns:p14="http://schemas.microsoft.com/office/powerpoint/2010/main">
          <mc:Choice Requires="p14">
            <p:contentPart p14:bwMode="auto" r:id="rId171">
              <p14:nvContentPartPr>
                <p14:cNvPr id="114" name="Ink 113">
                  <a:extLst>
                    <a:ext uri="{FF2B5EF4-FFF2-40B4-BE49-F238E27FC236}">
                      <a16:creationId xmlns:a16="http://schemas.microsoft.com/office/drawing/2014/main" id="{6A0C0F04-2AEE-409D-9642-FA7BD0FECEC3}"/>
                    </a:ext>
                  </a:extLst>
                </p14:cNvPr>
                <p14:cNvContentPartPr/>
                <p14:nvPr/>
              </p14:nvContentPartPr>
              <p14:xfrm>
                <a:off x="4048051" y="6201670"/>
                <a:ext cx="51120" cy="83160"/>
              </p14:xfrm>
            </p:contentPart>
          </mc:Choice>
          <mc:Fallback xmlns="">
            <p:pic>
              <p:nvPicPr>
                <p:cNvPr id="114" name="Ink 113">
                  <a:extLst>
                    <a:ext uri="{FF2B5EF4-FFF2-40B4-BE49-F238E27FC236}">
                      <a16:creationId xmlns:a16="http://schemas.microsoft.com/office/drawing/2014/main" id="{6A0C0F04-2AEE-409D-9642-FA7BD0FECEC3}"/>
                    </a:ext>
                  </a:extLst>
                </p:cNvPr>
                <p:cNvPicPr/>
                <p:nvPr/>
              </p:nvPicPr>
              <p:blipFill>
                <a:blip r:embed="rId172"/>
                <a:stretch>
                  <a:fillRect/>
                </a:stretch>
              </p:blipFill>
              <p:spPr>
                <a:xfrm>
                  <a:off x="4039051" y="6192670"/>
                  <a:ext cx="68760" cy="100800"/>
                </a:xfrm>
                <a:prstGeom prst="rect">
                  <a:avLst/>
                </a:prstGeom>
              </p:spPr>
            </p:pic>
          </mc:Fallback>
        </mc:AlternateContent>
        <mc:AlternateContent xmlns:mc="http://schemas.openxmlformats.org/markup-compatibility/2006" xmlns:p14="http://schemas.microsoft.com/office/powerpoint/2010/main">
          <mc:Choice Requires="p14">
            <p:contentPart p14:bwMode="auto" r:id="rId173">
              <p14:nvContentPartPr>
                <p14:cNvPr id="115" name="Ink 114">
                  <a:extLst>
                    <a:ext uri="{FF2B5EF4-FFF2-40B4-BE49-F238E27FC236}">
                      <a16:creationId xmlns:a16="http://schemas.microsoft.com/office/drawing/2014/main" id="{49A33A1E-F09B-43A9-A866-FFFD15A9394F}"/>
                    </a:ext>
                  </a:extLst>
                </p14:cNvPr>
                <p14:cNvContentPartPr/>
                <p14:nvPr/>
              </p14:nvContentPartPr>
              <p14:xfrm>
                <a:off x="4098811" y="6242710"/>
                <a:ext cx="3600" cy="74520"/>
              </p14:xfrm>
            </p:contentPart>
          </mc:Choice>
          <mc:Fallback xmlns="">
            <p:pic>
              <p:nvPicPr>
                <p:cNvPr id="115" name="Ink 114">
                  <a:extLst>
                    <a:ext uri="{FF2B5EF4-FFF2-40B4-BE49-F238E27FC236}">
                      <a16:creationId xmlns:a16="http://schemas.microsoft.com/office/drawing/2014/main" id="{49A33A1E-F09B-43A9-A866-FFFD15A9394F}"/>
                    </a:ext>
                  </a:extLst>
                </p:cNvPr>
                <p:cNvPicPr/>
                <p:nvPr/>
              </p:nvPicPr>
              <p:blipFill>
                <a:blip r:embed="rId174"/>
                <a:stretch>
                  <a:fillRect/>
                </a:stretch>
              </p:blipFill>
              <p:spPr>
                <a:xfrm>
                  <a:off x="4089811" y="6234070"/>
                  <a:ext cx="21240" cy="92160"/>
                </a:xfrm>
                <a:prstGeom prst="rect">
                  <a:avLst/>
                </a:prstGeom>
              </p:spPr>
            </p:pic>
          </mc:Fallback>
        </mc:AlternateContent>
        <mc:AlternateContent xmlns:mc="http://schemas.openxmlformats.org/markup-compatibility/2006" xmlns:p14="http://schemas.microsoft.com/office/powerpoint/2010/main">
          <mc:Choice Requires="p14">
            <p:contentPart p14:bwMode="auto" r:id="rId175">
              <p14:nvContentPartPr>
                <p14:cNvPr id="116" name="Ink 115">
                  <a:extLst>
                    <a:ext uri="{FF2B5EF4-FFF2-40B4-BE49-F238E27FC236}">
                      <a16:creationId xmlns:a16="http://schemas.microsoft.com/office/drawing/2014/main" id="{DDE1AAB4-A640-4F59-A522-704C14F3F7DC}"/>
                    </a:ext>
                  </a:extLst>
                </p14:cNvPr>
                <p14:cNvContentPartPr/>
                <p14:nvPr/>
              </p14:nvContentPartPr>
              <p14:xfrm>
                <a:off x="4316971" y="5953270"/>
                <a:ext cx="211320" cy="260280"/>
              </p14:xfrm>
            </p:contentPart>
          </mc:Choice>
          <mc:Fallback xmlns="">
            <p:pic>
              <p:nvPicPr>
                <p:cNvPr id="116" name="Ink 115">
                  <a:extLst>
                    <a:ext uri="{FF2B5EF4-FFF2-40B4-BE49-F238E27FC236}">
                      <a16:creationId xmlns:a16="http://schemas.microsoft.com/office/drawing/2014/main" id="{DDE1AAB4-A640-4F59-A522-704C14F3F7DC}"/>
                    </a:ext>
                  </a:extLst>
                </p:cNvPr>
                <p:cNvPicPr/>
                <p:nvPr/>
              </p:nvPicPr>
              <p:blipFill>
                <a:blip r:embed="rId176"/>
                <a:stretch>
                  <a:fillRect/>
                </a:stretch>
              </p:blipFill>
              <p:spPr>
                <a:xfrm>
                  <a:off x="4308331" y="5944270"/>
                  <a:ext cx="228960" cy="277920"/>
                </a:xfrm>
                <a:prstGeom prst="rect">
                  <a:avLst/>
                </a:prstGeom>
              </p:spPr>
            </p:pic>
          </mc:Fallback>
        </mc:AlternateContent>
        <mc:AlternateContent xmlns:mc="http://schemas.openxmlformats.org/markup-compatibility/2006" xmlns:p14="http://schemas.microsoft.com/office/powerpoint/2010/main">
          <mc:Choice Requires="p14">
            <p:contentPart p14:bwMode="auto" r:id="rId177">
              <p14:nvContentPartPr>
                <p14:cNvPr id="117" name="Ink 116">
                  <a:extLst>
                    <a:ext uri="{FF2B5EF4-FFF2-40B4-BE49-F238E27FC236}">
                      <a16:creationId xmlns:a16="http://schemas.microsoft.com/office/drawing/2014/main" id="{DDEC5EDB-452E-46EC-8712-F84421A6FCA3}"/>
                    </a:ext>
                  </a:extLst>
                </p14:cNvPr>
                <p14:cNvContentPartPr/>
                <p14:nvPr/>
              </p14:nvContentPartPr>
              <p14:xfrm>
                <a:off x="4552771" y="6155950"/>
                <a:ext cx="75960" cy="58680"/>
              </p14:xfrm>
            </p:contentPart>
          </mc:Choice>
          <mc:Fallback xmlns="">
            <p:pic>
              <p:nvPicPr>
                <p:cNvPr id="117" name="Ink 116">
                  <a:extLst>
                    <a:ext uri="{FF2B5EF4-FFF2-40B4-BE49-F238E27FC236}">
                      <a16:creationId xmlns:a16="http://schemas.microsoft.com/office/drawing/2014/main" id="{DDEC5EDB-452E-46EC-8712-F84421A6FCA3}"/>
                    </a:ext>
                  </a:extLst>
                </p:cNvPr>
                <p:cNvPicPr/>
                <p:nvPr/>
              </p:nvPicPr>
              <p:blipFill>
                <a:blip r:embed="rId178"/>
                <a:stretch>
                  <a:fillRect/>
                </a:stretch>
              </p:blipFill>
              <p:spPr>
                <a:xfrm>
                  <a:off x="4544131" y="6147310"/>
                  <a:ext cx="93600" cy="76320"/>
                </a:xfrm>
                <a:prstGeom prst="rect">
                  <a:avLst/>
                </a:prstGeom>
              </p:spPr>
            </p:pic>
          </mc:Fallback>
        </mc:AlternateContent>
        <mc:AlternateContent xmlns:mc="http://schemas.openxmlformats.org/markup-compatibility/2006" xmlns:p14="http://schemas.microsoft.com/office/powerpoint/2010/main">
          <mc:Choice Requires="p14">
            <p:contentPart p14:bwMode="auto" r:id="rId179">
              <p14:nvContentPartPr>
                <p14:cNvPr id="119" name="Ink 118">
                  <a:extLst>
                    <a:ext uri="{FF2B5EF4-FFF2-40B4-BE49-F238E27FC236}">
                      <a16:creationId xmlns:a16="http://schemas.microsoft.com/office/drawing/2014/main" id="{361D0B45-BEE9-4FEA-8B08-279BCECA9D11}"/>
                    </a:ext>
                  </a:extLst>
                </p14:cNvPr>
                <p14:cNvContentPartPr/>
                <p14:nvPr/>
              </p14:nvContentPartPr>
              <p14:xfrm>
                <a:off x="4733491" y="5969830"/>
                <a:ext cx="57600" cy="102960"/>
              </p14:xfrm>
            </p:contentPart>
          </mc:Choice>
          <mc:Fallback xmlns="">
            <p:pic>
              <p:nvPicPr>
                <p:cNvPr id="119" name="Ink 118">
                  <a:extLst>
                    <a:ext uri="{FF2B5EF4-FFF2-40B4-BE49-F238E27FC236}">
                      <a16:creationId xmlns:a16="http://schemas.microsoft.com/office/drawing/2014/main" id="{361D0B45-BEE9-4FEA-8B08-279BCECA9D11}"/>
                    </a:ext>
                  </a:extLst>
                </p:cNvPr>
                <p:cNvPicPr/>
                <p:nvPr/>
              </p:nvPicPr>
              <p:blipFill>
                <a:blip r:embed="rId180"/>
                <a:stretch>
                  <a:fillRect/>
                </a:stretch>
              </p:blipFill>
              <p:spPr>
                <a:xfrm>
                  <a:off x="4724491" y="5960830"/>
                  <a:ext cx="75240" cy="120600"/>
                </a:xfrm>
                <a:prstGeom prst="rect">
                  <a:avLst/>
                </a:prstGeom>
              </p:spPr>
            </p:pic>
          </mc:Fallback>
        </mc:AlternateContent>
        <mc:AlternateContent xmlns:mc="http://schemas.openxmlformats.org/markup-compatibility/2006" xmlns:p14="http://schemas.microsoft.com/office/powerpoint/2010/main">
          <mc:Choice Requires="p14">
            <p:contentPart p14:bwMode="auto" r:id="rId181">
              <p14:nvContentPartPr>
                <p14:cNvPr id="120" name="Ink 119">
                  <a:extLst>
                    <a:ext uri="{FF2B5EF4-FFF2-40B4-BE49-F238E27FC236}">
                      <a16:creationId xmlns:a16="http://schemas.microsoft.com/office/drawing/2014/main" id="{67457C7D-57ED-4CA4-8729-F8B333B3884C}"/>
                    </a:ext>
                  </a:extLst>
                </p14:cNvPr>
                <p14:cNvContentPartPr/>
                <p14:nvPr/>
              </p14:nvContentPartPr>
              <p14:xfrm>
                <a:off x="4753651" y="6014110"/>
                <a:ext cx="125640" cy="131040"/>
              </p14:xfrm>
            </p:contentPart>
          </mc:Choice>
          <mc:Fallback xmlns="">
            <p:pic>
              <p:nvPicPr>
                <p:cNvPr id="120" name="Ink 119">
                  <a:extLst>
                    <a:ext uri="{FF2B5EF4-FFF2-40B4-BE49-F238E27FC236}">
                      <a16:creationId xmlns:a16="http://schemas.microsoft.com/office/drawing/2014/main" id="{67457C7D-57ED-4CA4-8729-F8B333B3884C}"/>
                    </a:ext>
                  </a:extLst>
                </p:cNvPr>
                <p:cNvPicPr/>
                <p:nvPr/>
              </p:nvPicPr>
              <p:blipFill>
                <a:blip r:embed="rId182"/>
                <a:stretch>
                  <a:fillRect/>
                </a:stretch>
              </p:blipFill>
              <p:spPr>
                <a:xfrm>
                  <a:off x="4745011" y="6005470"/>
                  <a:ext cx="143280" cy="148680"/>
                </a:xfrm>
                <a:prstGeom prst="rect">
                  <a:avLst/>
                </a:prstGeom>
              </p:spPr>
            </p:pic>
          </mc:Fallback>
        </mc:AlternateContent>
        <mc:AlternateContent xmlns:mc="http://schemas.openxmlformats.org/markup-compatibility/2006" xmlns:p14="http://schemas.microsoft.com/office/powerpoint/2010/main">
          <mc:Choice Requires="p14">
            <p:contentPart p14:bwMode="auto" r:id="rId183">
              <p14:nvContentPartPr>
                <p14:cNvPr id="121" name="Ink 120">
                  <a:extLst>
                    <a:ext uri="{FF2B5EF4-FFF2-40B4-BE49-F238E27FC236}">
                      <a16:creationId xmlns:a16="http://schemas.microsoft.com/office/drawing/2014/main" id="{2B702E3A-8F7A-4808-8008-C236A3F23CFB}"/>
                    </a:ext>
                  </a:extLst>
                </p14:cNvPr>
                <p14:cNvContentPartPr/>
                <p14:nvPr/>
              </p14:nvContentPartPr>
              <p14:xfrm>
                <a:off x="4817371" y="6093310"/>
                <a:ext cx="45360" cy="71280"/>
              </p14:xfrm>
            </p:contentPart>
          </mc:Choice>
          <mc:Fallback xmlns="">
            <p:pic>
              <p:nvPicPr>
                <p:cNvPr id="121" name="Ink 120">
                  <a:extLst>
                    <a:ext uri="{FF2B5EF4-FFF2-40B4-BE49-F238E27FC236}">
                      <a16:creationId xmlns:a16="http://schemas.microsoft.com/office/drawing/2014/main" id="{2B702E3A-8F7A-4808-8008-C236A3F23CFB}"/>
                    </a:ext>
                  </a:extLst>
                </p:cNvPr>
                <p:cNvPicPr/>
                <p:nvPr/>
              </p:nvPicPr>
              <p:blipFill>
                <a:blip r:embed="rId184"/>
                <a:stretch>
                  <a:fillRect/>
                </a:stretch>
              </p:blipFill>
              <p:spPr>
                <a:xfrm>
                  <a:off x="4808371" y="6084310"/>
                  <a:ext cx="63000" cy="88920"/>
                </a:xfrm>
                <a:prstGeom prst="rect">
                  <a:avLst/>
                </a:prstGeom>
              </p:spPr>
            </p:pic>
          </mc:Fallback>
        </mc:AlternateContent>
        <mc:AlternateContent xmlns:mc="http://schemas.openxmlformats.org/markup-compatibility/2006" xmlns:p14="http://schemas.microsoft.com/office/powerpoint/2010/main">
          <mc:Choice Requires="p14">
            <p:contentPart p14:bwMode="auto" r:id="rId185">
              <p14:nvContentPartPr>
                <p14:cNvPr id="122" name="Ink 121">
                  <a:extLst>
                    <a:ext uri="{FF2B5EF4-FFF2-40B4-BE49-F238E27FC236}">
                      <a16:creationId xmlns:a16="http://schemas.microsoft.com/office/drawing/2014/main" id="{95CEA141-7C4D-467F-8877-8F626EE7DC6F}"/>
                    </a:ext>
                  </a:extLst>
                </p14:cNvPr>
                <p14:cNvContentPartPr/>
                <p14:nvPr/>
              </p14:nvContentPartPr>
              <p14:xfrm>
                <a:off x="4878931" y="6114910"/>
                <a:ext cx="8640" cy="113040"/>
              </p14:xfrm>
            </p:contentPart>
          </mc:Choice>
          <mc:Fallback xmlns="">
            <p:pic>
              <p:nvPicPr>
                <p:cNvPr id="122" name="Ink 121">
                  <a:extLst>
                    <a:ext uri="{FF2B5EF4-FFF2-40B4-BE49-F238E27FC236}">
                      <a16:creationId xmlns:a16="http://schemas.microsoft.com/office/drawing/2014/main" id="{95CEA141-7C4D-467F-8877-8F626EE7DC6F}"/>
                    </a:ext>
                  </a:extLst>
                </p:cNvPr>
                <p:cNvPicPr/>
                <p:nvPr/>
              </p:nvPicPr>
              <p:blipFill>
                <a:blip r:embed="rId186"/>
                <a:stretch>
                  <a:fillRect/>
                </a:stretch>
              </p:blipFill>
              <p:spPr>
                <a:xfrm>
                  <a:off x="4870291" y="6105910"/>
                  <a:ext cx="26280" cy="1306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87">
            <p14:nvContentPartPr>
              <p14:cNvPr id="124" name="Ink 123">
                <a:extLst>
                  <a:ext uri="{FF2B5EF4-FFF2-40B4-BE49-F238E27FC236}">
                    <a16:creationId xmlns:a16="http://schemas.microsoft.com/office/drawing/2014/main" id="{15212F92-E8C0-4525-A64F-BF9D254BAE61}"/>
                  </a:ext>
                </a:extLst>
              </p14:cNvPr>
              <p14:cNvContentPartPr/>
              <p14:nvPr/>
            </p14:nvContentPartPr>
            <p14:xfrm>
              <a:off x="5132731" y="6017350"/>
              <a:ext cx="120240" cy="5040"/>
            </p14:xfrm>
          </p:contentPart>
        </mc:Choice>
        <mc:Fallback xmlns="">
          <p:pic>
            <p:nvPicPr>
              <p:cNvPr id="124" name="Ink 123">
                <a:extLst>
                  <a:ext uri="{FF2B5EF4-FFF2-40B4-BE49-F238E27FC236}">
                    <a16:creationId xmlns:a16="http://schemas.microsoft.com/office/drawing/2014/main" id="{15212F92-E8C0-4525-A64F-BF9D254BAE61}"/>
                  </a:ext>
                </a:extLst>
              </p:cNvPr>
              <p:cNvPicPr/>
              <p:nvPr/>
            </p:nvPicPr>
            <p:blipFill>
              <a:blip r:embed="rId188"/>
              <a:stretch>
                <a:fillRect/>
              </a:stretch>
            </p:blipFill>
            <p:spPr>
              <a:xfrm>
                <a:off x="5123731" y="6008350"/>
                <a:ext cx="137880" cy="22680"/>
              </a:xfrm>
              <a:prstGeom prst="rect">
                <a:avLst/>
              </a:prstGeom>
            </p:spPr>
          </p:pic>
        </mc:Fallback>
      </mc:AlternateContent>
      <mc:AlternateContent xmlns:mc="http://schemas.openxmlformats.org/markup-compatibility/2006" xmlns:p14="http://schemas.microsoft.com/office/powerpoint/2010/main">
        <mc:Choice Requires="p14">
          <p:contentPart p14:bwMode="auto" r:id="rId189">
            <p14:nvContentPartPr>
              <p14:cNvPr id="125" name="Ink 124">
                <a:extLst>
                  <a:ext uri="{FF2B5EF4-FFF2-40B4-BE49-F238E27FC236}">
                    <a16:creationId xmlns:a16="http://schemas.microsoft.com/office/drawing/2014/main" id="{2177CE3B-5029-4CA5-89BA-FAF5B36F22B1}"/>
                  </a:ext>
                </a:extLst>
              </p14:cNvPr>
              <p14:cNvContentPartPr/>
              <p14:nvPr/>
            </p14:nvContentPartPr>
            <p14:xfrm>
              <a:off x="5422891" y="5927710"/>
              <a:ext cx="360" cy="71640"/>
            </p14:xfrm>
          </p:contentPart>
        </mc:Choice>
        <mc:Fallback xmlns="">
          <p:pic>
            <p:nvPicPr>
              <p:cNvPr id="125" name="Ink 124">
                <a:extLst>
                  <a:ext uri="{FF2B5EF4-FFF2-40B4-BE49-F238E27FC236}">
                    <a16:creationId xmlns:a16="http://schemas.microsoft.com/office/drawing/2014/main" id="{2177CE3B-5029-4CA5-89BA-FAF5B36F22B1}"/>
                  </a:ext>
                </a:extLst>
              </p:cNvPr>
              <p:cNvPicPr/>
              <p:nvPr/>
            </p:nvPicPr>
            <p:blipFill>
              <a:blip r:embed="rId190"/>
              <a:stretch>
                <a:fillRect/>
              </a:stretch>
            </p:blipFill>
            <p:spPr>
              <a:xfrm>
                <a:off x="5414251" y="5918710"/>
                <a:ext cx="18000" cy="89280"/>
              </a:xfrm>
              <a:prstGeom prst="rect">
                <a:avLst/>
              </a:prstGeom>
            </p:spPr>
          </p:pic>
        </mc:Fallback>
      </mc:AlternateContent>
      <mc:AlternateContent xmlns:mc="http://schemas.openxmlformats.org/markup-compatibility/2006" xmlns:p14="http://schemas.microsoft.com/office/powerpoint/2010/main">
        <mc:Choice Requires="p14">
          <p:contentPart p14:bwMode="auto" r:id="rId191">
            <p14:nvContentPartPr>
              <p14:cNvPr id="126" name="Ink 125">
                <a:extLst>
                  <a:ext uri="{FF2B5EF4-FFF2-40B4-BE49-F238E27FC236}">
                    <a16:creationId xmlns:a16="http://schemas.microsoft.com/office/drawing/2014/main" id="{645B3859-31A0-468F-A903-F5B8B71C4C5B}"/>
                  </a:ext>
                </a:extLst>
              </p14:cNvPr>
              <p14:cNvContentPartPr/>
              <p14:nvPr/>
            </p14:nvContentPartPr>
            <p14:xfrm>
              <a:off x="5356651" y="6053710"/>
              <a:ext cx="98280" cy="8640"/>
            </p14:xfrm>
          </p:contentPart>
        </mc:Choice>
        <mc:Fallback xmlns="">
          <p:pic>
            <p:nvPicPr>
              <p:cNvPr id="126" name="Ink 125">
                <a:extLst>
                  <a:ext uri="{FF2B5EF4-FFF2-40B4-BE49-F238E27FC236}">
                    <a16:creationId xmlns:a16="http://schemas.microsoft.com/office/drawing/2014/main" id="{645B3859-31A0-468F-A903-F5B8B71C4C5B}"/>
                  </a:ext>
                </a:extLst>
              </p:cNvPr>
              <p:cNvPicPr/>
              <p:nvPr/>
            </p:nvPicPr>
            <p:blipFill>
              <a:blip r:embed="rId192"/>
              <a:stretch>
                <a:fillRect/>
              </a:stretch>
            </p:blipFill>
            <p:spPr>
              <a:xfrm>
                <a:off x="5348011" y="6044710"/>
                <a:ext cx="115920" cy="26280"/>
              </a:xfrm>
              <a:prstGeom prst="rect">
                <a:avLst/>
              </a:prstGeom>
            </p:spPr>
          </p:pic>
        </mc:Fallback>
      </mc:AlternateContent>
      <mc:AlternateContent xmlns:mc="http://schemas.openxmlformats.org/markup-compatibility/2006" xmlns:p14="http://schemas.microsoft.com/office/powerpoint/2010/main">
        <mc:Choice Requires="p14">
          <p:contentPart p14:bwMode="auto" r:id="rId193">
            <p14:nvContentPartPr>
              <p14:cNvPr id="127" name="Ink 126">
                <a:extLst>
                  <a:ext uri="{FF2B5EF4-FFF2-40B4-BE49-F238E27FC236}">
                    <a16:creationId xmlns:a16="http://schemas.microsoft.com/office/drawing/2014/main" id="{73852F6B-8AB6-4430-BD34-86DE4C23685E}"/>
                  </a:ext>
                </a:extLst>
              </p14:cNvPr>
              <p14:cNvContentPartPr/>
              <p14:nvPr/>
            </p14:nvContentPartPr>
            <p14:xfrm>
              <a:off x="5357011" y="6124630"/>
              <a:ext cx="64080" cy="127800"/>
            </p14:xfrm>
          </p:contentPart>
        </mc:Choice>
        <mc:Fallback xmlns="">
          <p:pic>
            <p:nvPicPr>
              <p:cNvPr id="127" name="Ink 126">
                <a:extLst>
                  <a:ext uri="{FF2B5EF4-FFF2-40B4-BE49-F238E27FC236}">
                    <a16:creationId xmlns:a16="http://schemas.microsoft.com/office/drawing/2014/main" id="{73852F6B-8AB6-4430-BD34-86DE4C23685E}"/>
                  </a:ext>
                </a:extLst>
              </p:cNvPr>
              <p:cNvPicPr/>
              <p:nvPr/>
            </p:nvPicPr>
            <p:blipFill>
              <a:blip r:embed="rId194"/>
              <a:stretch>
                <a:fillRect/>
              </a:stretch>
            </p:blipFill>
            <p:spPr>
              <a:xfrm>
                <a:off x="5348371" y="6115630"/>
                <a:ext cx="81720" cy="145440"/>
              </a:xfrm>
              <a:prstGeom prst="rect">
                <a:avLst/>
              </a:prstGeom>
            </p:spPr>
          </p:pic>
        </mc:Fallback>
      </mc:AlternateContent>
      <p:grpSp>
        <p:nvGrpSpPr>
          <p:cNvPr id="140" name="Group 139">
            <a:extLst>
              <a:ext uri="{FF2B5EF4-FFF2-40B4-BE49-F238E27FC236}">
                <a16:creationId xmlns:a16="http://schemas.microsoft.com/office/drawing/2014/main" id="{A891CD4E-2E0B-4E19-B73B-2F27F05205CD}"/>
              </a:ext>
            </a:extLst>
          </p:cNvPr>
          <p:cNvGrpSpPr/>
          <p:nvPr/>
        </p:nvGrpSpPr>
        <p:grpSpPr>
          <a:xfrm>
            <a:off x="5603971" y="5877670"/>
            <a:ext cx="582480" cy="348120"/>
            <a:chOff x="5603971" y="5877670"/>
            <a:chExt cx="582480" cy="348120"/>
          </a:xfrm>
        </p:grpSpPr>
        <mc:AlternateContent xmlns:mc="http://schemas.openxmlformats.org/markup-compatibility/2006" xmlns:p14="http://schemas.microsoft.com/office/powerpoint/2010/main">
          <mc:Choice Requires="p14">
            <p:contentPart p14:bwMode="auto" r:id="rId195">
              <p14:nvContentPartPr>
                <p14:cNvPr id="128" name="Ink 127">
                  <a:extLst>
                    <a:ext uri="{FF2B5EF4-FFF2-40B4-BE49-F238E27FC236}">
                      <a16:creationId xmlns:a16="http://schemas.microsoft.com/office/drawing/2014/main" id="{EB4DBFA3-2576-4423-BBAD-64EB7F46470A}"/>
                    </a:ext>
                  </a:extLst>
                </p14:cNvPr>
                <p14:cNvContentPartPr/>
                <p14:nvPr/>
              </p14:nvContentPartPr>
              <p14:xfrm>
                <a:off x="5603971" y="5894590"/>
                <a:ext cx="165960" cy="272520"/>
              </p14:xfrm>
            </p:contentPart>
          </mc:Choice>
          <mc:Fallback xmlns="">
            <p:pic>
              <p:nvPicPr>
                <p:cNvPr id="128" name="Ink 127">
                  <a:extLst>
                    <a:ext uri="{FF2B5EF4-FFF2-40B4-BE49-F238E27FC236}">
                      <a16:creationId xmlns:a16="http://schemas.microsoft.com/office/drawing/2014/main" id="{EB4DBFA3-2576-4423-BBAD-64EB7F46470A}"/>
                    </a:ext>
                  </a:extLst>
                </p:cNvPr>
                <p:cNvPicPr/>
                <p:nvPr/>
              </p:nvPicPr>
              <p:blipFill>
                <a:blip r:embed="rId196"/>
                <a:stretch>
                  <a:fillRect/>
                </a:stretch>
              </p:blipFill>
              <p:spPr>
                <a:xfrm>
                  <a:off x="5595331" y="5885590"/>
                  <a:ext cx="183600" cy="290160"/>
                </a:xfrm>
                <a:prstGeom prst="rect">
                  <a:avLst/>
                </a:prstGeom>
              </p:spPr>
            </p:pic>
          </mc:Fallback>
        </mc:AlternateContent>
        <mc:AlternateContent xmlns:mc="http://schemas.openxmlformats.org/markup-compatibility/2006" xmlns:p14="http://schemas.microsoft.com/office/powerpoint/2010/main">
          <mc:Choice Requires="p14">
            <p:contentPart p14:bwMode="auto" r:id="rId197">
              <p14:nvContentPartPr>
                <p14:cNvPr id="129" name="Ink 128">
                  <a:extLst>
                    <a:ext uri="{FF2B5EF4-FFF2-40B4-BE49-F238E27FC236}">
                      <a16:creationId xmlns:a16="http://schemas.microsoft.com/office/drawing/2014/main" id="{CCDFD011-B81E-4851-9FDE-875E8CFAA432}"/>
                    </a:ext>
                  </a:extLst>
                </p14:cNvPr>
                <p14:cNvContentPartPr/>
                <p14:nvPr/>
              </p14:nvContentPartPr>
              <p14:xfrm>
                <a:off x="5806291" y="6061630"/>
                <a:ext cx="44280" cy="92160"/>
              </p14:xfrm>
            </p:contentPart>
          </mc:Choice>
          <mc:Fallback xmlns="">
            <p:pic>
              <p:nvPicPr>
                <p:cNvPr id="129" name="Ink 128">
                  <a:extLst>
                    <a:ext uri="{FF2B5EF4-FFF2-40B4-BE49-F238E27FC236}">
                      <a16:creationId xmlns:a16="http://schemas.microsoft.com/office/drawing/2014/main" id="{CCDFD011-B81E-4851-9FDE-875E8CFAA432}"/>
                    </a:ext>
                  </a:extLst>
                </p:cNvPr>
                <p:cNvPicPr/>
                <p:nvPr/>
              </p:nvPicPr>
              <p:blipFill>
                <a:blip r:embed="rId198"/>
                <a:stretch>
                  <a:fillRect/>
                </a:stretch>
              </p:blipFill>
              <p:spPr>
                <a:xfrm>
                  <a:off x="5797651" y="6052630"/>
                  <a:ext cx="61920" cy="109800"/>
                </a:xfrm>
                <a:prstGeom prst="rect">
                  <a:avLst/>
                </a:prstGeom>
              </p:spPr>
            </p:pic>
          </mc:Fallback>
        </mc:AlternateContent>
        <mc:AlternateContent xmlns:mc="http://schemas.openxmlformats.org/markup-compatibility/2006" xmlns:p14="http://schemas.microsoft.com/office/powerpoint/2010/main">
          <mc:Choice Requires="p14">
            <p:contentPart p14:bwMode="auto" r:id="rId199">
              <p14:nvContentPartPr>
                <p14:cNvPr id="132" name="Ink 131">
                  <a:extLst>
                    <a:ext uri="{FF2B5EF4-FFF2-40B4-BE49-F238E27FC236}">
                      <a16:creationId xmlns:a16="http://schemas.microsoft.com/office/drawing/2014/main" id="{25BC0599-8754-46AD-84A6-DC44AF709628}"/>
                    </a:ext>
                  </a:extLst>
                </p14:cNvPr>
                <p14:cNvContentPartPr/>
                <p14:nvPr/>
              </p14:nvContentPartPr>
              <p14:xfrm>
                <a:off x="5974771" y="5903950"/>
                <a:ext cx="360" cy="92160"/>
              </p14:xfrm>
            </p:contentPart>
          </mc:Choice>
          <mc:Fallback xmlns="">
            <p:pic>
              <p:nvPicPr>
                <p:cNvPr id="132" name="Ink 131">
                  <a:extLst>
                    <a:ext uri="{FF2B5EF4-FFF2-40B4-BE49-F238E27FC236}">
                      <a16:creationId xmlns:a16="http://schemas.microsoft.com/office/drawing/2014/main" id="{25BC0599-8754-46AD-84A6-DC44AF709628}"/>
                    </a:ext>
                  </a:extLst>
                </p:cNvPr>
                <p:cNvPicPr/>
                <p:nvPr/>
              </p:nvPicPr>
              <p:blipFill>
                <a:blip r:embed="rId200"/>
                <a:stretch>
                  <a:fillRect/>
                </a:stretch>
              </p:blipFill>
              <p:spPr>
                <a:xfrm>
                  <a:off x="5966131" y="5895310"/>
                  <a:ext cx="18000" cy="109800"/>
                </a:xfrm>
                <a:prstGeom prst="rect">
                  <a:avLst/>
                </a:prstGeom>
              </p:spPr>
            </p:pic>
          </mc:Fallback>
        </mc:AlternateContent>
        <mc:AlternateContent xmlns:mc="http://schemas.openxmlformats.org/markup-compatibility/2006" xmlns:p14="http://schemas.microsoft.com/office/powerpoint/2010/main">
          <mc:Choice Requires="p14">
            <p:contentPart p14:bwMode="auto" r:id="rId201">
              <p14:nvContentPartPr>
                <p14:cNvPr id="133" name="Ink 132">
                  <a:extLst>
                    <a:ext uri="{FF2B5EF4-FFF2-40B4-BE49-F238E27FC236}">
                      <a16:creationId xmlns:a16="http://schemas.microsoft.com/office/drawing/2014/main" id="{5DE33302-723A-4CFA-9956-FCA09B83A0CA}"/>
                    </a:ext>
                  </a:extLst>
                </p14:cNvPr>
                <p14:cNvContentPartPr/>
                <p14:nvPr/>
              </p14:nvContentPartPr>
              <p14:xfrm>
                <a:off x="5903851" y="6037510"/>
                <a:ext cx="123480" cy="5400"/>
              </p14:xfrm>
            </p:contentPart>
          </mc:Choice>
          <mc:Fallback xmlns="">
            <p:pic>
              <p:nvPicPr>
                <p:cNvPr id="133" name="Ink 132">
                  <a:extLst>
                    <a:ext uri="{FF2B5EF4-FFF2-40B4-BE49-F238E27FC236}">
                      <a16:creationId xmlns:a16="http://schemas.microsoft.com/office/drawing/2014/main" id="{5DE33302-723A-4CFA-9956-FCA09B83A0CA}"/>
                    </a:ext>
                  </a:extLst>
                </p:cNvPr>
                <p:cNvPicPr/>
                <p:nvPr/>
              </p:nvPicPr>
              <p:blipFill>
                <a:blip r:embed="rId202"/>
                <a:stretch>
                  <a:fillRect/>
                </a:stretch>
              </p:blipFill>
              <p:spPr>
                <a:xfrm>
                  <a:off x="5895211" y="6028870"/>
                  <a:ext cx="141120" cy="23040"/>
                </a:xfrm>
                <a:prstGeom prst="rect">
                  <a:avLst/>
                </a:prstGeom>
              </p:spPr>
            </p:pic>
          </mc:Fallback>
        </mc:AlternateContent>
        <mc:AlternateContent xmlns:mc="http://schemas.openxmlformats.org/markup-compatibility/2006" xmlns:p14="http://schemas.microsoft.com/office/powerpoint/2010/main">
          <mc:Choice Requires="p14">
            <p:contentPart p14:bwMode="auto" r:id="rId203">
              <p14:nvContentPartPr>
                <p14:cNvPr id="134" name="Ink 133">
                  <a:extLst>
                    <a:ext uri="{FF2B5EF4-FFF2-40B4-BE49-F238E27FC236}">
                      <a16:creationId xmlns:a16="http://schemas.microsoft.com/office/drawing/2014/main" id="{44F97812-0C3B-4567-BC39-7D968365F966}"/>
                    </a:ext>
                  </a:extLst>
                </p14:cNvPr>
                <p14:cNvContentPartPr/>
                <p14:nvPr/>
              </p14:nvContentPartPr>
              <p14:xfrm>
                <a:off x="5940571" y="6069190"/>
                <a:ext cx="39240" cy="96120"/>
              </p14:xfrm>
            </p:contentPart>
          </mc:Choice>
          <mc:Fallback xmlns="">
            <p:pic>
              <p:nvPicPr>
                <p:cNvPr id="134" name="Ink 133">
                  <a:extLst>
                    <a:ext uri="{FF2B5EF4-FFF2-40B4-BE49-F238E27FC236}">
                      <a16:creationId xmlns:a16="http://schemas.microsoft.com/office/drawing/2014/main" id="{44F97812-0C3B-4567-BC39-7D968365F966}"/>
                    </a:ext>
                  </a:extLst>
                </p:cNvPr>
                <p:cNvPicPr/>
                <p:nvPr/>
              </p:nvPicPr>
              <p:blipFill>
                <a:blip r:embed="rId204"/>
                <a:stretch>
                  <a:fillRect/>
                </a:stretch>
              </p:blipFill>
              <p:spPr>
                <a:xfrm>
                  <a:off x="5931571" y="6060550"/>
                  <a:ext cx="56880" cy="113760"/>
                </a:xfrm>
                <a:prstGeom prst="rect">
                  <a:avLst/>
                </a:prstGeom>
              </p:spPr>
            </p:pic>
          </mc:Fallback>
        </mc:AlternateContent>
        <mc:AlternateContent xmlns:mc="http://schemas.openxmlformats.org/markup-compatibility/2006" xmlns:p14="http://schemas.microsoft.com/office/powerpoint/2010/main">
          <mc:Choice Requires="p14">
            <p:contentPart p14:bwMode="auto" r:id="rId205">
              <p14:nvContentPartPr>
                <p14:cNvPr id="135" name="Ink 134">
                  <a:extLst>
                    <a:ext uri="{FF2B5EF4-FFF2-40B4-BE49-F238E27FC236}">
                      <a16:creationId xmlns:a16="http://schemas.microsoft.com/office/drawing/2014/main" id="{72FFE974-493E-4E99-941A-D2C4CA9BE904}"/>
                    </a:ext>
                  </a:extLst>
                </p14:cNvPr>
                <p14:cNvContentPartPr/>
                <p14:nvPr/>
              </p14:nvContentPartPr>
              <p14:xfrm>
                <a:off x="5982691" y="6116710"/>
                <a:ext cx="360" cy="109080"/>
              </p14:xfrm>
            </p:contentPart>
          </mc:Choice>
          <mc:Fallback xmlns="">
            <p:pic>
              <p:nvPicPr>
                <p:cNvPr id="135" name="Ink 134">
                  <a:extLst>
                    <a:ext uri="{FF2B5EF4-FFF2-40B4-BE49-F238E27FC236}">
                      <a16:creationId xmlns:a16="http://schemas.microsoft.com/office/drawing/2014/main" id="{72FFE974-493E-4E99-941A-D2C4CA9BE904}"/>
                    </a:ext>
                  </a:extLst>
                </p:cNvPr>
                <p:cNvPicPr/>
                <p:nvPr/>
              </p:nvPicPr>
              <p:blipFill>
                <a:blip r:embed="rId150"/>
                <a:stretch>
                  <a:fillRect/>
                </a:stretch>
              </p:blipFill>
              <p:spPr>
                <a:xfrm>
                  <a:off x="5974051" y="6108070"/>
                  <a:ext cx="18000" cy="126720"/>
                </a:xfrm>
                <a:prstGeom prst="rect">
                  <a:avLst/>
                </a:prstGeom>
              </p:spPr>
            </p:pic>
          </mc:Fallback>
        </mc:AlternateContent>
        <mc:AlternateContent xmlns:mc="http://schemas.openxmlformats.org/markup-compatibility/2006" xmlns:p14="http://schemas.microsoft.com/office/powerpoint/2010/main">
          <mc:Choice Requires="p14">
            <p:contentPart p14:bwMode="auto" r:id="rId206">
              <p14:nvContentPartPr>
                <p14:cNvPr id="136" name="Ink 135">
                  <a:extLst>
                    <a:ext uri="{FF2B5EF4-FFF2-40B4-BE49-F238E27FC236}">
                      <a16:creationId xmlns:a16="http://schemas.microsoft.com/office/drawing/2014/main" id="{23AE1BC3-3698-498C-9C6E-9DB0B3C7567C}"/>
                    </a:ext>
                  </a:extLst>
                </p14:cNvPr>
                <p14:cNvContentPartPr/>
                <p14:nvPr/>
              </p14:nvContentPartPr>
              <p14:xfrm>
                <a:off x="6079171" y="5877670"/>
                <a:ext cx="107280" cy="335520"/>
              </p14:xfrm>
            </p:contentPart>
          </mc:Choice>
          <mc:Fallback xmlns="">
            <p:pic>
              <p:nvPicPr>
                <p:cNvPr id="136" name="Ink 135">
                  <a:extLst>
                    <a:ext uri="{FF2B5EF4-FFF2-40B4-BE49-F238E27FC236}">
                      <a16:creationId xmlns:a16="http://schemas.microsoft.com/office/drawing/2014/main" id="{23AE1BC3-3698-498C-9C6E-9DB0B3C7567C}"/>
                    </a:ext>
                  </a:extLst>
                </p:cNvPr>
                <p:cNvPicPr/>
                <p:nvPr/>
              </p:nvPicPr>
              <p:blipFill>
                <a:blip r:embed="rId207"/>
                <a:stretch>
                  <a:fillRect/>
                </a:stretch>
              </p:blipFill>
              <p:spPr>
                <a:xfrm>
                  <a:off x="6070531" y="5868670"/>
                  <a:ext cx="124920" cy="353160"/>
                </a:xfrm>
                <a:prstGeom prst="rect">
                  <a:avLst/>
                </a:prstGeom>
              </p:spPr>
            </p:pic>
          </mc:Fallback>
        </mc:AlternateContent>
      </p:grpSp>
      <p:grpSp>
        <p:nvGrpSpPr>
          <p:cNvPr id="139" name="Group 138">
            <a:extLst>
              <a:ext uri="{FF2B5EF4-FFF2-40B4-BE49-F238E27FC236}">
                <a16:creationId xmlns:a16="http://schemas.microsoft.com/office/drawing/2014/main" id="{63EBF21A-ACEC-4F4B-AFD8-EF57763F18A2}"/>
              </a:ext>
            </a:extLst>
          </p:cNvPr>
          <p:cNvGrpSpPr/>
          <p:nvPr/>
        </p:nvGrpSpPr>
        <p:grpSpPr>
          <a:xfrm>
            <a:off x="6351331" y="5979910"/>
            <a:ext cx="119160" cy="58320"/>
            <a:chOff x="6351331" y="5979910"/>
            <a:chExt cx="119160" cy="58320"/>
          </a:xfrm>
        </p:grpSpPr>
        <mc:AlternateContent xmlns:mc="http://schemas.openxmlformats.org/markup-compatibility/2006" xmlns:p14="http://schemas.microsoft.com/office/powerpoint/2010/main">
          <mc:Choice Requires="p14">
            <p:contentPart p14:bwMode="auto" r:id="rId208">
              <p14:nvContentPartPr>
                <p14:cNvPr id="137" name="Ink 136">
                  <a:extLst>
                    <a:ext uri="{FF2B5EF4-FFF2-40B4-BE49-F238E27FC236}">
                      <a16:creationId xmlns:a16="http://schemas.microsoft.com/office/drawing/2014/main" id="{40401512-F9D8-4E57-9031-00B56BB15B71}"/>
                    </a:ext>
                  </a:extLst>
                </p14:cNvPr>
                <p14:cNvContentPartPr/>
                <p14:nvPr/>
              </p14:nvContentPartPr>
              <p14:xfrm>
                <a:off x="6351331" y="5979910"/>
                <a:ext cx="119160" cy="18720"/>
              </p14:xfrm>
            </p:contentPart>
          </mc:Choice>
          <mc:Fallback xmlns="">
            <p:pic>
              <p:nvPicPr>
                <p:cNvPr id="137" name="Ink 136">
                  <a:extLst>
                    <a:ext uri="{FF2B5EF4-FFF2-40B4-BE49-F238E27FC236}">
                      <a16:creationId xmlns:a16="http://schemas.microsoft.com/office/drawing/2014/main" id="{40401512-F9D8-4E57-9031-00B56BB15B71}"/>
                    </a:ext>
                  </a:extLst>
                </p:cNvPr>
                <p:cNvPicPr/>
                <p:nvPr/>
              </p:nvPicPr>
              <p:blipFill>
                <a:blip r:embed="rId209"/>
                <a:stretch>
                  <a:fillRect/>
                </a:stretch>
              </p:blipFill>
              <p:spPr>
                <a:xfrm>
                  <a:off x="6342691" y="5971270"/>
                  <a:ext cx="136800" cy="36360"/>
                </a:xfrm>
                <a:prstGeom prst="rect">
                  <a:avLst/>
                </a:prstGeom>
              </p:spPr>
            </p:pic>
          </mc:Fallback>
        </mc:AlternateContent>
        <mc:AlternateContent xmlns:mc="http://schemas.openxmlformats.org/markup-compatibility/2006" xmlns:p14="http://schemas.microsoft.com/office/powerpoint/2010/main">
          <mc:Choice Requires="p14">
            <p:contentPart p14:bwMode="auto" r:id="rId210">
              <p14:nvContentPartPr>
                <p14:cNvPr id="138" name="Ink 137">
                  <a:extLst>
                    <a:ext uri="{FF2B5EF4-FFF2-40B4-BE49-F238E27FC236}">
                      <a16:creationId xmlns:a16="http://schemas.microsoft.com/office/drawing/2014/main" id="{234E898A-3ED8-49E9-BA86-48F73758CBCB}"/>
                    </a:ext>
                  </a:extLst>
                </p14:cNvPr>
                <p14:cNvContentPartPr/>
                <p14:nvPr/>
              </p14:nvContentPartPr>
              <p14:xfrm>
                <a:off x="6367171" y="6033190"/>
                <a:ext cx="95040" cy="5040"/>
              </p14:xfrm>
            </p:contentPart>
          </mc:Choice>
          <mc:Fallback xmlns="">
            <p:pic>
              <p:nvPicPr>
                <p:cNvPr id="138" name="Ink 137">
                  <a:extLst>
                    <a:ext uri="{FF2B5EF4-FFF2-40B4-BE49-F238E27FC236}">
                      <a16:creationId xmlns:a16="http://schemas.microsoft.com/office/drawing/2014/main" id="{234E898A-3ED8-49E9-BA86-48F73758CBCB}"/>
                    </a:ext>
                  </a:extLst>
                </p:cNvPr>
                <p:cNvPicPr/>
                <p:nvPr/>
              </p:nvPicPr>
              <p:blipFill>
                <a:blip r:embed="rId211"/>
                <a:stretch>
                  <a:fillRect/>
                </a:stretch>
              </p:blipFill>
              <p:spPr>
                <a:xfrm>
                  <a:off x="6358531" y="6024190"/>
                  <a:ext cx="112680" cy="226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12">
            <p14:nvContentPartPr>
              <p14:cNvPr id="141" name="Ink 140">
                <a:extLst>
                  <a:ext uri="{FF2B5EF4-FFF2-40B4-BE49-F238E27FC236}">
                    <a16:creationId xmlns:a16="http://schemas.microsoft.com/office/drawing/2014/main" id="{4819CF27-A2BC-4761-9970-7935B8AB8293}"/>
                  </a:ext>
                </a:extLst>
              </p14:cNvPr>
              <p14:cNvContentPartPr/>
              <p14:nvPr/>
            </p14:nvContentPartPr>
            <p14:xfrm>
              <a:off x="6605491" y="5935270"/>
              <a:ext cx="101160" cy="16920"/>
            </p14:xfrm>
          </p:contentPart>
        </mc:Choice>
        <mc:Fallback xmlns="">
          <p:pic>
            <p:nvPicPr>
              <p:cNvPr id="141" name="Ink 140">
                <a:extLst>
                  <a:ext uri="{FF2B5EF4-FFF2-40B4-BE49-F238E27FC236}">
                    <a16:creationId xmlns:a16="http://schemas.microsoft.com/office/drawing/2014/main" id="{4819CF27-A2BC-4761-9970-7935B8AB8293}"/>
                  </a:ext>
                </a:extLst>
              </p:cNvPr>
              <p:cNvPicPr/>
              <p:nvPr/>
            </p:nvPicPr>
            <p:blipFill>
              <a:blip r:embed="rId213"/>
              <a:stretch>
                <a:fillRect/>
              </a:stretch>
            </p:blipFill>
            <p:spPr>
              <a:xfrm>
                <a:off x="6596851" y="5926630"/>
                <a:ext cx="118800" cy="34560"/>
              </a:xfrm>
              <a:prstGeom prst="rect">
                <a:avLst/>
              </a:prstGeom>
            </p:spPr>
          </p:pic>
        </mc:Fallback>
      </mc:AlternateContent>
      <mc:AlternateContent xmlns:mc="http://schemas.openxmlformats.org/markup-compatibility/2006" xmlns:p14="http://schemas.microsoft.com/office/powerpoint/2010/main">
        <mc:Choice Requires="p14">
          <p:contentPart p14:bwMode="auto" r:id="rId214">
            <p14:nvContentPartPr>
              <p14:cNvPr id="142" name="Ink 141">
                <a:extLst>
                  <a:ext uri="{FF2B5EF4-FFF2-40B4-BE49-F238E27FC236}">
                    <a16:creationId xmlns:a16="http://schemas.microsoft.com/office/drawing/2014/main" id="{E53B9414-5507-4D3E-84EC-225126680586}"/>
                  </a:ext>
                </a:extLst>
              </p14:cNvPr>
              <p14:cNvContentPartPr/>
              <p14:nvPr/>
            </p14:nvContentPartPr>
            <p14:xfrm>
              <a:off x="4887211" y="5478430"/>
              <a:ext cx="360" cy="151560"/>
            </p14:xfrm>
          </p:contentPart>
        </mc:Choice>
        <mc:Fallback xmlns="">
          <p:pic>
            <p:nvPicPr>
              <p:cNvPr id="142" name="Ink 141">
                <a:extLst>
                  <a:ext uri="{FF2B5EF4-FFF2-40B4-BE49-F238E27FC236}">
                    <a16:creationId xmlns:a16="http://schemas.microsoft.com/office/drawing/2014/main" id="{E53B9414-5507-4D3E-84EC-225126680586}"/>
                  </a:ext>
                </a:extLst>
              </p:cNvPr>
              <p:cNvPicPr/>
              <p:nvPr/>
            </p:nvPicPr>
            <p:blipFill>
              <a:blip r:embed="rId215"/>
              <a:stretch>
                <a:fillRect/>
              </a:stretch>
            </p:blipFill>
            <p:spPr>
              <a:xfrm>
                <a:off x="4878211" y="5469430"/>
                <a:ext cx="18000" cy="169200"/>
              </a:xfrm>
              <a:prstGeom prst="rect">
                <a:avLst/>
              </a:prstGeom>
            </p:spPr>
          </p:pic>
        </mc:Fallback>
      </mc:AlternateContent>
      <mc:AlternateContent xmlns:mc="http://schemas.openxmlformats.org/markup-compatibility/2006" xmlns:p14="http://schemas.microsoft.com/office/powerpoint/2010/main">
        <mc:Choice Requires="p14">
          <p:contentPart p14:bwMode="auto" r:id="rId216">
            <p14:nvContentPartPr>
              <p14:cNvPr id="143" name="Ink 142">
                <a:extLst>
                  <a:ext uri="{FF2B5EF4-FFF2-40B4-BE49-F238E27FC236}">
                    <a16:creationId xmlns:a16="http://schemas.microsoft.com/office/drawing/2014/main" id="{DA79C7CC-B01A-4FED-AD0F-12AEB976B857}"/>
                  </a:ext>
                </a:extLst>
              </p14:cNvPr>
              <p14:cNvContentPartPr/>
              <p14:nvPr/>
            </p14:nvContentPartPr>
            <p14:xfrm>
              <a:off x="5202211" y="5959030"/>
              <a:ext cx="360" cy="130320"/>
            </p14:xfrm>
          </p:contentPart>
        </mc:Choice>
        <mc:Fallback xmlns="">
          <p:pic>
            <p:nvPicPr>
              <p:cNvPr id="143" name="Ink 142">
                <a:extLst>
                  <a:ext uri="{FF2B5EF4-FFF2-40B4-BE49-F238E27FC236}">
                    <a16:creationId xmlns:a16="http://schemas.microsoft.com/office/drawing/2014/main" id="{DA79C7CC-B01A-4FED-AD0F-12AEB976B857}"/>
                  </a:ext>
                </a:extLst>
              </p:cNvPr>
              <p:cNvPicPr/>
              <p:nvPr/>
            </p:nvPicPr>
            <p:blipFill>
              <a:blip r:embed="rId217"/>
              <a:stretch>
                <a:fillRect/>
              </a:stretch>
            </p:blipFill>
            <p:spPr>
              <a:xfrm>
                <a:off x="5193571" y="5950390"/>
                <a:ext cx="18000" cy="147960"/>
              </a:xfrm>
              <a:prstGeom prst="rect">
                <a:avLst/>
              </a:prstGeom>
            </p:spPr>
          </p:pic>
        </mc:Fallback>
      </mc:AlternateContent>
      <p:grpSp>
        <p:nvGrpSpPr>
          <p:cNvPr id="158" name="Group 157">
            <a:extLst>
              <a:ext uri="{FF2B5EF4-FFF2-40B4-BE49-F238E27FC236}">
                <a16:creationId xmlns:a16="http://schemas.microsoft.com/office/drawing/2014/main" id="{DA132D83-6DEA-4601-B67D-B3115D2E00EB}"/>
              </a:ext>
            </a:extLst>
          </p:cNvPr>
          <p:cNvGrpSpPr/>
          <p:nvPr/>
        </p:nvGrpSpPr>
        <p:grpSpPr>
          <a:xfrm>
            <a:off x="6833011" y="5796310"/>
            <a:ext cx="1117440" cy="388440"/>
            <a:chOff x="6833011" y="5796310"/>
            <a:chExt cx="1117440" cy="388440"/>
          </a:xfrm>
        </p:grpSpPr>
        <mc:AlternateContent xmlns:mc="http://schemas.openxmlformats.org/markup-compatibility/2006" xmlns:p14="http://schemas.microsoft.com/office/powerpoint/2010/main">
          <mc:Choice Requires="p14">
            <p:contentPart p14:bwMode="auto" r:id="rId218">
              <p14:nvContentPartPr>
                <p14:cNvPr id="144" name="Ink 143">
                  <a:extLst>
                    <a:ext uri="{FF2B5EF4-FFF2-40B4-BE49-F238E27FC236}">
                      <a16:creationId xmlns:a16="http://schemas.microsoft.com/office/drawing/2014/main" id="{79721492-BCBB-456C-9757-51FD823CA72E}"/>
                    </a:ext>
                  </a:extLst>
                </p14:cNvPr>
                <p14:cNvContentPartPr/>
                <p14:nvPr/>
              </p14:nvContentPartPr>
              <p14:xfrm>
                <a:off x="6833011" y="5796310"/>
                <a:ext cx="95760" cy="365040"/>
              </p14:xfrm>
            </p:contentPart>
          </mc:Choice>
          <mc:Fallback xmlns="">
            <p:pic>
              <p:nvPicPr>
                <p:cNvPr id="144" name="Ink 143">
                  <a:extLst>
                    <a:ext uri="{FF2B5EF4-FFF2-40B4-BE49-F238E27FC236}">
                      <a16:creationId xmlns:a16="http://schemas.microsoft.com/office/drawing/2014/main" id="{79721492-BCBB-456C-9757-51FD823CA72E}"/>
                    </a:ext>
                  </a:extLst>
                </p:cNvPr>
                <p:cNvPicPr/>
                <p:nvPr/>
              </p:nvPicPr>
              <p:blipFill>
                <a:blip r:embed="rId219"/>
                <a:stretch>
                  <a:fillRect/>
                </a:stretch>
              </p:blipFill>
              <p:spPr>
                <a:xfrm>
                  <a:off x="6824371" y="5787670"/>
                  <a:ext cx="113400" cy="382680"/>
                </a:xfrm>
                <a:prstGeom prst="rect">
                  <a:avLst/>
                </a:prstGeom>
              </p:spPr>
            </p:pic>
          </mc:Fallback>
        </mc:AlternateContent>
        <mc:AlternateContent xmlns:mc="http://schemas.openxmlformats.org/markup-compatibility/2006" xmlns:p14="http://schemas.microsoft.com/office/powerpoint/2010/main">
          <mc:Choice Requires="p14">
            <p:contentPart p14:bwMode="auto" r:id="rId220">
              <p14:nvContentPartPr>
                <p14:cNvPr id="145" name="Ink 144">
                  <a:extLst>
                    <a:ext uri="{FF2B5EF4-FFF2-40B4-BE49-F238E27FC236}">
                      <a16:creationId xmlns:a16="http://schemas.microsoft.com/office/drawing/2014/main" id="{70A060BB-BF3D-43E8-911C-015C95BB7639}"/>
                    </a:ext>
                  </a:extLst>
                </p14:cNvPr>
                <p14:cNvContentPartPr/>
                <p14:nvPr/>
              </p14:nvContentPartPr>
              <p14:xfrm>
                <a:off x="7031371" y="5860030"/>
                <a:ext cx="55800" cy="117360"/>
              </p14:xfrm>
            </p:contentPart>
          </mc:Choice>
          <mc:Fallback xmlns="">
            <p:pic>
              <p:nvPicPr>
                <p:cNvPr id="145" name="Ink 144">
                  <a:extLst>
                    <a:ext uri="{FF2B5EF4-FFF2-40B4-BE49-F238E27FC236}">
                      <a16:creationId xmlns:a16="http://schemas.microsoft.com/office/drawing/2014/main" id="{70A060BB-BF3D-43E8-911C-015C95BB7639}"/>
                    </a:ext>
                  </a:extLst>
                </p:cNvPr>
                <p:cNvPicPr/>
                <p:nvPr/>
              </p:nvPicPr>
              <p:blipFill>
                <a:blip r:embed="rId221"/>
                <a:stretch>
                  <a:fillRect/>
                </a:stretch>
              </p:blipFill>
              <p:spPr>
                <a:xfrm>
                  <a:off x="7022371" y="5851030"/>
                  <a:ext cx="73440" cy="135000"/>
                </a:xfrm>
                <a:prstGeom prst="rect">
                  <a:avLst/>
                </a:prstGeom>
              </p:spPr>
            </p:pic>
          </mc:Fallback>
        </mc:AlternateContent>
        <mc:AlternateContent xmlns:mc="http://schemas.openxmlformats.org/markup-compatibility/2006" xmlns:p14="http://schemas.microsoft.com/office/powerpoint/2010/main">
          <mc:Choice Requires="p14">
            <p:contentPart p14:bwMode="auto" r:id="rId222">
              <p14:nvContentPartPr>
                <p14:cNvPr id="146" name="Ink 145">
                  <a:extLst>
                    <a:ext uri="{FF2B5EF4-FFF2-40B4-BE49-F238E27FC236}">
                      <a16:creationId xmlns:a16="http://schemas.microsoft.com/office/drawing/2014/main" id="{6665C3E9-6DCB-4894-8312-F9F86540BE59}"/>
                    </a:ext>
                  </a:extLst>
                </p14:cNvPr>
                <p14:cNvContentPartPr/>
                <p14:nvPr/>
              </p14:nvContentPartPr>
              <p14:xfrm>
                <a:off x="6977371" y="5998630"/>
                <a:ext cx="165960" cy="16920"/>
              </p14:xfrm>
            </p:contentPart>
          </mc:Choice>
          <mc:Fallback xmlns="">
            <p:pic>
              <p:nvPicPr>
                <p:cNvPr id="146" name="Ink 145">
                  <a:extLst>
                    <a:ext uri="{FF2B5EF4-FFF2-40B4-BE49-F238E27FC236}">
                      <a16:creationId xmlns:a16="http://schemas.microsoft.com/office/drawing/2014/main" id="{6665C3E9-6DCB-4894-8312-F9F86540BE59}"/>
                    </a:ext>
                  </a:extLst>
                </p:cNvPr>
                <p:cNvPicPr/>
                <p:nvPr/>
              </p:nvPicPr>
              <p:blipFill>
                <a:blip r:embed="rId223"/>
                <a:stretch>
                  <a:fillRect/>
                </a:stretch>
              </p:blipFill>
              <p:spPr>
                <a:xfrm>
                  <a:off x="6968731" y="5989630"/>
                  <a:ext cx="183600" cy="34560"/>
                </a:xfrm>
                <a:prstGeom prst="rect">
                  <a:avLst/>
                </a:prstGeom>
              </p:spPr>
            </p:pic>
          </mc:Fallback>
        </mc:AlternateContent>
        <mc:AlternateContent xmlns:mc="http://schemas.openxmlformats.org/markup-compatibility/2006" xmlns:p14="http://schemas.microsoft.com/office/powerpoint/2010/main">
          <mc:Choice Requires="p14">
            <p:contentPart p14:bwMode="auto" r:id="rId224">
              <p14:nvContentPartPr>
                <p14:cNvPr id="147" name="Ink 146">
                  <a:extLst>
                    <a:ext uri="{FF2B5EF4-FFF2-40B4-BE49-F238E27FC236}">
                      <a16:creationId xmlns:a16="http://schemas.microsoft.com/office/drawing/2014/main" id="{2D506175-19FF-42B3-AAC5-18739E5C822E}"/>
                    </a:ext>
                  </a:extLst>
                </p14:cNvPr>
                <p14:cNvContentPartPr/>
                <p14:nvPr/>
              </p14:nvContentPartPr>
              <p14:xfrm>
                <a:off x="7007251" y="6045790"/>
                <a:ext cx="55080" cy="138960"/>
              </p14:xfrm>
            </p:contentPart>
          </mc:Choice>
          <mc:Fallback xmlns="">
            <p:pic>
              <p:nvPicPr>
                <p:cNvPr id="147" name="Ink 146">
                  <a:extLst>
                    <a:ext uri="{FF2B5EF4-FFF2-40B4-BE49-F238E27FC236}">
                      <a16:creationId xmlns:a16="http://schemas.microsoft.com/office/drawing/2014/main" id="{2D506175-19FF-42B3-AAC5-18739E5C822E}"/>
                    </a:ext>
                  </a:extLst>
                </p:cNvPr>
                <p:cNvPicPr/>
                <p:nvPr/>
              </p:nvPicPr>
              <p:blipFill>
                <a:blip r:embed="rId225"/>
                <a:stretch>
                  <a:fillRect/>
                </a:stretch>
              </p:blipFill>
              <p:spPr>
                <a:xfrm>
                  <a:off x="6998251" y="6037150"/>
                  <a:ext cx="72720" cy="156600"/>
                </a:xfrm>
                <a:prstGeom prst="rect">
                  <a:avLst/>
                </a:prstGeom>
              </p:spPr>
            </p:pic>
          </mc:Fallback>
        </mc:AlternateContent>
        <mc:AlternateContent xmlns:mc="http://schemas.openxmlformats.org/markup-compatibility/2006" xmlns:p14="http://schemas.microsoft.com/office/powerpoint/2010/main">
          <mc:Choice Requires="p14">
            <p:contentPart p14:bwMode="auto" r:id="rId226">
              <p14:nvContentPartPr>
                <p14:cNvPr id="148" name="Ink 147">
                  <a:extLst>
                    <a:ext uri="{FF2B5EF4-FFF2-40B4-BE49-F238E27FC236}">
                      <a16:creationId xmlns:a16="http://schemas.microsoft.com/office/drawing/2014/main" id="{B250C8D8-E3F4-4D01-8EC5-D95A0E8A19A8}"/>
                    </a:ext>
                  </a:extLst>
                </p14:cNvPr>
                <p14:cNvContentPartPr/>
                <p14:nvPr/>
              </p14:nvContentPartPr>
              <p14:xfrm>
                <a:off x="7207051" y="5990350"/>
                <a:ext cx="18000" cy="30960"/>
              </p14:xfrm>
            </p:contentPart>
          </mc:Choice>
          <mc:Fallback xmlns="">
            <p:pic>
              <p:nvPicPr>
                <p:cNvPr id="148" name="Ink 147">
                  <a:extLst>
                    <a:ext uri="{FF2B5EF4-FFF2-40B4-BE49-F238E27FC236}">
                      <a16:creationId xmlns:a16="http://schemas.microsoft.com/office/drawing/2014/main" id="{B250C8D8-E3F4-4D01-8EC5-D95A0E8A19A8}"/>
                    </a:ext>
                  </a:extLst>
                </p:cNvPr>
                <p:cNvPicPr/>
                <p:nvPr/>
              </p:nvPicPr>
              <p:blipFill>
                <a:blip r:embed="rId227"/>
                <a:stretch>
                  <a:fillRect/>
                </a:stretch>
              </p:blipFill>
              <p:spPr>
                <a:xfrm>
                  <a:off x="7198411" y="5981350"/>
                  <a:ext cx="35640" cy="48600"/>
                </a:xfrm>
                <a:prstGeom prst="rect">
                  <a:avLst/>
                </a:prstGeom>
              </p:spPr>
            </p:pic>
          </mc:Fallback>
        </mc:AlternateContent>
        <mc:AlternateContent xmlns:mc="http://schemas.openxmlformats.org/markup-compatibility/2006" xmlns:p14="http://schemas.microsoft.com/office/powerpoint/2010/main">
          <mc:Choice Requires="p14">
            <p:contentPart p14:bwMode="auto" r:id="rId228">
              <p14:nvContentPartPr>
                <p14:cNvPr id="149" name="Ink 148">
                  <a:extLst>
                    <a:ext uri="{FF2B5EF4-FFF2-40B4-BE49-F238E27FC236}">
                      <a16:creationId xmlns:a16="http://schemas.microsoft.com/office/drawing/2014/main" id="{A9EE9136-179C-4FEC-B27D-883785326FE1}"/>
                    </a:ext>
                  </a:extLst>
                </p14:cNvPr>
                <p14:cNvContentPartPr/>
                <p14:nvPr/>
              </p14:nvContentPartPr>
              <p14:xfrm>
                <a:off x="7337731" y="5840950"/>
                <a:ext cx="32760" cy="210240"/>
              </p14:xfrm>
            </p:contentPart>
          </mc:Choice>
          <mc:Fallback xmlns="">
            <p:pic>
              <p:nvPicPr>
                <p:cNvPr id="149" name="Ink 148">
                  <a:extLst>
                    <a:ext uri="{FF2B5EF4-FFF2-40B4-BE49-F238E27FC236}">
                      <a16:creationId xmlns:a16="http://schemas.microsoft.com/office/drawing/2014/main" id="{A9EE9136-179C-4FEC-B27D-883785326FE1}"/>
                    </a:ext>
                  </a:extLst>
                </p:cNvPr>
                <p:cNvPicPr/>
                <p:nvPr/>
              </p:nvPicPr>
              <p:blipFill>
                <a:blip r:embed="rId229"/>
                <a:stretch>
                  <a:fillRect/>
                </a:stretch>
              </p:blipFill>
              <p:spPr>
                <a:xfrm>
                  <a:off x="7328731" y="5831950"/>
                  <a:ext cx="50400" cy="227880"/>
                </a:xfrm>
                <a:prstGeom prst="rect">
                  <a:avLst/>
                </a:prstGeom>
              </p:spPr>
            </p:pic>
          </mc:Fallback>
        </mc:AlternateContent>
        <mc:AlternateContent xmlns:mc="http://schemas.openxmlformats.org/markup-compatibility/2006" xmlns:p14="http://schemas.microsoft.com/office/powerpoint/2010/main">
          <mc:Choice Requires="p14">
            <p:contentPart p14:bwMode="auto" r:id="rId230">
              <p14:nvContentPartPr>
                <p14:cNvPr id="150" name="Ink 149">
                  <a:extLst>
                    <a:ext uri="{FF2B5EF4-FFF2-40B4-BE49-F238E27FC236}">
                      <a16:creationId xmlns:a16="http://schemas.microsoft.com/office/drawing/2014/main" id="{F4D45ACE-C011-44D7-BCEF-A5F6F9BDB3DF}"/>
                    </a:ext>
                  </a:extLst>
                </p14:cNvPr>
                <p14:cNvContentPartPr/>
                <p14:nvPr/>
              </p14:nvContentPartPr>
              <p14:xfrm>
                <a:off x="7898251" y="5817190"/>
                <a:ext cx="52200" cy="190080"/>
              </p14:xfrm>
            </p:contentPart>
          </mc:Choice>
          <mc:Fallback xmlns="">
            <p:pic>
              <p:nvPicPr>
                <p:cNvPr id="150" name="Ink 149">
                  <a:extLst>
                    <a:ext uri="{FF2B5EF4-FFF2-40B4-BE49-F238E27FC236}">
                      <a16:creationId xmlns:a16="http://schemas.microsoft.com/office/drawing/2014/main" id="{F4D45ACE-C011-44D7-BCEF-A5F6F9BDB3DF}"/>
                    </a:ext>
                  </a:extLst>
                </p:cNvPr>
                <p:cNvPicPr/>
                <p:nvPr/>
              </p:nvPicPr>
              <p:blipFill>
                <a:blip r:embed="rId231"/>
                <a:stretch>
                  <a:fillRect/>
                </a:stretch>
              </p:blipFill>
              <p:spPr>
                <a:xfrm>
                  <a:off x="7889251" y="5808190"/>
                  <a:ext cx="69840" cy="207720"/>
                </a:xfrm>
                <a:prstGeom prst="rect">
                  <a:avLst/>
                </a:prstGeom>
              </p:spPr>
            </p:pic>
          </mc:Fallback>
        </mc:AlternateContent>
        <mc:AlternateContent xmlns:mc="http://schemas.openxmlformats.org/markup-compatibility/2006" xmlns:p14="http://schemas.microsoft.com/office/powerpoint/2010/main">
          <mc:Choice Requires="p14">
            <p:contentPart p14:bwMode="auto" r:id="rId232">
              <p14:nvContentPartPr>
                <p14:cNvPr id="152" name="Ink 151">
                  <a:extLst>
                    <a:ext uri="{FF2B5EF4-FFF2-40B4-BE49-F238E27FC236}">
                      <a16:creationId xmlns:a16="http://schemas.microsoft.com/office/drawing/2014/main" id="{C9E55822-F0BA-4DBD-BB91-4C4C58A84DE2}"/>
                    </a:ext>
                  </a:extLst>
                </p14:cNvPr>
                <p14:cNvContentPartPr/>
                <p14:nvPr/>
              </p14:nvContentPartPr>
              <p14:xfrm>
                <a:off x="7425571" y="5851030"/>
                <a:ext cx="86760" cy="123120"/>
              </p14:xfrm>
            </p:contentPart>
          </mc:Choice>
          <mc:Fallback xmlns="">
            <p:pic>
              <p:nvPicPr>
                <p:cNvPr id="152" name="Ink 151">
                  <a:extLst>
                    <a:ext uri="{FF2B5EF4-FFF2-40B4-BE49-F238E27FC236}">
                      <a16:creationId xmlns:a16="http://schemas.microsoft.com/office/drawing/2014/main" id="{C9E55822-F0BA-4DBD-BB91-4C4C58A84DE2}"/>
                    </a:ext>
                  </a:extLst>
                </p:cNvPr>
                <p:cNvPicPr/>
                <p:nvPr/>
              </p:nvPicPr>
              <p:blipFill>
                <a:blip r:embed="rId233"/>
                <a:stretch>
                  <a:fillRect/>
                </a:stretch>
              </p:blipFill>
              <p:spPr>
                <a:xfrm>
                  <a:off x="7416931" y="5842390"/>
                  <a:ext cx="104400" cy="140760"/>
                </a:xfrm>
                <a:prstGeom prst="rect">
                  <a:avLst/>
                </a:prstGeom>
              </p:spPr>
            </p:pic>
          </mc:Fallback>
        </mc:AlternateContent>
        <mc:AlternateContent xmlns:mc="http://schemas.openxmlformats.org/markup-compatibility/2006" xmlns:p14="http://schemas.microsoft.com/office/powerpoint/2010/main">
          <mc:Choice Requires="p14">
            <p:contentPart p14:bwMode="auto" r:id="rId234">
              <p14:nvContentPartPr>
                <p14:cNvPr id="153" name="Ink 152">
                  <a:extLst>
                    <a:ext uri="{FF2B5EF4-FFF2-40B4-BE49-F238E27FC236}">
                      <a16:creationId xmlns:a16="http://schemas.microsoft.com/office/drawing/2014/main" id="{6C08F7B1-48BF-489D-9FAB-009EC9096286}"/>
                    </a:ext>
                  </a:extLst>
                </p14:cNvPr>
                <p14:cNvContentPartPr/>
                <p14:nvPr/>
              </p14:nvContentPartPr>
              <p14:xfrm>
                <a:off x="7559131" y="5911870"/>
                <a:ext cx="8640" cy="16560"/>
              </p14:xfrm>
            </p:contentPart>
          </mc:Choice>
          <mc:Fallback xmlns="">
            <p:pic>
              <p:nvPicPr>
                <p:cNvPr id="153" name="Ink 152">
                  <a:extLst>
                    <a:ext uri="{FF2B5EF4-FFF2-40B4-BE49-F238E27FC236}">
                      <a16:creationId xmlns:a16="http://schemas.microsoft.com/office/drawing/2014/main" id="{6C08F7B1-48BF-489D-9FAB-009EC9096286}"/>
                    </a:ext>
                  </a:extLst>
                </p:cNvPr>
                <p:cNvPicPr/>
                <p:nvPr/>
              </p:nvPicPr>
              <p:blipFill>
                <a:blip r:embed="rId235"/>
                <a:stretch>
                  <a:fillRect/>
                </a:stretch>
              </p:blipFill>
              <p:spPr>
                <a:xfrm>
                  <a:off x="7550491" y="5902870"/>
                  <a:ext cx="26280" cy="34200"/>
                </a:xfrm>
                <a:prstGeom prst="rect">
                  <a:avLst/>
                </a:prstGeom>
              </p:spPr>
            </p:pic>
          </mc:Fallback>
        </mc:AlternateContent>
        <mc:AlternateContent xmlns:mc="http://schemas.openxmlformats.org/markup-compatibility/2006" xmlns:p14="http://schemas.microsoft.com/office/powerpoint/2010/main">
          <mc:Choice Requires="p14">
            <p:contentPart p14:bwMode="auto" r:id="rId236">
              <p14:nvContentPartPr>
                <p14:cNvPr id="154" name="Ink 153">
                  <a:extLst>
                    <a:ext uri="{FF2B5EF4-FFF2-40B4-BE49-F238E27FC236}">
                      <a16:creationId xmlns:a16="http://schemas.microsoft.com/office/drawing/2014/main" id="{6C09957D-DB8E-4F38-A83F-A93A09BC8E2E}"/>
                    </a:ext>
                  </a:extLst>
                </p14:cNvPr>
                <p14:cNvContentPartPr/>
                <p14:nvPr/>
              </p14:nvContentPartPr>
              <p14:xfrm>
                <a:off x="7611331" y="5840950"/>
                <a:ext cx="52920" cy="73080"/>
              </p14:xfrm>
            </p:contentPart>
          </mc:Choice>
          <mc:Fallback xmlns="">
            <p:pic>
              <p:nvPicPr>
                <p:cNvPr id="154" name="Ink 153">
                  <a:extLst>
                    <a:ext uri="{FF2B5EF4-FFF2-40B4-BE49-F238E27FC236}">
                      <a16:creationId xmlns:a16="http://schemas.microsoft.com/office/drawing/2014/main" id="{6C09957D-DB8E-4F38-A83F-A93A09BC8E2E}"/>
                    </a:ext>
                  </a:extLst>
                </p:cNvPr>
                <p:cNvPicPr/>
                <p:nvPr/>
              </p:nvPicPr>
              <p:blipFill>
                <a:blip r:embed="rId237"/>
                <a:stretch>
                  <a:fillRect/>
                </a:stretch>
              </p:blipFill>
              <p:spPr>
                <a:xfrm>
                  <a:off x="7602691" y="5831950"/>
                  <a:ext cx="70560" cy="90720"/>
                </a:xfrm>
                <a:prstGeom prst="rect">
                  <a:avLst/>
                </a:prstGeom>
              </p:spPr>
            </p:pic>
          </mc:Fallback>
        </mc:AlternateContent>
        <mc:AlternateContent xmlns:mc="http://schemas.openxmlformats.org/markup-compatibility/2006" xmlns:p14="http://schemas.microsoft.com/office/powerpoint/2010/main">
          <mc:Choice Requires="p14">
            <p:contentPart p14:bwMode="auto" r:id="rId238">
              <p14:nvContentPartPr>
                <p14:cNvPr id="155" name="Ink 154">
                  <a:extLst>
                    <a:ext uri="{FF2B5EF4-FFF2-40B4-BE49-F238E27FC236}">
                      <a16:creationId xmlns:a16="http://schemas.microsoft.com/office/drawing/2014/main" id="{17565244-667D-4A15-BABE-0A6D41E5A0B2}"/>
                    </a:ext>
                  </a:extLst>
                </p14:cNvPr>
                <p14:cNvContentPartPr/>
                <p14:nvPr/>
              </p14:nvContentPartPr>
              <p14:xfrm>
                <a:off x="7669651" y="5854990"/>
                <a:ext cx="360" cy="115920"/>
              </p14:xfrm>
            </p:contentPart>
          </mc:Choice>
          <mc:Fallback xmlns="">
            <p:pic>
              <p:nvPicPr>
                <p:cNvPr id="155" name="Ink 154">
                  <a:extLst>
                    <a:ext uri="{FF2B5EF4-FFF2-40B4-BE49-F238E27FC236}">
                      <a16:creationId xmlns:a16="http://schemas.microsoft.com/office/drawing/2014/main" id="{17565244-667D-4A15-BABE-0A6D41E5A0B2}"/>
                    </a:ext>
                  </a:extLst>
                </p:cNvPr>
                <p:cNvPicPr/>
                <p:nvPr/>
              </p:nvPicPr>
              <p:blipFill>
                <a:blip r:embed="rId239"/>
                <a:stretch>
                  <a:fillRect/>
                </a:stretch>
              </p:blipFill>
              <p:spPr>
                <a:xfrm>
                  <a:off x="7661011" y="5845990"/>
                  <a:ext cx="18000" cy="133560"/>
                </a:xfrm>
                <a:prstGeom prst="rect">
                  <a:avLst/>
                </a:prstGeom>
              </p:spPr>
            </p:pic>
          </mc:Fallback>
        </mc:AlternateContent>
        <mc:AlternateContent xmlns:mc="http://schemas.openxmlformats.org/markup-compatibility/2006" xmlns:p14="http://schemas.microsoft.com/office/powerpoint/2010/main">
          <mc:Choice Requires="p14">
            <p:contentPart p14:bwMode="auto" r:id="rId240">
              <p14:nvContentPartPr>
                <p14:cNvPr id="156" name="Ink 155">
                  <a:extLst>
                    <a:ext uri="{FF2B5EF4-FFF2-40B4-BE49-F238E27FC236}">
                      <a16:creationId xmlns:a16="http://schemas.microsoft.com/office/drawing/2014/main" id="{C9D23C98-CE4B-4FF9-8D7E-D553A0C86478}"/>
                    </a:ext>
                  </a:extLst>
                </p14:cNvPr>
                <p14:cNvContentPartPr/>
                <p14:nvPr/>
              </p14:nvContentPartPr>
              <p14:xfrm>
                <a:off x="7740571" y="5848510"/>
                <a:ext cx="5040" cy="115920"/>
              </p14:xfrm>
            </p:contentPart>
          </mc:Choice>
          <mc:Fallback xmlns="">
            <p:pic>
              <p:nvPicPr>
                <p:cNvPr id="156" name="Ink 155">
                  <a:extLst>
                    <a:ext uri="{FF2B5EF4-FFF2-40B4-BE49-F238E27FC236}">
                      <a16:creationId xmlns:a16="http://schemas.microsoft.com/office/drawing/2014/main" id="{C9D23C98-CE4B-4FF9-8D7E-D553A0C86478}"/>
                    </a:ext>
                  </a:extLst>
                </p:cNvPr>
                <p:cNvPicPr/>
                <p:nvPr/>
              </p:nvPicPr>
              <p:blipFill>
                <a:blip r:embed="rId241"/>
                <a:stretch>
                  <a:fillRect/>
                </a:stretch>
              </p:blipFill>
              <p:spPr>
                <a:xfrm>
                  <a:off x="7731931" y="5839870"/>
                  <a:ext cx="22680" cy="133560"/>
                </a:xfrm>
                <a:prstGeom prst="rect">
                  <a:avLst/>
                </a:prstGeom>
              </p:spPr>
            </p:pic>
          </mc:Fallback>
        </mc:AlternateContent>
        <mc:AlternateContent xmlns:mc="http://schemas.openxmlformats.org/markup-compatibility/2006" xmlns:p14="http://schemas.microsoft.com/office/powerpoint/2010/main">
          <mc:Choice Requires="p14">
            <p:contentPart p14:bwMode="auto" r:id="rId242">
              <p14:nvContentPartPr>
                <p14:cNvPr id="157" name="Ink 156">
                  <a:extLst>
                    <a:ext uri="{FF2B5EF4-FFF2-40B4-BE49-F238E27FC236}">
                      <a16:creationId xmlns:a16="http://schemas.microsoft.com/office/drawing/2014/main" id="{0F30DC3F-AD10-4CBC-B6DD-A415D6A007E0}"/>
                    </a:ext>
                  </a:extLst>
                </p14:cNvPr>
                <p14:cNvContentPartPr/>
                <p14:nvPr/>
              </p14:nvContentPartPr>
              <p14:xfrm>
                <a:off x="7776211" y="5848510"/>
                <a:ext cx="99000" cy="118080"/>
              </p14:xfrm>
            </p:contentPart>
          </mc:Choice>
          <mc:Fallback xmlns="">
            <p:pic>
              <p:nvPicPr>
                <p:cNvPr id="157" name="Ink 156">
                  <a:extLst>
                    <a:ext uri="{FF2B5EF4-FFF2-40B4-BE49-F238E27FC236}">
                      <a16:creationId xmlns:a16="http://schemas.microsoft.com/office/drawing/2014/main" id="{0F30DC3F-AD10-4CBC-B6DD-A415D6A007E0}"/>
                    </a:ext>
                  </a:extLst>
                </p:cNvPr>
                <p:cNvPicPr/>
                <p:nvPr/>
              </p:nvPicPr>
              <p:blipFill>
                <a:blip r:embed="rId243"/>
                <a:stretch>
                  <a:fillRect/>
                </a:stretch>
              </p:blipFill>
              <p:spPr>
                <a:xfrm>
                  <a:off x="7767211" y="5839870"/>
                  <a:ext cx="116640" cy="135720"/>
                </a:xfrm>
                <a:prstGeom prst="rect">
                  <a:avLst/>
                </a:prstGeom>
              </p:spPr>
            </p:pic>
          </mc:Fallback>
        </mc:AlternateContent>
      </p:grpSp>
      <p:grpSp>
        <p:nvGrpSpPr>
          <p:cNvPr id="165" name="Group 164">
            <a:extLst>
              <a:ext uri="{FF2B5EF4-FFF2-40B4-BE49-F238E27FC236}">
                <a16:creationId xmlns:a16="http://schemas.microsoft.com/office/drawing/2014/main" id="{BDB6B6E2-7693-440D-A581-3FE808B108EA}"/>
              </a:ext>
            </a:extLst>
          </p:cNvPr>
          <p:cNvGrpSpPr/>
          <p:nvPr/>
        </p:nvGrpSpPr>
        <p:grpSpPr>
          <a:xfrm>
            <a:off x="8069971" y="5784070"/>
            <a:ext cx="405000" cy="303480"/>
            <a:chOff x="8069971" y="5784070"/>
            <a:chExt cx="405000" cy="303480"/>
          </a:xfrm>
        </p:grpSpPr>
        <mc:AlternateContent xmlns:mc="http://schemas.openxmlformats.org/markup-compatibility/2006" xmlns:p14="http://schemas.microsoft.com/office/powerpoint/2010/main">
          <mc:Choice Requires="p14">
            <p:contentPart p14:bwMode="auto" r:id="rId244">
              <p14:nvContentPartPr>
                <p14:cNvPr id="159" name="Ink 158">
                  <a:extLst>
                    <a:ext uri="{FF2B5EF4-FFF2-40B4-BE49-F238E27FC236}">
                      <a16:creationId xmlns:a16="http://schemas.microsoft.com/office/drawing/2014/main" id="{FCD5E194-178D-4AB0-845A-EA9645501FB5}"/>
                    </a:ext>
                  </a:extLst>
                </p14:cNvPr>
                <p14:cNvContentPartPr/>
                <p14:nvPr/>
              </p14:nvContentPartPr>
              <p14:xfrm>
                <a:off x="8069971" y="5903950"/>
                <a:ext cx="95400" cy="8280"/>
              </p14:xfrm>
            </p:contentPart>
          </mc:Choice>
          <mc:Fallback xmlns="">
            <p:pic>
              <p:nvPicPr>
                <p:cNvPr id="159" name="Ink 158">
                  <a:extLst>
                    <a:ext uri="{FF2B5EF4-FFF2-40B4-BE49-F238E27FC236}">
                      <a16:creationId xmlns:a16="http://schemas.microsoft.com/office/drawing/2014/main" id="{FCD5E194-178D-4AB0-845A-EA9645501FB5}"/>
                    </a:ext>
                  </a:extLst>
                </p:cNvPr>
                <p:cNvPicPr/>
                <p:nvPr/>
              </p:nvPicPr>
              <p:blipFill>
                <a:blip r:embed="rId245"/>
                <a:stretch>
                  <a:fillRect/>
                </a:stretch>
              </p:blipFill>
              <p:spPr>
                <a:xfrm>
                  <a:off x="8060971" y="5895310"/>
                  <a:ext cx="113040" cy="25920"/>
                </a:xfrm>
                <a:prstGeom prst="rect">
                  <a:avLst/>
                </a:prstGeom>
              </p:spPr>
            </p:pic>
          </mc:Fallback>
        </mc:AlternateContent>
        <mc:AlternateContent xmlns:mc="http://schemas.openxmlformats.org/markup-compatibility/2006" xmlns:p14="http://schemas.microsoft.com/office/powerpoint/2010/main">
          <mc:Choice Requires="p14">
            <p:contentPart p14:bwMode="auto" r:id="rId246">
              <p14:nvContentPartPr>
                <p14:cNvPr id="160" name="Ink 159">
                  <a:extLst>
                    <a:ext uri="{FF2B5EF4-FFF2-40B4-BE49-F238E27FC236}">
                      <a16:creationId xmlns:a16="http://schemas.microsoft.com/office/drawing/2014/main" id="{9FA500D7-C73A-46FD-A0E2-2369F99467DD}"/>
                    </a:ext>
                  </a:extLst>
                </p14:cNvPr>
                <p14:cNvContentPartPr/>
                <p14:nvPr/>
              </p14:nvContentPartPr>
              <p14:xfrm>
                <a:off x="8111011" y="5848510"/>
                <a:ext cx="11880" cy="129960"/>
              </p14:xfrm>
            </p:contentPart>
          </mc:Choice>
          <mc:Fallback xmlns="">
            <p:pic>
              <p:nvPicPr>
                <p:cNvPr id="160" name="Ink 159">
                  <a:extLst>
                    <a:ext uri="{FF2B5EF4-FFF2-40B4-BE49-F238E27FC236}">
                      <a16:creationId xmlns:a16="http://schemas.microsoft.com/office/drawing/2014/main" id="{9FA500D7-C73A-46FD-A0E2-2369F99467DD}"/>
                    </a:ext>
                  </a:extLst>
                </p:cNvPr>
                <p:cNvPicPr/>
                <p:nvPr/>
              </p:nvPicPr>
              <p:blipFill>
                <a:blip r:embed="rId247"/>
                <a:stretch>
                  <a:fillRect/>
                </a:stretch>
              </p:blipFill>
              <p:spPr>
                <a:xfrm>
                  <a:off x="8102011" y="5839870"/>
                  <a:ext cx="29520" cy="147600"/>
                </a:xfrm>
                <a:prstGeom prst="rect">
                  <a:avLst/>
                </a:prstGeom>
              </p:spPr>
            </p:pic>
          </mc:Fallback>
        </mc:AlternateContent>
        <mc:AlternateContent xmlns:mc="http://schemas.openxmlformats.org/markup-compatibility/2006" xmlns:p14="http://schemas.microsoft.com/office/powerpoint/2010/main">
          <mc:Choice Requires="p14">
            <p:contentPart p14:bwMode="auto" r:id="rId248">
              <p14:nvContentPartPr>
                <p14:cNvPr id="161" name="Ink 160">
                  <a:extLst>
                    <a:ext uri="{FF2B5EF4-FFF2-40B4-BE49-F238E27FC236}">
                      <a16:creationId xmlns:a16="http://schemas.microsoft.com/office/drawing/2014/main" id="{EDFCAD3B-FF79-4F3C-9E26-26347B838A0E}"/>
                    </a:ext>
                  </a:extLst>
                </p14:cNvPr>
                <p14:cNvContentPartPr/>
                <p14:nvPr/>
              </p14:nvContentPartPr>
              <p14:xfrm>
                <a:off x="8355451" y="5784070"/>
                <a:ext cx="360" cy="100440"/>
              </p14:xfrm>
            </p:contentPart>
          </mc:Choice>
          <mc:Fallback xmlns="">
            <p:pic>
              <p:nvPicPr>
                <p:cNvPr id="161" name="Ink 160">
                  <a:extLst>
                    <a:ext uri="{FF2B5EF4-FFF2-40B4-BE49-F238E27FC236}">
                      <a16:creationId xmlns:a16="http://schemas.microsoft.com/office/drawing/2014/main" id="{EDFCAD3B-FF79-4F3C-9E26-26347B838A0E}"/>
                    </a:ext>
                  </a:extLst>
                </p:cNvPr>
                <p:cNvPicPr/>
                <p:nvPr/>
              </p:nvPicPr>
              <p:blipFill>
                <a:blip r:embed="rId249"/>
                <a:stretch>
                  <a:fillRect/>
                </a:stretch>
              </p:blipFill>
              <p:spPr>
                <a:xfrm>
                  <a:off x="8346811" y="5775070"/>
                  <a:ext cx="18000" cy="118080"/>
                </a:xfrm>
                <a:prstGeom prst="rect">
                  <a:avLst/>
                </a:prstGeom>
              </p:spPr>
            </p:pic>
          </mc:Fallback>
        </mc:AlternateContent>
        <mc:AlternateContent xmlns:mc="http://schemas.openxmlformats.org/markup-compatibility/2006" xmlns:p14="http://schemas.microsoft.com/office/powerpoint/2010/main">
          <mc:Choice Requires="p14">
            <p:contentPart p14:bwMode="auto" r:id="rId250">
              <p14:nvContentPartPr>
                <p14:cNvPr id="162" name="Ink 161">
                  <a:extLst>
                    <a:ext uri="{FF2B5EF4-FFF2-40B4-BE49-F238E27FC236}">
                      <a16:creationId xmlns:a16="http://schemas.microsoft.com/office/drawing/2014/main" id="{F353A1C3-7E4F-406B-9927-575D7A0197ED}"/>
                    </a:ext>
                  </a:extLst>
                </p14:cNvPr>
                <p14:cNvContentPartPr/>
                <p14:nvPr/>
              </p14:nvContentPartPr>
              <p14:xfrm>
                <a:off x="8277691" y="5925550"/>
                <a:ext cx="197280" cy="8280"/>
              </p14:xfrm>
            </p:contentPart>
          </mc:Choice>
          <mc:Fallback xmlns="">
            <p:pic>
              <p:nvPicPr>
                <p:cNvPr id="162" name="Ink 161">
                  <a:extLst>
                    <a:ext uri="{FF2B5EF4-FFF2-40B4-BE49-F238E27FC236}">
                      <a16:creationId xmlns:a16="http://schemas.microsoft.com/office/drawing/2014/main" id="{F353A1C3-7E4F-406B-9927-575D7A0197ED}"/>
                    </a:ext>
                  </a:extLst>
                </p:cNvPr>
                <p:cNvPicPr/>
                <p:nvPr/>
              </p:nvPicPr>
              <p:blipFill>
                <a:blip r:embed="rId251"/>
                <a:stretch>
                  <a:fillRect/>
                </a:stretch>
              </p:blipFill>
              <p:spPr>
                <a:xfrm>
                  <a:off x="8269051" y="5916910"/>
                  <a:ext cx="214920" cy="25920"/>
                </a:xfrm>
                <a:prstGeom prst="rect">
                  <a:avLst/>
                </a:prstGeom>
              </p:spPr>
            </p:pic>
          </mc:Fallback>
        </mc:AlternateContent>
        <mc:AlternateContent xmlns:mc="http://schemas.openxmlformats.org/markup-compatibility/2006" xmlns:p14="http://schemas.microsoft.com/office/powerpoint/2010/main">
          <mc:Choice Requires="p14">
            <p:contentPart p14:bwMode="auto" r:id="rId252">
              <p14:nvContentPartPr>
                <p14:cNvPr id="163" name="Ink 162">
                  <a:extLst>
                    <a:ext uri="{FF2B5EF4-FFF2-40B4-BE49-F238E27FC236}">
                      <a16:creationId xmlns:a16="http://schemas.microsoft.com/office/drawing/2014/main" id="{54DD5127-C398-4763-BBED-0FBB51C10F55}"/>
                    </a:ext>
                  </a:extLst>
                </p14:cNvPr>
                <p14:cNvContentPartPr/>
                <p14:nvPr/>
              </p14:nvContentPartPr>
              <p14:xfrm>
                <a:off x="8311531" y="5966950"/>
                <a:ext cx="79560" cy="79560"/>
              </p14:xfrm>
            </p:contentPart>
          </mc:Choice>
          <mc:Fallback xmlns="">
            <p:pic>
              <p:nvPicPr>
                <p:cNvPr id="163" name="Ink 162">
                  <a:extLst>
                    <a:ext uri="{FF2B5EF4-FFF2-40B4-BE49-F238E27FC236}">
                      <a16:creationId xmlns:a16="http://schemas.microsoft.com/office/drawing/2014/main" id="{54DD5127-C398-4763-BBED-0FBB51C10F55}"/>
                    </a:ext>
                  </a:extLst>
                </p:cNvPr>
                <p:cNvPicPr/>
                <p:nvPr/>
              </p:nvPicPr>
              <p:blipFill>
                <a:blip r:embed="rId253"/>
                <a:stretch>
                  <a:fillRect/>
                </a:stretch>
              </p:blipFill>
              <p:spPr>
                <a:xfrm>
                  <a:off x="8302531" y="5957950"/>
                  <a:ext cx="97200" cy="97200"/>
                </a:xfrm>
                <a:prstGeom prst="rect">
                  <a:avLst/>
                </a:prstGeom>
              </p:spPr>
            </p:pic>
          </mc:Fallback>
        </mc:AlternateContent>
        <mc:AlternateContent xmlns:mc="http://schemas.openxmlformats.org/markup-compatibility/2006" xmlns:p14="http://schemas.microsoft.com/office/powerpoint/2010/main">
          <mc:Choice Requires="p14">
            <p:contentPart p14:bwMode="auto" r:id="rId254">
              <p14:nvContentPartPr>
                <p14:cNvPr id="164" name="Ink 163">
                  <a:extLst>
                    <a:ext uri="{FF2B5EF4-FFF2-40B4-BE49-F238E27FC236}">
                      <a16:creationId xmlns:a16="http://schemas.microsoft.com/office/drawing/2014/main" id="{55C7B387-5F30-4017-9ACF-99A9648E01E2}"/>
                    </a:ext>
                  </a:extLst>
                </p14:cNvPr>
                <p14:cNvContentPartPr/>
                <p14:nvPr/>
              </p14:nvContentPartPr>
              <p14:xfrm>
                <a:off x="8395051" y="5990710"/>
                <a:ext cx="12240" cy="96840"/>
              </p14:xfrm>
            </p:contentPart>
          </mc:Choice>
          <mc:Fallback xmlns="">
            <p:pic>
              <p:nvPicPr>
                <p:cNvPr id="164" name="Ink 163">
                  <a:extLst>
                    <a:ext uri="{FF2B5EF4-FFF2-40B4-BE49-F238E27FC236}">
                      <a16:creationId xmlns:a16="http://schemas.microsoft.com/office/drawing/2014/main" id="{55C7B387-5F30-4017-9ACF-99A9648E01E2}"/>
                    </a:ext>
                  </a:extLst>
                </p:cNvPr>
                <p:cNvPicPr/>
                <p:nvPr/>
              </p:nvPicPr>
              <p:blipFill>
                <a:blip r:embed="rId255"/>
                <a:stretch>
                  <a:fillRect/>
                </a:stretch>
              </p:blipFill>
              <p:spPr>
                <a:xfrm>
                  <a:off x="8386051" y="5981710"/>
                  <a:ext cx="29880" cy="1144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56">
            <p14:nvContentPartPr>
              <p14:cNvPr id="166" name="Ink 165">
                <a:extLst>
                  <a:ext uri="{FF2B5EF4-FFF2-40B4-BE49-F238E27FC236}">
                    <a16:creationId xmlns:a16="http://schemas.microsoft.com/office/drawing/2014/main" id="{A3688C4F-4386-4BE9-A8CF-805C7AF64F23}"/>
                  </a:ext>
                </a:extLst>
              </p14:cNvPr>
              <p14:cNvContentPartPr/>
              <p14:nvPr/>
            </p14:nvContentPartPr>
            <p14:xfrm>
              <a:off x="7366171" y="5910790"/>
              <a:ext cx="30600" cy="9000"/>
            </p14:xfrm>
          </p:contentPart>
        </mc:Choice>
        <mc:Fallback xmlns="">
          <p:pic>
            <p:nvPicPr>
              <p:cNvPr id="166" name="Ink 165">
                <a:extLst>
                  <a:ext uri="{FF2B5EF4-FFF2-40B4-BE49-F238E27FC236}">
                    <a16:creationId xmlns:a16="http://schemas.microsoft.com/office/drawing/2014/main" id="{A3688C4F-4386-4BE9-A8CF-805C7AF64F23}"/>
                  </a:ext>
                </a:extLst>
              </p:cNvPr>
              <p:cNvPicPr/>
              <p:nvPr/>
            </p:nvPicPr>
            <p:blipFill>
              <a:blip r:embed="rId257"/>
              <a:stretch>
                <a:fillRect/>
              </a:stretch>
            </p:blipFill>
            <p:spPr>
              <a:xfrm>
                <a:off x="7357531" y="5902150"/>
                <a:ext cx="48240" cy="26640"/>
              </a:xfrm>
              <a:prstGeom prst="rect">
                <a:avLst/>
              </a:prstGeom>
            </p:spPr>
          </p:pic>
        </mc:Fallback>
      </mc:AlternateContent>
      <p:grpSp>
        <p:nvGrpSpPr>
          <p:cNvPr id="175" name="Group 174">
            <a:extLst>
              <a:ext uri="{FF2B5EF4-FFF2-40B4-BE49-F238E27FC236}">
                <a16:creationId xmlns:a16="http://schemas.microsoft.com/office/drawing/2014/main" id="{A2D1F01F-74DB-48B7-BA94-1951F5935BEE}"/>
              </a:ext>
            </a:extLst>
          </p:cNvPr>
          <p:cNvGrpSpPr/>
          <p:nvPr/>
        </p:nvGrpSpPr>
        <p:grpSpPr>
          <a:xfrm>
            <a:off x="8607451" y="5659510"/>
            <a:ext cx="800280" cy="351360"/>
            <a:chOff x="8607451" y="5659510"/>
            <a:chExt cx="800280" cy="351360"/>
          </a:xfrm>
        </p:grpSpPr>
        <mc:AlternateContent xmlns:mc="http://schemas.openxmlformats.org/markup-compatibility/2006" xmlns:p14="http://schemas.microsoft.com/office/powerpoint/2010/main">
          <mc:Choice Requires="p14">
            <p:contentPart p14:bwMode="auto" r:id="rId258">
              <p14:nvContentPartPr>
                <p14:cNvPr id="167" name="Ink 166">
                  <a:extLst>
                    <a:ext uri="{FF2B5EF4-FFF2-40B4-BE49-F238E27FC236}">
                      <a16:creationId xmlns:a16="http://schemas.microsoft.com/office/drawing/2014/main" id="{6E341AA2-030E-4505-9893-36E610A59CA9}"/>
                    </a:ext>
                  </a:extLst>
                </p14:cNvPr>
                <p14:cNvContentPartPr/>
                <p14:nvPr/>
              </p14:nvContentPartPr>
              <p14:xfrm>
                <a:off x="8607451" y="5793430"/>
                <a:ext cx="32040" cy="171000"/>
              </p14:xfrm>
            </p:contentPart>
          </mc:Choice>
          <mc:Fallback xmlns="">
            <p:pic>
              <p:nvPicPr>
                <p:cNvPr id="167" name="Ink 166">
                  <a:extLst>
                    <a:ext uri="{FF2B5EF4-FFF2-40B4-BE49-F238E27FC236}">
                      <a16:creationId xmlns:a16="http://schemas.microsoft.com/office/drawing/2014/main" id="{6E341AA2-030E-4505-9893-36E610A59CA9}"/>
                    </a:ext>
                  </a:extLst>
                </p:cNvPr>
                <p:cNvPicPr/>
                <p:nvPr/>
              </p:nvPicPr>
              <p:blipFill>
                <a:blip r:embed="rId259"/>
                <a:stretch>
                  <a:fillRect/>
                </a:stretch>
              </p:blipFill>
              <p:spPr>
                <a:xfrm>
                  <a:off x="8598451" y="5784790"/>
                  <a:ext cx="49680" cy="188640"/>
                </a:xfrm>
                <a:prstGeom prst="rect">
                  <a:avLst/>
                </a:prstGeom>
              </p:spPr>
            </p:pic>
          </mc:Fallback>
        </mc:AlternateContent>
        <mc:AlternateContent xmlns:mc="http://schemas.openxmlformats.org/markup-compatibility/2006" xmlns:p14="http://schemas.microsoft.com/office/powerpoint/2010/main">
          <mc:Choice Requires="p14">
            <p:contentPart p14:bwMode="auto" r:id="rId260">
              <p14:nvContentPartPr>
                <p14:cNvPr id="168" name="Ink 167">
                  <a:extLst>
                    <a:ext uri="{FF2B5EF4-FFF2-40B4-BE49-F238E27FC236}">
                      <a16:creationId xmlns:a16="http://schemas.microsoft.com/office/drawing/2014/main" id="{1BFF7312-4BEF-4FDD-9C3D-6A6DC8D8ECBD}"/>
                    </a:ext>
                  </a:extLst>
                </p14:cNvPr>
                <p14:cNvContentPartPr/>
                <p14:nvPr/>
              </p14:nvContentPartPr>
              <p14:xfrm>
                <a:off x="8698891" y="5872270"/>
                <a:ext cx="55800" cy="8280"/>
              </p14:xfrm>
            </p:contentPart>
          </mc:Choice>
          <mc:Fallback xmlns="">
            <p:pic>
              <p:nvPicPr>
                <p:cNvPr id="168" name="Ink 167">
                  <a:extLst>
                    <a:ext uri="{FF2B5EF4-FFF2-40B4-BE49-F238E27FC236}">
                      <a16:creationId xmlns:a16="http://schemas.microsoft.com/office/drawing/2014/main" id="{1BFF7312-4BEF-4FDD-9C3D-6A6DC8D8ECBD}"/>
                    </a:ext>
                  </a:extLst>
                </p:cNvPr>
                <p:cNvPicPr/>
                <p:nvPr/>
              </p:nvPicPr>
              <p:blipFill>
                <a:blip r:embed="rId261"/>
                <a:stretch>
                  <a:fillRect/>
                </a:stretch>
              </p:blipFill>
              <p:spPr>
                <a:xfrm>
                  <a:off x="8689891" y="5863630"/>
                  <a:ext cx="73440" cy="25920"/>
                </a:xfrm>
                <a:prstGeom prst="rect">
                  <a:avLst/>
                </a:prstGeom>
              </p:spPr>
            </p:pic>
          </mc:Fallback>
        </mc:AlternateContent>
        <mc:AlternateContent xmlns:mc="http://schemas.openxmlformats.org/markup-compatibility/2006" xmlns:p14="http://schemas.microsoft.com/office/powerpoint/2010/main">
          <mc:Choice Requires="p14">
            <p:contentPart p14:bwMode="auto" r:id="rId262">
              <p14:nvContentPartPr>
                <p14:cNvPr id="169" name="Ink 168">
                  <a:extLst>
                    <a:ext uri="{FF2B5EF4-FFF2-40B4-BE49-F238E27FC236}">
                      <a16:creationId xmlns:a16="http://schemas.microsoft.com/office/drawing/2014/main" id="{A885587A-6E1F-4B7F-AE65-DE596CE8DEC7}"/>
                    </a:ext>
                  </a:extLst>
                </p14:cNvPr>
                <p14:cNvContentPartPr/>
                <p14:nvPr/>
              </p14:nvContentPartPr>
              <p14:xfrm>
                <a:off x="8810491" y="5817190"/>
                <a:ext cx="60840" cy="96840"/>
              </p14:xfrm>
            </p:contentPart>
          </mc:Choice>
          <mc:Fallback xmlns="">
            <p:pic>
              <p:nvPicPr>
                <p:cNvPr id="169" name="Ink 168">
                  <a:extLst>
                    <a:ext uri="{FF2B5EF4-FFF2-40B4-BE49-F238E27FC236}">
                      <a16:creationId xmlns:a16="http://schemas.microsoft.com/office/drawing/2014/main" id="{A885587A-6E1F-4B7F-AE65-DE596CE8DEC7}"/>
                    </a:ext>
                  </a:extLst>
                </p:cNvPr>
                <p:cNvPicPr/>
                <p:nvPr/>
              </p:nvPicPr>
              <p:blipFill>
                <a:blip r:embed="rId263"/>
                <a:stretch>
                  <a:fillRect/>
                </a:stretch>
              </p:blipFill>
              <p:spPr>
                <a:xfrm>
                  <a:off x="8801851" y="5808190"/>
                  <a:ext cx="78480" cy="114480"/>
                </a:xfrm>
                <a:prstGeom prst="rect">
                  <a:avLst/>
                </a:prstGeom>
              </p:spPr>
            </p:pic>
          </mc:Fallback>
        </mc:AlternateContent>
        <mc:AlternateContent xmlns:mc="http://schemas.openxmlformats.org/markup-compatibility/2006" xmlns:p14="http://schemas.microsoft.com/office/powerpoint/2010/main">
          <mc:Choice Requires="p14">
            <p:contentPart p14:bwMode="auto" r:id="rId264">
              <p14:nvContentPartPr>
                <p14:cNvPr id="170" name="Ink 169">
                  <a:extLst>
                    <a:ext uri="{FF2B5EF4-FFF2-40B4-BE49-F238E27FC236}">
                      <a16:creationId xmlns:a16="http://schemas.microsoft.com/office/drawing/2014/main" id="{9032C60F-D08D-4A88-990D-9C0F153FE6A8}"/>
                    </a:ext>
                  </a:extLst>
                </p14:cNvPr>
                <p14:cNvContentPartPr/>
                <p14:nvPr/>
              </p14:nvContentPartPr>
              <p14:xfrm>
                <a:off x="8883571" y="5754190"/>
                <a:ext cx="72360" cy="195120"/>
              </p14:xfrm>
            </p:contentPart>
          </mc:Choice>
          <mc:Fallback xmlns="">
            <p:pic>
              <p:nvPicPr>
                <p:cNvPr id="170" name="Ink 169">
                  <a:extLst>
                    <a:ext uri="{FF2B5EF4-FFF2-40B4-BE49-F238E27FC236}">
                      <a16:creationId xmlns:a16="http://schemas.microsoft.com/office/drawing/2014/main" id="{9032C60F-D08D-4A88-990D-9C0F153FE6A8}"/>
                    </a:ext>
                  </a:extLst>
                </p:cNvPr>
                <p:cNvPicPr/>
                <p:nvPr/>
              </p:nvPicPr>
              <p:blipFill>
                <a:blip r:embed="rId265"/>
                <a:stretch>
                  <a:fillRect/>
                </a:stretch>
              </p:blipFill>
              <p:spPr>
                <a:xfrm>
                  <a:off x="8874571" y="5745190"/>
                  <a:ext cx="90000" cy="212760"/>
                </a:xfrm>
                <a:prstGeom prst="rect">
                  <a:avLst/>
                </a:prstGeom>
              </p:spPr>
            </p:pic>
          </mc:Fallback>
        </mc:AlternateContent>
        <mc:AlternateContent xmlns:mc="http://schemas.openxmlformats.org/markup-compatibility/2006" xmlns:p14="http://schemas.microsoft.com/office/powerpoint/2010/main">
          <mc:Choice Requires="p14">
            <p:contentPart p14:bwMode="auto" r:id="rId266">
              <p14:nvContentPartPr>
                <p14:cNvPr id="172" name="Ink 171">
                  <a:extLst>
                    <a:ext uri="{FF2B5EF4-FFF2-40B4-BE49-F238E27FC236}">
                      <a16:creationId xmlns:a16="http://schemas.microsoft.com/office/drawing/2014/main" id="{492C3245-C0A3-4977-9AC9-8BD6FE3E99BE}"/>
                    </a:ext>
                  </a:extLst>
                </p14:cNvPr>
                <p14:cNvContentPartPr/>
                <p14:nvPr/>
              </p14:nvContentPartPr>
              <p14:xfrm>
                <a:off x="8999131" y="5659510"/>
                <a:ext cx="151920" cy="351360"/>
              </p14:xfrm>
            </p:contentPart>
          </mc:Choice>
          <mc:Fallback xmlns="">
            <p:pic>
              <p:nvPicPr>
                <p:cNvPr id="172" name="Ink 171">
                  <a:extLst>
                    <a:ext uri="{FF2B5EF4-FFF2-40B4-BE49-F238E27FC236}">
                      <a16:creationId xmlns:a16="http://schemas.microsoft.com/office/drawing/2014/main" id="{492C3245-C0A3-4977-9AC9-8BD6FE3E99BE}"/>
                    </a:ext>
                  </a:extLst>
                </p:cNvPr>
                <p:cNvPicPr/>
                <p:nvPr/>
              </p:nvPicPr>
              <p:blipFill>
                <a:blip r:embed="rId267"/>
                <a:stretch>
                  <a:fillRect/>
                </a:stretch>
              </p:blipFill>
              <p:spPr>
                <a:xfrm>
                  <a:off x="8990131" y="5650870"/>
                  <a:ext cx="169560" cy="369000"/>
                </a:xfrm>
                <a:prstGeom prst="rect">
                  <a:avLst/>
                </a:prstGeom>
              </p:spPr>
            </p:pic>
          </mc:Fallback>
        </mc:AlternateContent>
        <mc:AlternateContent xmlns:mc="http://schemas.openxmlformats.org/markup-compatibility/2006" xmlns:p14="http://schemas.microsoft.com/office/powerpoint/2010/main">
          <mc:Choice Requires="p14">
            <p:contentPart p14:bwMode="auto" r:id="rId268">
              <p14:nvContentPartPr>
                <p14:cNvPr id="173" name="Ink 172">
                  <a:extLst>
                    <a:ext uri="{FF2B5EF4-FFF2-40B4-BE49-F238E27FC236}">
                      <a16:creationId xmlns:a16="http://schemas.microsoft.com/office/drawing/2014/main" id="{61BEC7C2-611E-46CE-8833-B80E20B842C9}"/>
                    </a:ext>
                  </a:extLst>
                </p14:cNvPr>
                <p14:cNvContentPartPr/>
                <p14:nvPr/>
              </p14:nvContentPartPr>
              <p14:xfrm>
                <a:off x="9276331" y="5825110"/>
                <a:ext cx="128880" cy="8280"/>
              </p14:xfrm>
            </p:contentPart>
          </mc:Choice>
          <mc:Fallback xmlns="">
            <p:pic>
              <p:nvPicPr>
                <p:cNvPr id="173" name="Ink 172">
                  <a:extLst>
                    <a:ext uri="{FF2B5EF4-FFF2-40B4-BE49-F238E27FC236}">
                      <a16:creationId xmlns:a16="http://schemas.microsoft.com/office/drawing/2014/main" id="{61BEC7C2-611E-46CE-8833-B80E20B842C9}"/>
                    </a:ext>
                  </a:extLst>
                </p:cNvPr>
                <p:cNvPicPr/>
                <p:nvPr/>
              </p:nvPicPr>
              <p:blipFill>
                <a:blip r:embed="rId269"/>
                <a:stretch>
                  <a:fillRect/>
                </a:stretch>
              </p:blipFill>
              <p:spPr>
                <a:xfrm>
                  <a:off x="9267331" y="5816110"/>
                  <a:ext cx="146520" cy="25920"/>
                </a:xfrm>
                <a:prstGeom prst="rect">
                  <a:avLst/>
                </a:prstGeom>
              </p:spPr>
            </p:pic>
          </mc:Fallback>
        </mc:AlternateContent>
        <mc:AlternateContent xmlns:mc="http://schemas.openxmlformats.org/markup-compatibility/2006" xmlns:p14="http://schemas.microsoft.com/office/powerpoint/2010/main">
          <mc:Choice Requires="p14">
            <p:contentPart p14:bwMode="auto" r:id="rId270">
              <p14:nvContentPartPr>
                <p14:cNvPr id="174" name="Ink 173">
                  <a:extLst>
                    <a:ext uri="{FF2B5EF4-FFF2-40B4-BE49-F238E27FC236}">
                      <a16:creationId xmlns:a16="http://schemas.microsoft.com/office/drawing/2014/main" id="{EA3A7554-314B-4D06-8A66-EBD5A46E58C8}"/>
                    </a:ext>
                  </a:extLst>
                </p14:cNvPr>
                <p14:cNvContentPartPr/>
                <p14:nvPr/>
              </p14:nvContentPartPr>
              <p14:xfrm>
                <a:off x="9278851" y="5864350"/>
                <a:ext cx="128880" cy="15840"/>
              </p14:xfrm>
            </p:contentPart>
          </mc:Choice>
          <mc:Fallback xmlns="">
            <p:pic>
              <p:nvPicPr>
                <p:cNvPr id="174" name="Ink 173">
                  <a:extLst>
                    <a:ext uri="{FF2B5EF4-FFF2-40B4-BE49-F238E27FC236}">
                      <a16:creationId xmlns:a16="http://schemas.microsoft.com/office/drawing/2014/main" id="{EA3A7554-314B-4D06-8A66-EBD5A46E58C8}"/>
                    </a:ext>
                  </a:extLst>
                </p:cNvPr>
                <p:cNvPicPr/>
                <p:nvPr/>
              </p:nvPicPr>
              <p:blipFill>
                <a:blip r:embed="rId271"/>
                <a:stretch>
                  <a:fillRect/>
                </a:stretch>
              </p:blipFill>
              <p:spPr>
                <a:xfrm>
                  <a:off x="9270211" y="5855710"/>
                  <a:ext cx="146520" cy="33480"/>
                </a:xfrm>
                <a:prstGeom prst="rect">
                  <a:avLst/>
                </a:prstGeom>
              </p:spPr>
            </p:pic>
          </mc:Fallback>
        </mc:AlternateContent>
      </p:grpSp>
      <p:grpSp>
        <p:nvGrpSpPr>
          <p:cNvPr id="181" name="Group 180">
            <a:extLst>
              <a:ext uri="{FF2B5EF4-FFF2-40B4-BE49-F238E27FC236}">
                <a16:creationId xmlns:a16="http://schemas.microsoft.com/office/drawing/2014/main" id="{FA20E1C5-CC43-42E4-B1CC-23B518B0C8A6}"/>
              </a:ext>
            </a:extLst>
          </p:cNvPr>
          <p:cNvGrpSpPr/>
          <p:nvPr/>
        </p:nvGrpSpPr>
        <p:grpSpPr>
          <a:xfrm>
            <a:off x="9583411" y="5738350"/>
            <a:ext cx="451440" cy="199080"/>
            <a:chOff x="9583411" y="5738350"/>
            <a:chExt cx="451440" cy="199080"/>
          </a:xfrm>
        </p:grpSpPr>
        <mc:AlternateContent xmlns:mc="http://schemas.openxmlformats.org/markup-compatibility/2006" xmlns:p14="http://schemas.microsoft.com/office/powerpoint/2010/main">
          <mc:Choice Requires="p14">
            <p:contentPart p14:bwMode="auto" r:id="rId272">
              <p14:nvContentPartPr>
                <p14:cNvPr id="176" name="Ink 175">
                  <a:extLst>
                    <a:ext uri="{FF2B5EF4-FFF2-40B4-BE49-F238E27FC236}">
                      <a16:creationId xmlns:a16="http://schemas.microsoft.com/office/drawing/2014/main" id="{D3B3654D-1EE7-4110-A2A7-BE2BA2F9554C}"/>
                    </a:ext>
                  </a:extLst>
                </p14:cNvPr>
                <p14:cNvContentPartPr/>
                <p14:nvPr/>
              </p14:nvContentPartPr>
              <p14:xfrm>
                <a:off x="9583411" y="5738350"/>
                <a:ext cx="121320" cy="170280"/>
              </p14:xfrm>
            </p:contentPart>
          </mc:Choice>
          <mc:Fallback xmlns="">
            <p:pic>
              <p:nvPicPr>
                <p:cNvPr id="176" name="Ink 175">
                  <a:extLst>
                    <a:ext uri="{FF2B5EF4-FFF2-40B4-BE49-F238E27FC236}">
                      <a16:creationId xmlns:a16="http://schemas.microsoft.com/office/drawing/2014/main" id="{D3B3654D-1EE7-4110-A2A7-BE2BA2F9554C}"/>
                    </a:ext>
                  </a:extLst>
                </p:cNvPr>
                <p:cNvPicPr/>
                <p:nvPr/>
              </p:nvPicPr>
              <p:blipFill>
                <a:blip r:embed="rId273"/>
                <a:stretch>
                  <a:fillRect/>
                </a:stretch>
              </p:blipFill>
              <p:spPr>
                <a:xfrm>
                  <a:off x="9574411" y="5729710"/>
                  <a:ext cx="138960" cy="187920"/>
                </a:xfrm>
                <a:prstGeom prst="rect">
                  <a:avLst/>
                </a:prstGeom>
              </p:spPr>
            </p:pic>
          </mc:Fallback>
        </mc:AlternateContent>
        <mc:AlternateContent xmlns:mc="http://schemas.openxmlformats.org/markup-compatibility/2006" xmlns:p14="http://schemas.microsoft.com/office/powerpoint/2010/main">
          <mc:Choice Requires="p14">
            <p:contentPart p14:bwMode="auto" r:id="rId274">
              <p14:nvContentPartPr>
                <p14:cNvPr id="177" name="Ink 176">
                  <a:extLst>
                    <a:ext uri="{FF2B5EF4-FFF2-40B4-BE49-F238E27FC236}">
                      <a16:creationId xmlns:a16="http://schemas.microsoft.com/office/drawing/2014/main" id="{FB48FA96-17BF-4519-8459-FDAF5D535A1F}"/>
                    </a:ext>
                  </a:extLst>
                </p14:cNvPr>
                <p14:cNvContentPartPr/>
                <p14:nvPr/>
              </p14:nvContentPartPr>
              <p14:xfrm>
                <a:off x="9736051" y="5858590"/>
                <a:ext cx="30960" cy="10080"/>
              </p14:xfrm>
            </p:contentPart>
          </mc:Choice>
          <mc:Fallback xmlns="">
            <p:pic>
              <p:nvPicPr>
                <p:cNvPr id="177" name="Ink 176">
                  <a:extLst>
                    <a:ext uri="{FF2B5EF4-FFF2-40B4-BE49-F238E27FC236}">
                      <a16:creationId xmlns:a16="http://schemas.microsoft.com/office/drawing/2014/main" id="{FB48FA96-17BF-4519-8459-FDAF5D535A1F}"/>
                    </a:ext>
                  </a:extLst>
                </p:cNvPr>
                <p:cNvPicPr/>
                <p:nvPr/>
              </p:nvPicPr>
              <p:blipFill>
                <a:blip r:embed="rId275"/>
                <a:stretch>
                  <a:fillRect/>
                </a:stretch>
              </p:blipFill>
              <p:spPr>
                <a:xfrm>
                  <a:off x="9727411" y="5849590"/>
                  <a:ext cx="48600" cy="27720"/>
                </a:xfrm>
                <a:prstGeom prst="rect">
                  <a:avLst/>
                </a:prstGeom>
              </p:spPr>
            </p:pic>
          </mc:Fallback>
        </mc:AlternateContent>
        <mc:AlternateContent xmlns:mc="http://schemas.openxmlformats.org/markup-compatibility/2006" xmlns:p14="http://schemas.microsoft.com/office/powerpoint/2010/main">
          <mc:Choice Requires="p14">
            <p:contentPart p14:bwMode="auto" r:id="rId276">
              <p14:nvContentPartPr>
                <p14:cNvPr id="178" name="Ink 177">
                  <a:extLst>
                    <a:ext uri="{FF2B5EF4-FFF2-40B4-BE49-F238E27FC236}">
                      <a16:creationId xmlns:a16="http://schemas.microsoft.com/office/drawing/2014/main" id="{40CFED96-4FB3-410C-A067-81566D4C5A1F}"/>
                    </a:ext>
                  </a:extLst>
                </p14:cNvPr>
                <p14:cNvContentPartPr/>
                <p14:nvPr/>
              </p14:nvContentPartPr>
              <p14:xfrm>
                <a:off x="9803011" y="5764990"/>
                <a:ext cx="92520" cy="155520"/>
              </p14:xfrm>
            </p:contentPart>
          </mc:Choice>
          <mc:Fallback xmlns="">
            <p:pic>
              <p:nvPicPr>
                <p:cNvPr id="178" name="Ink 177">
                  <a:extLst>
                    <a:ext uri="{FF2B5EF4-FFF2-40B4-BE49-F238E27FC236}">
                      <a16:creationId xmlns:a16="http://schemas.microsoft.com/office/drawing/2014/main" id="{40CFED96-4FB3-410C-A067-81566D4C5A1F}"/>
                    </a:ext>
                  </a:extLst>
                </p:cNvPr>
                <p:cNvPicPr/>
                <p:nvPr/>
              </p:nvPicPr>
              <p:blipFill>
                <a:blip r:embed="rId277"/>
                <a:stretch>
                  <a:fillRect/>
                </a:stretch>
              </p:blipFill>
              <p:spPr>
                <a:xfrm>
                  <a:off x="9794011" y="5755990"/>
                  <a:ext cx="110160" cy="173160"/>
                </a:xfrm>
                <a:prstGeom prst="rect">
                  <a:avLst/>
                </a:prstGeom>
              </p:spPr>
            </p:pic>
          </mc:Fallback>
        </mc:AlternateContent>
        <mc:AlternateContent xmlns:mc="http://schemas.openxmlformats.org/markup-compatibility/2006" xmlns:p14="http://schemas.microsoft.com/office/powerpoint/2010/main">
          <mc:Choice Requires="p14">
            <p:contentPart p14:bwMode="auto" r:id="rId278">
              <p14:nvContentPartPr>
                <p14:cNvPr id="179" name="Ink 178">
                  <a:extLst>
                    <a:ext uri="{FF2B5EF4-FFF2-40B4-BE49-F238E27FC236}">
                      <a16:creationId xmlns:a16="http://schemas.microsoft.com/office/drawing/2014/main" id="{382EAADE-D710-4C06-B4E0-17FDAA6037B0}"/>
                    </a:ext>
                  </a:extLst>
                </p14:cNvPr>
                <p14:cNvContentPartPr/>
                <p14:nvPr/>
              </p14:nvContentPartPr>
              <p14:xfrm>
                <a:off x="9963571" y="5775790"/>
                <a:ext cx="360" cy="145440"/>
              </p14:xfrm>
            </p:contentPart>
          </mc:Choice>
          <mc:Fallback xmlns="">
            <p:pic>
              <p:nvPicPr>
                <p:cNvPr id="179" name="Ink 178">
                  <a:extLst>
                    <a:ext uri="{FF2B5EF4-FFF2-40B4-BE49-F238E27FC236}">
                      <a16:creationId xmlns:a16="http://schemas.microsoft.com/office/drawing/2014/main" id="{382EAADE-D710-4C06-B4E0-17FDAA6037B0}"/>
                    </a:ext>
                  </a:extLst>
                </p:cNvPr>
                <p:cNvPicPr/>
                <p:nvPr/>
              </p:nvPicPr>
              <p:blipFill>
                <a:blip r:embed="rId279"/>
                <a:stretch>
                  <a:fillRect/>
                </a:stretch>
              </p:blipFill>
              <p:spPr>
                <a:xfrm>
                  <a:off x="9954571" y="5767150"/>
                  <a:ext cx="18000" cy="163080"/>
                </a:xfrm>
                <a:prstGeom prst="rect">
                  <a:avLst/>
                </a:prstGeom>
              </p:spPr>
            </p:pic>
          </mc:Fallback>
        </mc:AlternateContent>
        <mc:AlternateContent xmlns:mc="http://schemas.openxmlformats.org/markup-compatibility/2006" xmlns:p14="http://schemas.microsoft.com/office/powerpoint/2010/main">
          <mc:Choice Requires="p14">
            <p:contentPart p14:bwMode="auto" r:id="rId280">
              <p14:nvContentPartPr>
                <p14:cNvPr id="180" name="Ink 179">
                  <a:extLst>
                    <a:ext uri="{FF2B5EF4-FFF2-40B4-BE49-F238E27FC236}">
                      <a16:creationId xmlns:a16="http://schemas.microsoft.com/office/drawing/2014/main" id="{4C6078D0-4CA5-40FA-A437-BE33A74B66E2}"/>
                    </a:ext>
                  </a:extLst>
                </p14:cNvPr>
                <p14:cNvContentPartPr/>
                <p14:nvPr/>
              </p14:nvContentPartPr>
              <p14:xfrm>
                <a:off x="10034491" y="5754190"/>
                <a:ext cx="360" cy="183240"/>
              </p14:xfrm>
            </p:contentPart>
          </mc:Choice>
          <mc:Fallback xmlns="">
            <p:pic>
              <p:nvPicPr>
                <p:cNvPr id="180" name="Ink 179">
                  <a:extLst>
                    <a:ext uri="{FF2B5EF4-FFF2-40B4-BE49-F238E27FC236}">
                      <a16:creationId xmlns:a16="http://schemas.microsoft.com/office/drawing/2014/main" id="{4C6078D0-4CA5-40FA-A437-BE33A74B66E2}"/>
                    </a:ext>
                  </a:extLst>
                </p:cNvPr>
                <p:cNvPicPr/>
                <p:nvPr/>
              </p:nvPicPr>
              <p:blipFill>
                <a:blip r:embed="rId281"/>
                <a:stretch>
                  <a:fillRect/>
                </a:stretch>
              </p:blipFill>
              <p:spPr>
                <a:xfrm>
                  <a:off x="10025491" y="5745190"/>
                  <a:ext cx="18000" cy="200880"/>
                </a:xfrm>
                <a:prstGeom prst="rect">
                  <a:avLst/>
                </a:prstGeom>
              </p:spPr>
            </p:pic>
          </mc:Fallback>
        </mc:AlternateContent>
      </p:grpSp>
    </p:spTree>
    <p:extLst>
      <p:ext uri="{BB962C8B-B14F-4D97-AF65-F5344CB8AC3E}">
        <p14:creationId xmlns:p14="http://schemas.microsoft.com/office/powerpoint/2010/main" val="17717634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11F4B-181D-48AC-AC79-4B86ADD7936E}"/>
              </a:ext>
            </a:extLst>
          </p:cNvPr>
          <p:cNvSpPr>
            <a:spLocks noGrp="1"/>
          </p:cNvSpPr>
          <p:nvPr>
            <p:ph type="title"/>
          </p:nvPr>
        </p:nvSpPr>
        <p:spPr/>
        <p:txBody>
          <a:bodyPr/>
          <a:lstStyle/>
          <a:p>
            <a:r>
              <a:rPr lang="en-US" dirty="0"/>
              <a:t>Entropy </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DF7451B-5FF8-48A5-8871-61686AE3C54C}"/>
                  </a:ext>
                </a:extLst>
              </p:cNvPr>
              <p:cNvSpPr>
                <a:spLocks noGrp="1"/>
              </p:cNvSpPr>
              <p:nvPr>
                <p:ph idx="1"/>
              </p:nvPr>
            </p:nvSpPr>
            <p:spPr/>
            <p:txBody>
              <a:bodyPr/>
              <a:lstStyle/>
              <a:p>
                <a:r>
                  <a:rPr lang="en-US" sz="2800" b="1" i="0" u="none" strike="noStrike" baseline="0" dirty="0">
                    <a:latin typeface="Calibri" panose="020F0502020204030204" pitchFamily="34" charset="0"/>
                  </a:rPr>
                  <a:t>Entropy: </a:t>
                </a:r>
                <a:r>
                  <a:rPr lang="en-US" sz="2800" b="0" i="0" u="none" strike="noStrike" baseline="0" dirty="0">
                    <a:latin typeface="Calibri" panose="020F0502020204030204" pitchFamily="34" charset="0"/>
                  </a:rPr>
                  <a:t>What’s the smallest possible number of bits, on average, per symbol, needed to transmit a stream of symbols drawn from  </a:t>
                </a:r>
                <a:r>
                  <a:rPr lang="en-US" sz="2800" b="0" i="0" u="none" strike="noStrike" baseline="0" dirty="0">
                    <a:latin typeface="Cambria Math" panose="02040503050406030204" pitchFamily="18" charset="0"/>
                  </a:rPr>
                  <a:t>𝑿’</a:t>
                </a:r>
                <a:r>
                  <a:rPr lang="en-US" sz="2800" b="0" i="0" u="none" strike="noStrike" baseline="0" dirty="0">
                    <a:latin typeface="Calibri" panose="020F0502020204030204" pitchFamily="34" charset="0"/>
                  </a:rPr>
                  <a:t>s distribution?</a:t>
                </a:r>
              </a:p>
              <a:p>
                <a:r>
                  <a:rPr lang="en-US" sz="2800" b="1" i="0" u="none" strike="noStrike" baseline="0" dirty="0">
                    <a:latin typeface="Calibri" panose="020F0502020204030204" pitchFamily="34" charset="0"/>
                  </a:rPr>
                  <a:t>The entropy of </a:t>
                </a:r>
                <a:r>
                  <a:rPr lang="en-US" sz="2800" b="0" i="0" u="none" strike="noStrike" baseline="0" dirty="0">
                    <a:latin typeface="Cambria Math" panose="02040503050406030204" pitchFamily="18" charset="0"/>
                  </a:rPr>
                  <a:t>𝑿</a:t>
                </a:r>
                <a:r>
                  <a:rPr lang="en-US" sz="2800" b="1" i="0" u="none" strike="noStrike" baseline="0" dirty="0">
                    <a:latin typeface="Calibri" panose="020F0502020204030204" pitchFamily="34" charset="0"/>
                  </a:rPr>
                  <a:t>: </a:t>
                </a:r>
                <a14:m>
                  <m:oMath xmlns:m="http://schemas.openxmlformats.org/officeDocument/2006/math">
                    <m:r>
                      <m:rPr>
                        <m:sty m:val="p"/>
                      </m:rPr>
                      <a:rPr lang="en-IN" b="0" i="0" dirty="0" smtClean="0">
                        <a:latin typeface="Cambria Math" panose="02040503050406030204" pitchFamily="18" charset="0"/>
                      </a:rPr>
                      <m:t>H</m:t>
                    </m:r>
                    <m:r>
                      <a:rPr lang="en-IN" b="0" i="1" dirty="0" smtClean="0">
                        <a:latin typeface="Cambria Math" panose="02040503050406030204" pitchFamily="18" charset="0"/>
                      </a:rPr>
                      <m:t>(</m:t>
                    </m:r>
                    <m:r>
                      <a:rPr lang="en-IN" b="1" i="1" dirty="0" smtClean="0">
                        <a:latin typeface="Cambria Math" panose="02040503050406030204" pitchFamily="18" charset="0"/>
                      </a:rPr>
                      <m:t>𝑺</m:t>
                    </m:r>
                    <m:r>
                      <a:rPr lang="en-IN" b="0" i="1" dirty="0" smtClean="0">
                        <a:latin typeface="Cambria Math" panose="02040503050406030204" pitchFamily="18" charset="0"/>
                      </a:rPr>
                      <m:t>)=−</m:t>
                    </m:r>
                    <m:nary>
                      <m:naryPr>
                        <m:chr m:val="∑"/>
                        <m:supHide m:val="on"/>
                        <m:ctrlPr>
                          <a:rPr lang="en-IN" b="0" i="1" dirty="0" smtClean="0">
                            <a:latin typeface="Cambria Math" panose="02040503050406030204" pitchFamily="18" charset="0"/>
                          </a:rPr>
                        </m:ctrlPr>
                      </m:naryPr>
                      <m:sub>
                        <m:r>
                          <m:rPr>
                            <m:brk m:alnAt="7"/>
                          </m:rPr>
                          <a:rPr lang="en-IN" b="0" i="1" dirty="0" smtClean="0">
                            <a:latin typeface="Cambria Math" panose="02040503050406030204" pitchFamily="18" charset="0"/>
                          </a:rPr>
                          <m:t>𝑐</m:t>
                        </m:r>
                        <m:r>
                          <a:rPr lang="en-IN" b="0" i="1" dirty="0" smtClean="0">
                            <a:latin typeface="Cambria Math" panose="02040503050406030204" pitchFamily="18" charset="0"/>
                          </a:rPr>
                          <m:t>∈</m:t>
                        </m:r>
                        <m:r>
                          <a:rPr lang="en-IN" b="0" i="1" dirty="0" smtClean="0">
                            <a:latin typeface="Cambria Math" panose="02040503050406030204" pitchFamily="18" charset="0"/>
                          </a:rPr>
                          <m:t>𝐶</m:t>
                        </m:r>
                      </m:sub>
                      <m:sup/>
                      <m:e>
                        <m:sSub>
                          <m:sSubPr>
                            <m:ctrlPr>
                              <a:rPr lang="en-IN" i="1" dirty="0">
                                <a:latin typeface="Cambria Math" panose="02040503050406030204" pitchFamily="18" charset="0"/>
                              </a:rPr>
                            </m:ctrlPr>
                          </m:sSubPr>
                          <m:e>
                            <m:r>
                              <a:rPr lang="en-IN" i="1" dirty="0">
                                <a:latin typeface="Cambria Math" panose="02040503050406030204" pitchFamily="18" charset="0"/>
                              </a:rPr>
                              <m:t>𝑝</m:t>
                            </m:r>
                          </m:e>
                          <m:sub>
                            <m:r>
                              <a:rPr lang="en-IN" i="1" dirty="0">
                                <a:latin typeface="Cambria Math" panose="02040503050406030204" pitchFamily="18" charset="0"/>
                              </a:rPr>
                              <m:t>𝑐</m:t>
                            </m:r>
                          </m:sub>
                        </m:sSub>
                        <m:r>
                          <a:rPr lang="en-IN" i="1" dirty="0">
                            <a:latin typeface="Cambria Math" panose="02040503050406030204" pitchFamily="18" charset="0"/>
                          </a:rPr>
                          <m:t> </m:t>
                        </m:r>
                        <m:r>
                          <m:rPr>
                            <m:sty m:val="p"/>
                          </m:rPr>
                          <a:rPr lang="en-IN" i="1" dirty="0">
                            <a:latin typeface="Cambria Math" panose="02040503050406030204" pitchFamily="18" charset="0"/>
                          </a:rPr>
                          <m:t>log</m:t>
                        </m:r>
                        <m:r>
                          <a:rPr lang="en-IN" i="1" dirty="0">
                            <a:latin typeface="Cambria Math" panose="02040503050406030204" pitchFamily="18" charset="0"/>
                          </a:rPr>
                          <m:t> </m:t>
                        </m:r>
                        <m:sSub>
                          <m:sSubPr>
                            <m:ctrlPr>
                              <a:rPr lang="en-IN" i="1" dirty="0">
                                <a:latin typeface="Cambria Math" panose="02040503050406030204" pitchFamily="18" charset="0"/>
                              </a:rPr>
                            </m:ctrlPr>
                          </m:sSubPr>
                          <m:e>
                            <m:r>
                              <a:rPr lang="en-IN" i="1" dirty="0">
                                <a:latin typeface="Cambria Math" panose="02040503050406030204" pitchFamily="18" charset="0"/>
                              </a:rPr>
                              <m:t>𝑝</m:t>
                            </m:r>
                          </m:e>
                          <m:sub>
                            <m:r>
                              <a:rPr lang="en-IN" i="1" dirty="0">
                                <a:latin typeface="Cambria Math" panose="02040503050406030204" pitchFamily="18" charset="0"/>
                              </a:rPr>
                              <m:t>𝑐</m:t>
                            </m:r>
                          </m:sub>
                        </m:sSub>
                      </m:e>
                    </m:nary>
                  </m:oMath>
                </a14:m>
                <a:endParaRPr lang="en-US" sz="2800" b="1" i="0" u="none" strike="noStrike" baseline="0" dirty="0">
                  <a:latin typeface="Calibri" panose="020F0502020204030204" pitchFamily="34" charset="0"/>
                </a:endParaRPr>
              </a:p>
              <a:p>
                <a:pPr marL="0" indent="0">
                  <a:buNone/>
                </a:pPr>
                <a:r>
                  <a:rPr lang="en-US" sz="2400" b="0" i="0" u="none" strike="noStrike" baseline="0" dirty="0">
                    <a:latin typeface="Wingdings" panose="05000000000000000000" pitchFamily="2" charset="2"/>
                  </a:rPr>
                  <a:t></a:t>
                </a:r>
                <a:r>
                  <a:rPr lang="en-US" sz="2400" b="1" i="0" u="none" strike="noStrike" baseline="0" dirty="0">
                    <a:latin typeface="Calibri" panose="020F0502020204030204" pitchFamily="34" charset="0"/>
                  </a:rPr>
                  <a:t>“High Entropy”:</a:t>
                </a:r>
                <a:r>
                  <a:rPr lang="en-US" sz="2400" b="0" i="0" u="none" strike="noStrike" baseline="0" dirty="0">
                    <a:latin typeface="Cambria Math" panose="02040503050406030204" pitchFamily="18" charset="0"/>
                  </a:rPr>
                  <a:t>𝑿</a:t>
                </a:r>
                <a:r>
                  <a:rPr lang="en-US" sz="2400" b="0" i="0" u="none" strike="noStrike" baseline="0" dirty="0">
                    <a:latin typeface="Calibri" panose="020F0502020204030204" pitchFamily="34" charset="0"/>
                  </a:rPr>
                  <a:t>is from a uniform (boring) distribution</a:t>
                </a:r>
              </a:p>
              <a:p>
                <a:pPr marL="0" indent="0">
                  <a:buNone/>
                </a:pPr>
                <a:r>
                  <a:rPr lang="en-US" sz="2000" b="0" i="0" u="none" strike="noStrike" baseline="0" dirty="0">
                    <a:latin typeface="Calibri" panose="020F0502020204030204" pitchFamily="34" charset="0"/>
                  </a:rPr>
                  <a:t>A histogram of the frequency distribution of values of </a:t>
                </a:r>
                <a:r>
                  <a:rPr lang="en-US" sz="2000" b="0" i="0" u="none" strike="noStrike" baseline="0" dirty="0">
                    <a:latin typeface="Cambria Math" panose="02040503050406030204" pitchFamily="18" charset="0"/>
                  </a:rPr>
                  <a:t>𝑿</a:t>
                </a:r>
                <a:r>
                  <a:rPr lang="en-US" sz="2000" b="0" i="0" u="none" strike="noStrike" baseline="0" dirty="0">
                    <a:latin typeface="Calibri" panose="020F0502020204030204" pitchFamily="34" charset="0"/>
                  </a:rPr>
                  <a:t>is </a:t>
                </a:r>
                <a:r>
                  <a:rPr lang="en-US" sz="2000" b="1" i="0" u="none" strike="noStrike" baseline="0" dirty="0">
                    <a:latin typeface="Calibri" panose="020F0502020204030204" pitchFamily="34" charset="0"/>
                  </a:rPr>
                  <a:t>flat</a:t>
                </a:r>
                <a:endParaRPr lang="en-US" sz="2000" b="0" i="0" u="none" strike="noStrike" baseline="0" dirty="0">
                  <a:latin typeface="Calibri" panose="020F0502020204030204" pitchFamily="34" charset="0"/>
                </a:endParaRPr>
              </a:p>
              <a:p>
                <a:pPr marL="0" indent="0">
                  <a:buNone/>
                </a:pPr>
                <a:r>
                  <a:rPr lang="en-US" sz="2400" b="0" i="0" u="none" strike="noStrike" baseline="0" dirty="0">
                    <a:latin typeface="Wingdings" panose="05000000000000000000" pitchFamily="2" charset="2"/>
                  </a:rPr>
                  <a:t></a:t>
                </a:r>
                <a:r>
                  <a:rPr lang="en-US" sz="2400" b="1" i="0" u="none" strike="noStrike" baseline="0" dirty="0">
                    <a:latin typeface="Calibri" panose="020F0502020204030204" pitchFamily="34" charset="0"/>
                  </a:rPr>
                  <a:t>“Low Entropy”:</a:t>
                </a:r>
                <a:r>
                  <a:rPr lang="en-US" sz="2400" b="0" i="0" u="none" strike="noStrike" baseline="0" dirty="0">
                    <a:latin typeface="Cambria Math" panose="02040503050406030204" pitchFamily="18" charset="0"/>
                  </a:rPr>
                  <a:t>𝑿</a:t>
                </a:r>
                <a:r>
                  <a:rPr lang="en-US" sz="2400" b="0" i="0" u="none" strike="noStrike" baseline="0" dirty="0">
                    <a:latin typeface="Calibri" panose="020F0502020204030204" pitchFamily="34" charset="0"/>
                  </a:rPr>
                  <a:t>is from a varied (peaks/valleys) </a:t>
                </a:r>
                <a:r>
                  <a:rPr lang="en-US" sz="2400" b="0" i="0" u="none" strike="noStrike" baseline="0" dirty="0" err="1">
                    <a:latin typeface="Calibri" panose="020F0502020204030204" pitchFamily="34" charset="0"/>
                  </a:rPr>
                  <a:t>distrib</a:t>
                </a:r>
                <a:r>
                  <a:rPr lang="en-US" sz="2400" b="0" i="0" u="none" strike="noStrike" baseline="0" dirty="0">
                    <a:latin typeface="Calibri" panose="020F0502020204030204" pitchFamily="34" charset="0"/>
                  </a:rPr>
                  <a:t>.</a:t>
                </a:r>
              </a:p>
              <a:p>
                <a:pPr marL="0" indent="0">
                  <a:buNone/>
                </a:pPr>
                <a:r>
                  <a:rPr lang="en-US" sz="2000" b="0" i="0" u="none" strike="noStrike" baseline="0" dirty="0">
                    <a:latin typeface="Calibri" panose="020F0502020204030204" pitchFamily="34" charset="0"/>
                  </a:rPr>
                  <a:t>A histogram of the frequency distribution of values of</a:t>
                </a:r>
                <a:r>
                  <a:rPr lang="en-US" sz="2000" b="0" i="0" u="none" strike="noStrike" baseline="0" dirty="0">
                    <a:latin typeface="Cambria Math" panose="02040503050406030204" pitchFamily="18" charset="0"/>
                  </a:rPr>
                  <a:t>𝑿</a:t>
                </a:r>
                <a:r>
                  <a:rPr lang="en-US" sz="2000" b="0" i="0" u="none" strike="noStrike" baseline="0" dirty="0">
                    <a:latin typeface="Calibri" panose="020F0502020204030204" pitchFamily="34" charset="0"/>
                  </a:rPr>
                  <a:t>would have many lows and one or two highs</a:t>
                </a:r>
              </a:p>
              <a:p>
                <a:endParaRPr lang="en-US" dirty="0"/>
              </a:p>
            </p:txBody>
          </p:sp>
        </mc:Choice>
        <mc:Fallback>
          <p:sp>
            <p:nvSpPr>
              <p:cNvPr id="3" name="Content Placeholder 2">
                <a:extLst>
                  <a:ext uri="{FF2B5EF4-FFF2-40B4-BE49-F238E27FC236}">
                    <a16:creationId xmlns:a16="http://schemas.microsoft.com/office/drawing/2014/main" id="{EDF7451B-5FF8-48A5-8871-61686AE3C54C}"/>
                  </a:ext>
                </a:extLst>
              </p:cNvPr>
              <p:cNvSpPr>
                <a:spLocks noGrp="1" noRot="1" noChangeAspect="1" noMove="1" noResize="1" noEditPoints="1" noAdjustHandles="1" noChangeArrowheads="1" noChangeShapeType="1" noTextEdit="1"/>
              </p:cNvSpPr>
              <p:nvPr>
                <p:ph idx="1"/>
              </p:nvPr>
            </p:nvSpPr>
            <p:spPr>
              <a:blipFill>
                <a:blip r:embed="rId2"/>
                <a:stretch>
                  <a:fillRect l="-1043" t="-2241" r="-1449"/>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B1CBE0B5-4134-4FA3-94D8-156B561D5759}"/>
              </a:ext>
            </a:extLst>
          </p:cNvPr>
          <p:cNvSpPr>
            <a:spLocks noGrp="1"/>
          </p:cNvSpPr>
          <p:nvPr>
            <p:ph type="sldNum" sz="quarter" idx="12"/>
          </p:nvPr>
        </p:nvSpPr>
        <p:spPr/>
        <p:txBody>
          <a:bodyPr/>
          <a:lstStyle/>
          <a:p>
            <a:fld id="{543AEB10-4DE7-4021-8A17-8E50C8F1C7A6}" type="slidenum">
              <a:rPr lang="en-US" smtClean="0"/>
              <a:t>16</a:t>
            </a:fld>
            <a:endParaRPr lang="en-US"/>
          </a:p>
        </p:txBody>
      </p:sp>
      <p:pic>
        <p:nvPicPr>
          <p:cNvPr id="6" name="Picture 5">
            <a:extLst>
              <a:ext uri="{FF2B5EF4-FFF2-40B4-BE49-F238E27FC236}">
                <a16:creationId xmlns:a16="http://schemas.microsoft.com/office/drawing/2014/main" id="{BA992A90-7FFA-4CFE-92CC-EFB51FC6160D}"/>
              </a:ext>
            </a:extLst>
          </p:cNvPr>
          <p:cNvPicPr>
            <a:picLocks noChangeAspect="1"/>
          </p:cNvPicPr>
          <p:nvPr/>
        </p:nvPicPr>
        <p:blipFill rotWithShape="1">
          <a:blip r:embed="rId3"/>
          <a:srcRect r="805" b="8725"/>
          <a:stretch/>
        </p:blipFill>
        <p:spPr>
          <a:xfrm>
            <a:off x="3466751" y="5459374"/>
            <a:ext cx="4734274" cy="1262101"/>
          </a:xfrm>
          <a:prstGeom prst="rect">
            <a:avLst/>
          </a:prstGeom>
        </p:spPr>
      </p:pic>
    </p:spTree>
    <p:extLst>
      <p:ext uri="{BB962C8B-B14F-4D97-AF65-F5344CB8AC3E}">
        <p14:creationId xmlns:p14="http://schemas.microsoft.com/office/powerpoint/2010/main" val="14643024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dirty="0">
                <a:solidFill>
                  <a:schemeClr val="accent2">
                    <a:lumMod val="75000"/>
                  </a:schemeClr>
                </a:solidFill>
              </a:rPr>
              <a:t>Entropy and Information Gain</a:t>
            </a:r>
          </a:p>
        </p:txBody>
      </p:sp>
      <mc:AlternateContent xmlns:mc="http://schemas.openxmlformats.org/markup-compatibility/2006" xmlns:a14="http://schemas.microsoft.com/office/drawing/2010/main">
        <mc:Choice Requires="a14">
          <p:sp>
            <p:nvSpPr>
              <p:cNvPr id="47" name="Content Placeholder 2">
                <a:extLst>
                  <a:ext uri="{FF2B5EF4-FFF2-40B4-BE49-F238E27FC236}">
                    <a16:creationId xmlns:a16="http://schemas.microsoft.com/office/drawing/2014/main" id="{60A06722-EDF2-4418-9797-499014F68A53}"/>
                  </a:ext>
                </a:extLst>
              </p:cNvPr>
              <p:cNvSpPr>
                <a:spLocks noGrp="1"/>
              </p:cNvSpPr>
              <p:nvPr>
                <p:ph idx="1"/>
              </p:nvPr>
            </p:nvSpPr>
            <p:spPr>
              <a:xfrm>
                <a:off x="265245" y="1130786"/>
                <a:ext cx="11740617" cy="5557532"/>
              </a:xfrm>
            </p:spPr>
            <p:txBody>
              <a:bodyPr>
                <a:noAutofit/>
              </a:bodyPr>
              <a:lstStyle/>
              <a:p>
                <a:pPr>
                  <a:buFont typeface="Wingdings" panose="05000000000000000000" pitchFamily="2" charset="2"/>
                  <a:buChar char="§"/>
                </a:pPr>
                <a:r>
                  <a:rPr lang="en-GB" dirty="0">
                    <a:latin typeface="Abadi Extra Light" panose="020B0204020104020204" pitchFamily="34" charset="0"/>
                  </a:rPr>
                  <a:t>Assume a set of labelled inputs </a:t>
                </a:r>
                <a14:m>
                  <m:oMath xmlns:m="http://schemas.openxmlformats.org/officeDocument/2006/math">
                    <m:r>
                      <a:rPr lang="en-IN" b="1" i="1" smtClean="0">
                        <a:latin typeface="Cambria Math" panose="02040503050406030204" pitchFamily="18" charset="0"/>
                      </a:rPr>
                      <m:t>𝑺</m:t>
                    </m:r>
                  </m:oMath>
                </a14:m>
                <a:r>
                  <a:rPr lang="en-GB" b="1" i="1" dirty="0">
                    <a:latin typeface="Abadi Extra Light" panose="020B0204020104020204" pitchFamily="34" charset="0"/>
                  </a:rPr>
                  <a:t> </a:t>
                </a:r>
                <a:r>
                  <a:rPr lang="en-GB" b="1" dirty="0">
                    <a:latin typeface="Abadi Extra Light" panose="020B0204020104020204" pitchFamily="34" charset="0"/>
                  </a:rPr>
                  <a:t>from </a:t>
                </a:r>
                <a:r>
                  <a:rPr lang="en-GB" b="1" i="1" dirty="0">
                    <a:latin typeface="Abadi Extra Light" panose="020B0204020104020204" pitchFamily="34" charset="0"/>
                  </a:rPr>
                  <a:t>C</a:t>
                </a:r>
                <a:r>
                  <a:rPr lang="en-GB" b="1" dirty="0">
                    <a:latin typeface="Abadi Extra Light" panose="020B0204020104020204" pitchFamily="34" charset="0"/>
                  </a:rPr>
                  <a:t>  </a:t>
                </a:r>
                <a:r>
                  <a:rPr lang="en-GB" dirty="0">
                    <a:latin typeface="Abadi Extra Light" panose="020B0204020104020204" pitchFamily="34" charset="0"/>
                  </a:rPr>
                  <a:t>classes,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𝑝</m:t>
                        </m:r>
                      </m:e>
                      <m:sub>
                        <m:r>
                          <a:rPr lang="en-IN" i="1">
                            <a:latin typeface="Cambria Math" panose="02040503050406030204" pitchFamily="18" charset="0"/>
                          </a:rPr>
                          <m:t>𝑐</m:t>
                        </m:r>
                      </m:sub>
                    </m:sSub>
                  </m:oMath>
                </a14:m>
                <a:r>
                  <a:rPr lang="en-GB" i="1" dirty="0">
                    <a:latin typeface="Abadi Extra Light" panose="020B0204020104020204" pitchFamily="34" charset="0"/>
                  </a:rPr>
                  <a:t> </a:t>
                </a:r>
                <a:r>
                  <a:rPr lang="en-GB" dirty="0">
                    <a:latin typeface="Abadi Extra Light" panose="020B0204020104020204" pitchFamily="34" charset="0"/>
                  </a:rPr>
                  <a:t>as fraction of class c inputs</a:t>
                </a:r>
                <a:endParaRPr lang="en-GB" i="1" dirty="0">
                  <a:latin typeface="Abadi Extra Light" panose="020B0204020104020204" pitchFamily="34" charset="0"/>
                </a:endParaRPr>
              </a:p>
              <a:p>
                <a:pPr>
                  <a:buFont typeface="Wingdings" panose="05000000000000000000" pitchFamily="2" charset="2"/>
                  <a:buChar char="§"/>
                </a:pPr>
                <a:r>
                  <a:rPr lang="en-GB" b="1" u="sng" dirty="0">
                    <a:latin typeface="Abadi Extra Light" panose="020B0204020104020204" pitchFamily="34" charset="0"/>
                  </a:rPr>
                  <a:t>Entropy</a:t>
                </a:r>
                <a:r>
                  <a:rPr lang="en-GB" u="sng" dirty="0">
                    <a:latin typeface="Abadi Extra Light" panose="020B0204020104020204" pitchFamily="34" charset="0"/>
                  </a:rPr>
                  <a:t> </a:t>
                </a:r>
                <a:r>
                  <a:rPr lang="en-GB" dirty="0">
                    <a:latin typeface="Abadi Extra Light" panose="020B0204020104020204" pitchFamily="34" charset="0"/>
                  </a:rPr>
                  <a:t>of the set </a:t>
                </a:r>
                <a14:m>
                  <m:oMath xmlns:m="http://schemas.openxmlformats.org/officeDocument/2006/math">
                    <m:r>
                      <a:rPr lang="en-IN" b="1" i="1">
                        <a:latin typeface="Cambria Math" panose="02040503050406030204" pitchFamily="18" charset="0"/>
                      </a:rPr>
                      <m:t>𝑺</m:t>
                    </m:r>
                  </m:oMath>
                </a14:m>
                <a:r>
                  <a:rPr lang="en-GB" i="1" dirty="0">
                    <a:latin typeface="Abadi Extra Light" panose="020B0204020104020204" pitchFamily="34" charset="0"/>
                  </a:rPr>
                  <a:t> </a:t>
                </a:r>
                <a:r>
                  <a:rPr lang="en-GB" dirty="0">
                    <a:latin typeface="Abadi Extra Light" panose="020B0204020104020204" pitchFamily="34" charset="0"/>
                  </a:rPr>
                  <a:t>is defined as </a:t>
                </a:r>
                <a14:m>
                  <m:oMath xmlns:m="http://schemas.openxmlformats.org/officeDocument/2006/math">
                    <m:r>
                      <m:rPr>
                        <m:sty m:val="p"/>
                      </m:rPr>
                      <a:rPr lang="en-IN" b="0" i="0" dirty="0" smtClean="0">
                        <a:latin typeface="Cambria Math" panose="02040503050406030204" pitchFamily="18" charset="0"/>
                      </a:rPr>
                      <m:t>H</m:t>
                    </m:r>
                    <m:r>
                      <a:rPr lang="en-IN" b="0" i="1" dirty="0" smtClean="0">
                        <a:latin typeface="Cambria Math" panose="02040503050406030204" pitchFamily="18" charset="0"/>
                      </a:rPr>
                      <m:t>(</m:t>
                    </m:r>
                    <m:r>
                      <a:rPr lang="en-IN" b="1" i="1" dirty="0" smtClean="0">
                        <a:latin typeface="Cambria Math" panose="02040503050406030204" pitchFamily="18" charset="0"/>
                      </a:rPr>
                      <m:t>𝑺</m:t>
                    </m:r>
                    <m:r>
                      <a:rPr lang="en-IN" b="0" i="1" dirty="0" smtClean="0">
                        <a:latin typeface="Cambria Math" panose="02040503050406030204" pitchFamily="18" charset="0"/>
                      </a:rPr>
                      <m:t>)=−</m:t>
                    </m:r>
                    <m:nary>
                      <m:naryPr>
                        <m:chr m:val="∑"/>
                        <m:supHide m:val="on"/>
                        <m:ctrlPr>
                          <a:rPr lang="en-IN" b="0" i="1" dirty="0" smtClean="0">
                            <a:latin typeface="Cambria Math" panose="02040503050406030204" pitchFamily="18" charset="0"/>
                          </a:rPr>
                        </m:ctrlPr>
                      </m:naryPr>
                      <m:sub>
                        <m:r>
                          <m:rPr>
                            <m:brk m:alnAt="7"/>
                          </m:rPr>
                          <a:rPr lang="en-IN" b="0" i="1" dirty="0" smtClean="0">
                            <a:latin typeface="Cambria Math" panose="02040503050406030204" pitchFamily="18" charset="0"/>
                          </a:rPr>
                          <m:t>𝑐</m:t>
                        </m:r>
                        <m:r>
                          <a:rPr lang="en-IN" b="0" i="1" dirty="0" smtClean="0">
                            <a:latin typeface="Cambria Math" panose="02040503050406030204" pitchFamily="18" charset="0"/>
                          </a:rPr>
                          <m:t>∈</m:t>
                        </m:r>
                        <m:r>
                          <a:rPr lang="en-IN" b="0" i="1" dirty="0" smtClean="0">
                            <a:latin typeface="Cambria Math" panose="02040503050406030204" pitchFamily="18" charset="0"/>
                          </a:rPr>
                          <m:t>𝐶</m:t>
                        </m:r>
                      </m:sub>
                      <m:sup/>
                      <m:e>
                        <m:sSub>
                          <m:sSubPr>
                            <m:ctrlPr>
                              <a:rPr lang="en-IN" i="1" dirty="0">
                                <a:latin typeface="Cambria Math" panose="02040503050406030204" pitchFamily="18" charset="0"/>
                              </a:rPr>
                            </m:ctrlPr>
                          </m:sSubPr>
                          <m:e>
                            <m:r>
                              <a:rPr lang="en-IN" i="1" dirty="0">
                                <a:latin typeface="Cambria Math" panose="02040503050406030204" pitchFamily="18" charset="0"/>
                              </a:rPr>
                              <m:t>𝑝</m:t>
                            </m:r>
                          </m:e>
                          <m:sub>
                            <m:r>
                              <a:rPr lang="en-IN" i="1" dirty="0">
                                <a:latin typeface="Cambria Math" panose="02040503050406030204" pitchFamily="18" charset="0"/>
                              </a:rPr>
                              <m:t>𝑐</m:t>
                            </m:r>
                          </m:sub>
                        </m:sSub>
                        <m:r>
                          <a:rPr lang="en-IN" i="1" dirty="0">
                            <a:latin typeface="Cambria Math" panose="02040503050406030204" pitchFamily="18" charset="0"/>
                          </a:rPr>
                          <m:t> </m:t>
                        </m:r>
                        <m:r>
                          <m:rPr>
                            <m:sty m:val="p"/>
                          </m:rPr>
                          <a:rPr lang="en-IN" i="1" dirty="0">
                            <a:latin typeface="Cambria Math" panose="02040503050406030204" pitchFamily="18" charset="0"/>
                          </a:rPr>
                          <m:t>log</m:t>
                        </m:r>
                        <m:r>
                          <a:rPr lang="en-IN" i="1" dirty="0">
                            <a:latin typeface="Cambria Math" panose="02040503050406030204" pitchFamily="18" charset="0"/>
                          </a:rPr>
                          <m:t> </m:t>
                        </m:r>
                        <m:sSub>
                          <m:sSubPr>
                            <m:ctrlPr>
                              <a:rPr lang="en-IN" i="1" dirty="0">
                                <a:latin typeface="Cambria Math" panose="02040503050406030204" pitchFamily="18" charset="0"/>
                              </a:rPr>
                            </m:ctrlPr>
                          </m:sSubPr>
                          <m:e>
                            <m:r>
                              <a:rPr lang="en-IN" i="1" dirty="0">
                                <a:latin typeface="Cambria Math" panose="02040503050406030204" pitchFamily="18" charset="0"/>
                              </a:rPr>
                              <m:t>𝑝</m:t>
                            </m:r>
                          </m:e>
                          <m:sub>
                            <m:r>
                              <a:rPr lang="en-IN" i="1" dirty="0">
                                <a:latin typeface="Cambria Math" panose="02040503050406030204" pitchFamily="18" charset="0"/>
                              </a:rPr>
                              <m:t>𝑐</m:t>
                            </m:r>
                          </m:sub>
                        </m:sSub>
                      </m:e>
                    </m:nary>
                  </m:oMath>
                </a14:m>
                <a:endParaRPr lang="en-IN" b="0" i="1" dirty="0">
                  <a:latin typeface="Abadi Extra Light" panose="020B0204020104020204" pitchFamily="34" charset="0"/>
                </a:endParaRPr>
              </a:p>
              <a:p>
                <a:pPr>
                  <a:buFont typeface="Wingdings" panose="05000000000000000000" pitchFamily="2" charset="2"/>
                  <a:buChar char="§"/>
                </a:pPr>
                <a:r>
                  <a:rPr lang="en-GB" dirty="0">
                    <a:latin typeface="Abadi Extra Light" panose="020B0204020104020204" pitchFamily="34" charset="0"/>
                  </a:rPr>
                  <a:t>Suppose a rule splits </a:t>
                </a:r>
                <a14:m>
                  <m:oMath xmlns:m="http://schemas.openxmlformats.org/officeDocument/2006/math">
                    <m:r>
                      <a:rPr lang="en-IN" b="1" i="1">
                        <a:latin typeface="Cambria Math" panose="02040503050406030204" pitchFamily="18" charset="0"/>
                      </a:rPr>
                      <m:t>𝑺</m:t>
                    </m:r>
                  </m:oMath>
                </a14:m>
                <a:r>
                  <a:rPr lang="en-GB" dirty="0">
                    <a:latin typeface="Abadi Extra Light" panose="020B0204020104020204" pitchFamily="34" charset="0"/>
                  </a:rPr>
                  <a:t> into two smaller disjoint sets </a:t>
                </a:r>
                <a14:m>
                  <m:oMath xmlns:m="http://schemas.openxmlformats.org/officeDocument/2006/math">
                    <m:sSub>
                      <m:sSubPr>
                        <m:ctrlPr>
                          <a:rPr lang="en-IN" b="0" i="1" smtClean="0">
                            <a:latin typeface="Cambria Math" panose="02040503050406030204" pitchFamily="18" charset="0"/>
                          </a:rPr>
                        </m:ctrlPr>
                      </m:sSubPr>
                      <m:e>
                        <m:r>
                          <a:rPr lang="en-IN" b="1" i="1" smtClean="0">
                            <a:latin typeface="Cambria Math" panose="02040503050406030204" pitchFamily="18" charset="0"/>
                          </a:rPr>
                          <m:t>𝑺</m:t>
                        </m:r>
                      </m:e>
                      <m:sub>
                        <m:r>
                          <a:rPr lang="en-IN" b="0" i="1" smtClean="0">
                            <a:latin typeface="Cambria Math" panose="02040503050406030204" pitchFamily="18" charset="0"/>
                          </a:rPr>
                          <m:t>1</m:t>
                        </m:r>
                      </m:sub>
                    </m:sSub>
                  </m:oMath>
                </a14:m>
                <a:r>
                  <a:rPr lang="en-GB" dirty="0">
                    <a:latin typeface="Abadi Extra Light" panose="020B0204020104020204" pitchFamily="34" charset="0"/>
                  </a:rPr>
                  <a:t> and </a:t>
                </a:r>
                <a14:m>
                  <m:oMath xmlns:m="http://schemas.openxmlformats.org/officeDocument/2006/math">
                    <m:sSub>
                      <m:sSubPr>
                        <m:ctrlPr>
                          <a:rPr lang="en-IN" i="1">
                            <a:latin typeface="Cambria Math" panose="02040503050406030204" pitchFamily="18" charset="0"/>
                          </a:rPr>
                        </m:ctrlPr>
                      </m:sSubPr>
                      <m:e>
                        <m:r>
                          <a:rPr lang="en-IN" b="1" i="1">
                            <a:latin typeface="Cambria Math" panose="02040503050406030204" pitchFamily="18" charset="0"/>
                          </a:rPr>
                          <m:t>𝑺</m:t>
                        </m:r>
                      </m:e>
                      <m:sub>
                        <m:r>
                          <a:rPr lang="en-IN" b="0" i="1" smtClean="0">
                            <a:latin typeface="Cambria Math" panose="02040503050406030204" pitchFamily="18" charset="0"/>
                          </a:rPr>
                          <m:t>2</m:t>
                        </m:r>
                      </m:sub>
                    </m:sSub>
                  </m:oMath>
                </a14:m>
                <a:endParaRPr lang="en-GB" dirty="0">
                  <a:latin typeface="Abadi Extra Light" panose="020B0204020104020204" pitchFamily="34" charset="0"/>
                </a:endParaRPr>
              </a:p>
              <a:p>
                <a:pPr>
                  <a:buFont typeface="Wingdings" panose="05000000000000000000" pitchFamily="2" charset="2"/>
                  <a:buChar char="§"/>
                </a:pPr>
                <a:r>
                  <a:rPr lang="en-GB" dirty="0">
                    <a:latin typeface="Abadi Extra Light" panose="020B0204020104020204" pitchFamily="34" charset="0"/>
                  </a:rPr>
                  <a:t>Reduction in entropy after the split is called </a:t>
                </a:r>
                <a:r>
                  <a:rPr lang="en-GB" u="sng" dirty="0">
                    <a:latin typeface="Abadi Extra Light" panose="020B0204020104020204" pitchFamily="34" charset="0"/>
                  </a:rPr>
                  <a:t>information gain</a:t>
                </a: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marL="0" indent="0">
                  <a:buNone/>
                </a:pPr>
                <a:endParaRPr lang="en-GB" dirty="0">
                  <a:latin typeface="Abadi Extra Light" panose="020B0204020104020204" pitchFamily="34" charset="0"/>
                </a:endParaRPr>
              </a:p>
              <a:p>
                <a:pPr marL="457200" lvl="1" indent="0">
                  <a:buNone/>
                </a:pPr>
                <a:endParaRPr lang="en-GB" sz="800"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marL="0" indent="0">
                  <a:buNone/>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marL="0" indent="0">
                  <a:buNone/>
                </a:pPr>
                <a:endParaRPr lang="en-GB" dirty="0">
                  <a:latin typeface="Abadi Extra Light" panose="020B0204020104020204" pitchFamily="34" charset="0"/>
                </a:endParaRPr>
              </a:p>
              <a:p>
                <a:pPr marL="0" indent="0">
                  <a:buNone/>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sz="1100" dirty="0">
                  <a:latin typeface="Abadi Extra Light" panose="020B0204020104020204" pitchFamily="34" charset="0"/>
                </a:endParaRPr>
              </a:p>
              <a:p>
                <a:pPr marL="0" indent="0">
                  <a:buNone/>
                </a:pPr>
                <a:endParaRPr lang="en-GB" sz="1100" dirty="0">
                  <a:latin typeface="Abadi Extra Light" panose="020B0204020104020204" pitchFamily="34" charset="0"/>
                </a:endParaRPr>
              </a:p>
            </p:txBody>
          </p:sp>
        </mc:Choice>
        <mc:Fallback xmlns="">
          <p:sp>
            <p:nvSpPr>
              <p:cNvPr id="47" name="Content Placeholder 2">
                <a:extLst>
                  <a:ext uri="{FF2B5EF4-FFF2-40B4-BE49-F238E27FC236}">
                    <a16:creationId xmlns:a16="http://schemas.microsoft.com/office/drawing/2014/main" id="{60A06722-EDF2-4418-9797-499014F68A53}"/>
                  </a:ext>
                </a:extLst>
              </p:cNvPr>
              <p:cNvSpPr>
                <a:spLocks noGrp="1" noRot="1" noChangeAspect="1" noMove="1" noResize="1" noEditPoints="1" noAdjustHandles="1" noChangeArrowheads="1" noChangeShapeType="1" noTextEdit="1"/>
              </p:cNvSpPr>
              <p:nvPr>
                <p:ph idx="1"/>
              </p:nvPr>
            </p:nvSpPr>
            <p:spPr>
              <a:xfrm>
                <a:off x="265245" y="1130786"/>
                <a:ext cx="11740617" cy="5557532"/>
              </a:xfrm>
              <a:blipFill>
                <a:blip r:embed="rId3"/>
                <a:stretch>
                  <a:fillRect l="-935" t="-1864" r="-312"/>
                </a:stretch>
              </a:blipFill>
            </p:spPr>
            <p:txBody>
              <a:bodyPr/>
              <a:lstStyle/>
              <a:p>
                <a:r>
                  <a:rPr lang="en-IN">
                    <a:noFill/>
                  </a:rPr>
                  <a:t> </a:t>
                </a:r>
              </a:p>
            </p:txBody>
          </p:sp>
        </mc:Fallback>
      </mc:AlternateContent>
      <p:sp>
        <p:nvSpPr>
          <p:cNvPr id="8" name="Slide Number Placeholder 11">
            <a:extLst>
              <a:ext uri="{FF2B5EF4-FFF2-40B4-BE49-F238E27FC236}">
                <a16:creationId xmlns:a16="http://schemas.microsoft.com/office/drawing/2014/main" id="{E8AA12DB-1E02-4252-B4CB-1932D8798C2F}"/>
              </a:ext>
            </a:extLst>
          </p:cNvPr>
          <p:cNvSpPr txBox="1">
            <a:spLocks/>
          </p:cNvSpPr>
          <p:nvPr/>
        </p:nvSpPr>
        <p:spPr>
          <a:xfrm>
            <a:off x="11419146" y="169682"/>
            <a:ext cx="602825"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0FED9D3-AF84-488D-8A6A-726D5349CDAB}" type="slidenum">
              <a:rPr lang="en-IN" sz="2800" smtClean="0">
                <a:solidFill>
                  <a:schemeClr val="accent2">
                    <a:lumMod val="40000"/>
                    <a:lumOff val="60000"/>
                  </a:schemeClr>
                </a:solidFill>
              </a:rPr>
              <a:pPr/>
              <a:t>17</a:t>
            </a:fld>
            <a:endParaRPr lang="en-IN" sz="2800" dirty="0">
              <a:solidFill>
                <a:schemeClr val="accent2">
                  <a:lumMod val="40000"/>
                  <a:lumOff val="60000"/>
                </a:schemeClr>
              </a:solidFill>
            </a:endParaRPr>
          </a:p>
        </p:txBody>
      </p:sp>
      <p:pic>
        <p:nvPicPr>
          <p:cNvPr id="6" name="Picture 5">
            <a:extLst>
              <a:ext uri="{FF2B5EF4-FFF2-40B4-BE49-F238E27FC236}">
                <a16:creationId xmlns:a16="http://schemas.microsoft.com/office/drawing/2014/main" id="{ED0D1FEA-FFFF-45DA-AD84-AE7D561227BB}"/>
              </a:ext>
            </a:extLst>
          </p:cNvPr>
          <p:cNvPicPr>
            <a:picLocks noChangeAspect="1"/>
          </p:cNvPicPr>
          <p:nvPr/>
        </p:nvPicPr>
        <p:blipFill>
          <a:blip r:embed="rId4"/>
          <a:stretch>
            <a:fillRect/>
          </a:stretch>
        </p:blipFill>
        <p:spPr>
          <a:xfrm>
            <a:off x="10529090" y="2803685"/>
            <a:ext cx="1010687" cy="965223"/>
          </a:xfrm>
          <a:prstGeom prst="rect">
            <a:avLst/>
          </a:prstGeom>
        </p:spPr>
      </p:pic>
      <p:sp>
        <p:nvSpPr>
          <p:cNvPr id="7" name="Speech Bubble: Rectangle 6">
            <a:extLst>
              <a:ext uri="{FF2B5EF4-FFF2-40B4-BE49-F238E27FC236}">
                <a16:creationId xmlns:a16="http://schemas.microsoft.com/office/drawing/2014/main" id="{BAAE6E70-4831-49A3-8F76-70D876CA29F7}"/>
              </a:ext>
            </a:extLst>
          </p:cNvPr>
          <p:cNvSpPr/>
          <p:nvPr/>
        </p:nvSpPr>
        <p:spPr>
          <a:xfrm>
            <a:off x="9365346" y="1559289"/>
            <a:ext cx="2719032" cy="1164861"/>
          </a:xfrm>
          <a:prstGeom prst="wedgeRectCallout">
            <a:avLst>
              <a:gd name="adj1" fmla="val -1739"/>
              <a:gd name="adj2" fmla="val 72505"/>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b="0" dirty="0">
                <a:solidFill>
                  <a:srgbClr val="FF0000"/>
                </a:solidFill>
                <a:latin typeface="Abadi Extra Light" panose="020B0204020104020204" pitchFamily="34" charset="0"/>
              </a:rPr>
              <a:t>Uniform</a:t>
            </a:r>
            <a:r>
              <a:rPr lang="en-IN" b="0" dirty="0">
                <a:solidFill>
                  <a:schemeClr val="tx1"/>
                </a:solidFill>
                <a:latin typeface="Abadi Extra Light" panose="020B0204020104020204" pitchFamily="34" charset="0"/>
              </a:rPr>
              <a:t> sets (all classe</a:t>
            </a:r>
            <a:r>
              <a:rPr lang="en-IN" dirty="0">
                <a:solidFill>
                  <a:schemeClr val="tx1"/>
                </a:solidFill>
                <a:latin typeface="Abadi Extra Light" panose="020B0204020104020204" pitchFamily="34" charset="0"/>
              </a:rPr>
              <a:t>s roughly equally present)</a:t>
            </a:r>
            <a:r>
              <a:rPr lang="en-IN" b="0" dirty="0">
                <a:solidFill>
                  <a:schemeClr val="tx1"/>
                </a:solidFill>
                <a:latin typeface="Abadi Extra Light" panose="020B0204020104020204" pitchFamily="34" charset="0"/>
              </a:rPr>
              <a:t> have </a:t>
            </a:r>
            <a:r>
              <a:rPr lang="en-IN" b="0" dirty="0">
                <a:solidFill>
                  <a:srgbClr val="FF0000"/>
                </a:solidFill>
                <a:latin typeface="Abadi Extra Light" panose="020B0204020104020204" pitchFamily="34" charset="0"/>
              </a:rPr>
              <a:t>high</a:t>
            </a:r>
            <a:r>
              <a:rPr lang="en-IN" b="0" dirty="0">
                <a:solidFill>
                  <a:schemeClr val="tx1"/>
                </a:solidFill>
                <a:latin typeface="Abadi Extra Light" panose="020B0204020104020204" pitchFamily="34" charset="0"/>
              </a:rPr>
              <a:t> entropy; </a:t>
            </a:r>
            <a:r>
              <a:rPr lang="en-IN" b="0" dirty="0">
                <a:solidFill>
                  <a:srgbClr val="00B050"/>
                </a:solidFill>
                <a:latin typeface="Abadi Extra Light" panose="020B0204020104020204" pitchFamily="34" charset="0"/>
              </a:rPr>
              <a:t>skewed</a:t>
            </a:r>
            <a:r>
              <a:rPr lang="en-IN" b="0" dirty="0">
                <a:solidFill>
                  <a:schemeClr val="tx1"/>
                </a:solidFill>
                <a:latin typeface="Abadi Extra Light" panose="020B0204020104020204" pitchFamily="34" charset="0"/>
              </a:rPr>
              <a:t> sets </a:t>
            </a:r>
            <a:r>
              <a:rPr lang="en-IN" b="0" dirty="0">
                <a:solidFill>
                  <a:srgbClr val="00B050"/>
                </a:solidFill>
                <a:latin typeface="Abadi Extra Light" panose="020B0204020104020204" pitchFamily="34" charset="0"/>
              </a:rPr>
              <a:t>low</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3A002209-529D-482F-A7AE-2E1CE0D13607}"/>
                  </a:ext>
                </a:extLst>
              </p:cNvPr>
              <p:cNvSpPr txBox="1"/>
              <p:nvPr/>
            </p:nvSpPr>
            <p:spPr>
              <a:xfrm>
                <a:off x="3977322" y="3286297"/>
                <a:ext cx="4643131" cy="584391"/>
              </a:xfrm>
              <a:prstGeom prst="rect">
                <a:avLst/>
              </a:prstGeom>
              <a:noFill/>
            </p:spPr>
            <p:txBody>
              <a:bodyPr wrap="none" lIns="0" tIns="0" rIns="0" bIns="0" rtlCol="0">
                <a:spAutoFit/>
              </a:bodyPr>
              <a:lstStyle/>
              <a:p>
                <a14:m>
                  <m:oMath xmlns:m="http://schemas.openxmlformats.org/officeDocument/2006/math">
                    <m:r>
                      <a:rPr lang="en-IN" sz="2400" b="0" i="1" smtClean="0">
                        <a:latin typeface="Cambria Math" panose="02040503050406030204" pitchFamily="18" charset="0"/>
                      </a:rPr>
                      <m:t>𝐼𝐺</m:t>
                    </m:r>
                    <m:r>
                      <a:rPr lang="en-IN" sz="2400" b="0" i="1" smtClean="0">
                        <a:latin typeface="Cambria Math" panose="02040503050406030204" pitchFamily="18" charset="0"/>
                      </a:rPr>
                      <m:t>=</m:t>
                    </m:r>
                    <m:r>
                      <a:rPr lang="en-IN" sz="2400" b="0" i="1" smtClean="0">
                        <a:latin typeface="Cambria Math" panose="02040503050406030204" pitchFamily="18" charset="0"/>
                      </a:rPr>
                      <m:t>𝐻</m:t>
                    </m:r>
                    <m:d>
                      <m:dPr>
                        <m:ctrlPr>
                          <a:rPr lang="en-IN" sz="2400" b="0" i="1" smtClean="0">
                            <a:latin typeface="Cambria Math" panose="02040503050406030204" pitchFamily="18" charset="0"/>
                          </a:rPr>
                        </m:ctrlPr>
                      </m:dPr>
                      <m:e>
                        <m:r>
                          <a:rPr lang="en-IN" sz="2400" b="0" i="1" smtClean="0">
                            <a:latin typeface="Cambria Math" panose="02040503050406030204" pitchFamily="18" charset="0"/>
                          </a:rPr>
                          <m:t>𝑆</m:t>
                        </m:r>
                      </m:e>
                    </m:d>
                    <m:r>
                      <a:rPr lang="en-IN" sz="2400" b="0" i="1" smtClean="0">
                        <a:latin typeface="Cambria Math" panose="02040503050406030204" pitchFamily="18" charset="0"/>
                      </a:rPr>
                      <m:t>− </m:t>
                    </m:r>
                    <m:f>
                      <m:fPr>
                        <m:ctrlPr>
                          <a:rPr lang="en-IN" sz="2400" b="0" i="1" smtClean="0">
                            <a:latin typeface="Cambria Math" panose="02040503050406030204" pitchFamily="18" charset="0"/>
                          </a:rPr>
                        </m:ctrlPr>
                      </m:fPr>
                      <m:num>
                        <m:d>
                          <m:dPr>
                            <m:begChr m:val="|"/>
                            <m:endChr m:val="|"/>
                            <m:ctrlPr>
                              <a:rPr lang="en-IN" sz="2400" b="0" i="1" smtClean="0">
                                <a:latin typeface="Cambria Math" panose="02040503050406030204" pitchFamily="18" charset="0"/>
                              </a:rPr>
                            </m:ctrlPr>
                          </m:dPr>
                          <m:e>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𝑆</m:t>
                                </m:r>
                              </m:e>
                              <m:sub>
                                <m:r>
                                  <a:rPr lang="en-IN" sz="2400" b="0" i="1" smtClean="0">
                                    <a:latin typeface="Cambria Math" panose="02040503050406030204" pitchFamily="18" charset="0"/>
                                  </a:rPr>
                                  <m:t>1</m:t>
                                </m:r>
                              </m:sub>
                            </m:sSub>
                          </m:e>
                        </m:d>
                      </m:num>
                      <m:den>
                        <m:d>
                          <m:dPr>
                            <m:begChr m:val="|"/>
                            <m:endChr m:val="|"/>
                            <m:ctrlPr>
                              <a:rPr lang="en-IN" sz="2400" b="0" i="1" smtClean="0">
                                <a:latin typeface="Cambria Math" panose="02040503050406030204" pitchFamily="18" charset="0"/>
                              </a:rPr>
                            </m:ctrlPr>
                          </m:dPr>
                          <m:e>
                            <m:r>
                              <a:rPr lang="en-IN" sz="2400" b="0" i="1" smtClean="0">
                                <a:latin typeface="Cambria Math" panose="02040503050406030204" pitchFamily="18" charset="0"/>
                              </a:rPr>
                              <m:t>𝑆</m:t>
                            </m:r>
                          </m:e>
                        </m:d>
                      </m:den>
                    </m:f>
                    <m:r>
                      <a:rPr lang="en-IN" sz="2400" b="0" i="1" smtClean="0">
                        <a:latin typeface="Cambria Math" panose="02040503050406030204" pitchFamily="18" charset="0"/>
                      </a:rPr>
                      <m:t>𝐻</m:t>
                    </m:r>
                    <m:d>
                      <m:dPr>
                        <m:ctrlPr>
                          <a:rPr lang="en-IN" sz="2400" b="0" i="1" smtClean="0">
                            <a:latin typeface="Cambria Math" panose="02040503050406030204" pitchFamily="18" charset="0"/>
                          </a:rPr>
                        </m:ctrlPr>
                      </m:dPr>
                      <m:e>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𝑆</m:t>
                            </m:r>
                          </m:e>
                          <m:sub>
                            <m:r>
                              <a:rPr lang="en-IN" sz="2400" b="0" i="1" smtClean="0">
                                <a:latin typeface="Cambria Math" panose="02040503050406030204" pitchFamily="18" charset="0"/>
                              </a:rPr>
                              <m:t>1</m:t>
                            </m:r>
                          </m:sub>
                        </m:sSub>
                      </m:e>
                    </m:d>
                  </m:oMath>
                </a14:m>
                <a:r>
                  <a:rPr lang="en-IN" sz="2400" dirty="0"/>
                  <a:t> </a:t>
                </a:r>
                <a14:m>
                  <m:oMath xmlns:m="http://schemas.openxmlformats.org/officeDocument/2006/math">
                    <m:r>
                      <a:rPr lang="en-IN" sz="2400" i="1">
                        <a:latin typeface="Cambria Math" panose="02040503050406030204" pitchFamily="18" charset="0"/>
                      </a:rPr>
                      <m:t>− </m:t>
                    </m:r>
                    <m:f>
                      <m:fPr>
                        <m:ctrlPr>
                          <a:rPr lang="en-IN" sz="2400" i="1">
                            <a:latin typeface="Cambria Math" panose="02040503050406030204" pitchFamily="18" charset="0"/>
                          </a:rPr>
                        </m:ctrlPr>
                      </m:fPr>
                      <m:num>
                        <m:d>
                          <m:dPr>
                            <m:begChr m:val="|"/>
                            <m:endChr m:val="|"/>
                            <m:ctrlPr>
                              <a:rPr lang="en-IN" sz="2400" i="1">
                                <a:latin typeface="Cambria Math" panose="02040503050406030204" pitchFamily="18" charset="0"/>
                              </a:rPr>
                            </m:ctrlPr>
                          </m:dPr>
                          <m:e>
                            <m:sSub>
                              <m:sSubPr>
                                <m:ctrlPr>
                                  <a:rPr lang="en-IN" sz="2400" i="1">
                                    <a:latin typeface="Cambria Math" panose="02040503050406030204" pitchFamily="18" charset="0"/>
                                  </a:rPr>
                                </m:ctrlPr>
                              </m:sSubPr>
                              <m:e>
                                <m:r>
                                  <a:rPr lang="en-IN" sz="2400" i="1">
                                    <a:latin typeface="Cambria Math" panose="02040503050406030204" pitchFamily="18" charset="0"/>
                                  </a:rPr>
                                  <m:t>𝑆</m:t>
                                </m:r>
                              </m:e>
                              <m:sub>
                                <m:r>
                                  <a:rPr lang="en-IN" sz="2400" b="0" i="1" smtClean="0">
                                    <a:latin typeface="Cambria Math" panose="02040503050406030204" pitchFamily="18" charset="0"/>
                                  </a:rPr>
                                  <m:t>2</m:t>
                                </m:r>
                              </m:sub>
                            </m:sSub>
                          </m:e>
                        </m:d>
                      </m:num>
                      <m:den>
                        <m:d>
                          <m:dPr>
                            <m:begChr m:val="|"/>
                            <m:endChr m:val="|"/>
                            <m:ctrlPr>
                              <a:rPr lang="en-IN" sz="2400" i="1">
                                <a:latin typeface="Cambria Math" panose="02040503050406030204" pitchFamily="18" charset="0"/>
                              </a:rPr>
                            </m:ctrlPr>
                          </m:dPr>
                          <m:e>
                            <m:r>
                              <a:rPr lang="en-IN" sz="2400" i="1">
                                <a:latin typeface="Cambria Math" panose="02040503050406030204" pitchFamily="18" charset="0"/>
                              </a:rPr>
                              <m:t>𝑆</m:t>
                            </m:r>
                          </m:e>
                        </m:d>
                      </m:den>
                    </m:f>
                    <m:r>
                      <a:rPr lang="en-IN" sz="2400" i="1">
                        <a:latin typeface="Cambria Math" panose="02040503050406030204" pitchFamily="18" charset="0"/>
                      </a:rPr>
                      <m:t>𝐻</m:t>
                    </m:r>
                    <m:d>
                      <m:dPr>
                        <m:ctrlPr>
                          <a:rPr lang="en-IN" sz="2400" i="1">
                            <a:latin typeface="Cambria Math" panose="02040503050406030204" pitchFamily="18" charset="0"/>
                          </a:rPr>
                        </m:ctrlPr>
                      </m:dPr>
                      <m:e>
                        <m:sSub>
                          <m:sSubPr>
                            <m:ctrlPr>
                              <a:rPr lang="en-IN" sz="2400" i="1">
                                <a:latin typeface="Cambria Math" panose="02040503050406030204" pitchFamily="18" charset="0"/>
                              </a:rPr>
                            </m:ctrlPr>
                          </m:sSubPr>
                          <m:e>
                            <m:r>
                              <a:rPr lang="en-IN" sz="2400" i="1">
                                <a:latin typeface="Cambria Math" panose="02040503050406030204" pitchFamily="18" charset="0"/>
                              </a:rPr>
                              <m:t>𝑆</m:t>
                            </m:r>
                          </m:e>
                          <m:sub>
                            <m:r>
                              <a:rPr lang="en-IN" sz="2400" b="0" i="1" smtClean="0">
                                <a:latin typeface="Cambria Math" panose="02040503050406030204" pitchFamily="18" charset="0"/>
                              </a:rPr>
                              <m:t>2</m:t>
                            </m:r>
                          </m:sub>
                        </m:sSub>
                      </m:e>
                    </m:d>
                  </m:oMath>
                </a14:m>
                <a:endParaRPr lang="en-IN" sz="2400" dirty="0"/>
              </a:p>
            </p:txBody>
          </p:sp>
        </mc:Choice>
        <mc:Fallback xmlns="">
          <p:sp>
            <p:nvSpPr>
              <p:cNvPr id="3" name="TextBox 2">
                <a:extLst>
                  <a:ext uri="{FF2B5EF4-FFF2-40B4-BE49-F238E27FC236}">
                    <a16:creationId xmlns:a16="http://schemas.microsoft.com/office/drawing/2014/main" id="{3A002209-529D-482F-A7AE-2E1CE0D13607}"/>
                  </a:ext>
                </a:extLst>
              </p:cNvPr>
              <p:cNvSpPr txBox="1">
                <a:spLocks noRot="1" noChangeAspect="1" noMove="1" noResize="1" noEditPoints="1" noAdjustHandles="1" noChangeArrowheads="1" noChangeShapeType="1" noTextEdit="1"/>
              </p:cNvSpPr>
              <p:nvPr/>
            </p:nvSpPr>
            <p:spPr>
              <a:xfrm>
                <a:off x="3977322" y="3286297"/>
                <a:ext cx="4643131" cy="584391"/>
              </a:xfrm>
              <a:prstGeom prst="rect">
                <a:avLst/>
              </a:prstGeom>
              <a:blipFill>
                <a:blip r:embed="rId5"/>
                <a:stretch>
                  <a:fillRect/>
                </a:stretch>
              </a:blipFill>
            </p:spPr>
            <p:txBody>
              <a:bodyPr/>
              <a:lstStyle/>
              <a:p>
                <a:r>
                  <a:rPr lang="en-IN">
                    <a:noFill/>
                  </a:rPr>
                  <a:t> </a:t>
                </a:r>
              </a:p>
            </p:txBody>
          </p:sp>
        </mc:Fallback>
      </mc:AlternateContent>
      <p:pic>
        <p:nvPicPr>
          <p:cNvPr id="1026" name="Picture 2">
            <a:extLst>
              <a:ext uri="{FF2B5EF4-FFF2-40B4-BE49-F238E27FC236}">
                <a16:creationId xmlns:a16="http://schemas.microsoft.com/office/drawing/2014/main" id="{CCD93084-3252-4F02-8D8F-7F2D418A8C4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32427" y="4010292"/>
            <a:ext cx="6132919" cy="2404166"/>
          </a:xfrm>
          <a:prstGeom prst="rect">
            <a:avLst/>
          </a:prstGeom>
          <a:noFill/>
          <a:extLst>
            <a:ext uri="{909E8E84-426E-40DD-AFC4-6F175D3DCCD1}">
              <a14:hiddenFill xmlns:a14="http://schemas.microsoft.com/office/drawing/2010/main">
                <a:solidFill>
                  <a:srgbClr val="FFFFFF"/>
                </a:solidFill>
              </a14:hiddenFill>
            </a:ext>
          </a:extLst>
        </p:spPr>
      </p:pic>
      <p:sp>
        <p:nvSpPr>
          <p:cNvPr id="4" name="Arrow: Right 3">
            <a:extLst>
              <a:ext uri="{FF2B5EF4-FFF2-40B4-BE49-F238E27FC236}">
                <a16:creationId xmlns:a16="http://schemas.microsoft.com/office/drawing/2014/main" id="{81BAFB2B-82C4-4422-AD68-C3A4863245A7}"/>
              </a:ext>
            </a:extLst>
          </p:cNvPr>
          <p:cNvSpPr/>
          <p:nvPr/>
        </p:nvSpPr>
        <p:spPr>
          <a:xfrm>
            <a:off x="2486025" y="5212375"/>
            <a:ext cx="667886" cy="2359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F3E5F118-88F8-4617-9617-9195299D96E7}"/>
              </a:ext>
            </a:extLst>
          </p:cNvPr>
          <p:cNvSpPr txBox="1"/>
          <p:nvPr/>
        </p:nvSpPr>
        <p:spPr>
          <a:xfrm>
            <a:off x="358412" y="5007171"/>
            <a:ext cx="2248436" cy="646331"/>
          </a:xfrm>
          <a:prstGeom prst="rect">
            <a:avLst/>
          </a:prstGeom>
          <a:noFill/>
        </p:spPr>
        <p:txBody>
          <a:bodyPr wrap="none" rtlCol="0">
            <a:spAutoFit/>
          </a:bodyPr>
          <a:lstStyle/>
          <a:p>
            <a:r>
              <a:rPr lang="en-IN" dirty="0">
                <a:latin typeface="Abadi Extra Light" panose="020B0204020104020204" pitchFamily="34" charset="0"/>
              </a:rPr>
              <a:t>This split has a low IG </a:t>
            </a:r>
          </a:p>
          <a:p>
            <a:r>
              <a:rPr lang="en-IN" dirty="0">
                <a:latin typeface="Abadi Extra Light" panose="020B0204020104020204" pitchFamily="34" charset="0"/>
              </a:rPr>
              <a:t>    (in fact zero IG)</a:t>
            </a:r>
          </a:p>
        </p:txBody>
      </p:sp>
      <p:sp>
        <p:nvSpPr>
          <p:cNvPr id="11" name="Arrow: Right 10">
            <a:extLst>
              <a:ext uri="{FF2B5EF4-FFF2-40B4-BE49-F238E27FC236}">
                <a16:creationId xmlns:a16="http://schemas.microsoft.com/office/drawing/2014/main" id="{71A5F20F-465D-429C-8344-9DE6C06E657F}"/>
              </a:ext>
            </a:extLst>
          </p:cNvPr>
          <p:cNvSpPr/>
          <p:nvPr/>
        </p:nvSpPr>
        <p:spPr>
          <a:xfrm rot="10800000">
            <a:off x="9201718" y="5233625"/>
            <a:ext cx="667886" cy="2359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CDAF8C2A-2ABD-41F8-8612-3AFC7C046895}"/>
              </a:ext>
            </a:extLst>
          </p:cNvPr>
          <p:cNvSpPr txBox="1"/>
          <p:nvPr/>
        </p:nvSpPr>
        <p:spPr>
          <a:xfrm>
            <a:off x="9825088" y="5125134"/>
            <a:ext cx="2366912" cy="369332"/>
          </a:xfrm>
          <a:prstGeom prst="rect">
            <a:avLst/>
          </a:prstGeom>
          <a:noFill/>
        </p:spPr>
        <p:txBody>
          <a:bodyPr wrap="square" rtlCol="0">
            <a:spAutoFit/>
          </a:bodyPr>
          <a:lstStyle/>
          <a:p>
            <a:r>
              <a:rPr lang="en-IN" dirty="0">
                <a:latin typeface="Abadi Extra Light" panose="020B0204020104020204" pitchFamily="34" charset="0"/>
              </a:rPr>
              <a:t>This split has higher IG </a:t>
            </a:r>
          </a:p>
        </p:txBody>
      </p:sp>
    </p:spTree>
    <p:custDataLst>
      <p:tags r:id="rId1"/>
    </p:custDataLst>
    <p:extLst>
      <p:ext uri="{BB962C8B-B14F-4D97-AF65-F5344CB8AC3E}">
        <p14:creationId xmlns:p14="http://schemas.microsoft.com/office/powerpoint/2010/main" val="3839103789"/>
      </p:ext>
    </p:extLst>
  </p:cSld>
  <p:clrMapOvr>
    <a:masterClrMapping/>
  </p:clrMapOvr>
  <mc:AlternateContent xmlns:mc="http://schemas.openxmlformats.org/markup-compatibility/2006" xmlns:p14="http://schemas.microsoft.com/office/powerpoint/2010/main">
    <mc:Choice Requires="p14">
      <p:transition spd="slow" p14:dur="2000" advTm="317016"/>
    </mc:Choice>
    <mc:Fallback xmlns="">
      <p:transition spd="slow" advTm="31701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7">
                                            <p:txEl>
                                              <p:pRg st="0" end="0"/>
                                            </p:txEl>
                                          </p:spTgt>
                                        </p:tgtEl>
                                        <p:attrNameLst>
                                          <p:attrName>style.visibility</p:attrName>
                                        </p:attrNameLst>
                                      </p:cBhvr>
                                      <p:to>
                                        <p:strVal val="visible"/>
                                      </p:to>
                                    </p:set>
                                    <p:animEffect transition="in" filter="wipe(down)">
                                      <p:cBhvr>
                                        <p:cTn id="7" dur="500"/>
                                        <p:tgtEl>
                                          <p:spTgt spid="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7">
                                            <p:txEl>
                                              <p:pRg st="1" end="1"/>
                                            </p:txEl>
                                          </p:spTgt>
                                        </p:tgtEl>
                                        <p:attrNameLst>
                                          <p:attrName>style.visibility</p:attrName>
                                        </p:attrNameLst>
                                      </p:cBhvr>
                                      <p:to>
                                        <p:strVal val="visible"/>
                                      </p:to>
                                    </p:set>
                                    <p:animEffect transition="in" filter="wipe(down)">
                                      <p:cBhvr>
                                        <p:cTn id="12" dur="500"/>
                                        <p:tgtEl>
                                          <p:spTgt spid="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7">
                                            <p:txEl>
                                              <p:pRg st="2" end="2"/>
                                            </p:txEl>
                                          </p:spTgt>
                                        </p:tgtEl>
                                        <p:attrNameLst>
                                          <p:attrName>style.visibility</p:attrName>
                                        </p:attrNameLst>
                                      </p:cBhvr>
                                      <p:to>
                                        <p:strVal val="visible"/>
                                      </p:to>
                                    </p:set>
                                    <p:animEffect transition="in" filter="wipe(down)">
                                      <p:cBhvr>
                                        <p:cTn id="17" dur="500"/>
                                        <p:tgtEl>
                                          <p:spTgt spid="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47">
                                            <p:txEl>
                                              <p:pRg st="3" end="3"/>
                                            </p:txEl>
                                          </p:spTgt>
                                        </p:tgtEl>
                                        <p:attrNameLst>
                                          <p:attrName>style.visibility</p:attrName>
                                        </p:attrNameLst>
                                      </p:cBhvr>
                                      <p:to>
                                        <p:strVal val="visible"/>
                                      </p:to>
                                    </p:set>
                                    <p:animEffect transition="in" filter="wipe(down)">
                                      <p:cBhvr>
                                        <p:cTn id="22" dur="500"/>
                                        <p:tgtEl>
                                          <p:spTgt spid="4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down)">
                                      <p:cBhvr>
                                        <p:cTn id="27" dur="500"/>
                                        <p:tgtEl>
                                          <p:spTgt spid="6"/>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wipe(down)">
                                      <p:cBhvr>
                                        <p:cTn id="30" dur="500"/>
                                        <p:tgtEl>
                                          <p:spTgt spid="7"/>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3"/>
                                        </p:tgtEl>
                                        <p:attrNameLst>
                                          <p:attrName>style.visibility</p:attrName>
                                        </p:attrNameLst>
                                      </p:cBhvr>
                                      <p:to>
                                        <p:strVal val="visible"/>
                                      </p:to>
                                    </p:set>
                                    <p:animEffect transition="in" filter="wipe(down)">
                                      <p:cBhvr>
                                        <p:cTn id="35" dur="500"/>
                                        <p:tgtEl>
                                          <p:spTgt spid="3"/>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nodeType="clickEffect">
                                  <p:stCondLst>
                                    <p:cond delay="0"/>
                                  </p:stCondLst>
                                  <p:childTnLst>
                                    <p:set>
                                      <p:cBhvr>
                                        <p:cTn id="39" dur="1" fill="hold">
                                          <p:stCondLst>
                                            <p:cond delay="0"/>
                                          </p:stCondLst>
                                        </p:cTn>
                                        <p:tgtEl>
                                          <p:spTgt spid="1026"/>
                                        </p:tgtEl>
                                        <p:attrNameLst>
                                          <p:attrName>style.visibility</p:attrName>
                                        </p:attrNameLst>
                                      </p:cBhvr>
                                      <p:to>
                                        <p:strVal val="visible"/>
                                      </p:to>
                                    </p:set>
                                    <p:animEffect transition="in" filter="wipe(down)">
                                      <p:cBhvr>
                                        <p:cTn id="40" dur="500"/>
                                        <p:tgtEl>
                                          <p:spTgt spid="1026"/>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4"/>
                                        </p:tgtEl>
                                        <p:attrNameLst>
                                          <p:attrName>style.visibility</p:attrName>
                                        </p:attrNameLst>
                                      </p:cBhvr>
                                      <p:to>
                                        <p:strVal val="visible"/>
                                      </p:to>
                                    </p:set>
                                    <p:animEffect transition="in" filter="wipe(down)">
                                      <p:cBhvr>
                                        <p:cTn id="45" dur="500"/>
                                        <p:tgtEl>
                                          <p:spTgt spid="4"/>
                                        </p:tgtEl>
                                      </p:cBhvr>
                                    </p:animEffect>
                                  </p:childTnLst>
                                </p:cTn>
                              </p:par>
                              <p:par>
                                <p:cTn id="46" presetID="22" presetClass="entr" presetSubtype="4" fill="hold" grpId="0" nodeType="withEffect">
                                  <p:stCondLst>
                                    <p:cond delay="0"/>
                                  </p:stCondLst>
                                  <p:childTnLst>
                                    <p:set>
                                      <p:cBhvr>
                                        <p:cTn id="47" dur="1" fill="hold">
                                          <p:stCondLst>
                                            <p:cond delay="0"/>
                                          </p:stCondLst>
                                        </p:cTn>
                                        <p:tgtEl>
                                          <p:spTgt spid="5"/>
                                        </p:tgtEl>
                                        <p:attrNameLst>
                                          <p:attrName>style.visibility</p:attrName>
                                        </p:attrNameLst>
                                      </p:cBhvr>
                                      <p:to>
                                        <p:strVal val="visible"/>
                                      </p:to>
                                    </p:set>
                                    <p:animEffect transition="in" filter="wipe(down)">
                                      <p:cBhvr>
                                        <p:cTn id="48" dur="500"/>
                                        <p:tgtEl>
                                          <p:spTgt spid="5"/>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grpId="0" nodeType="clickEffect">
                                  <p:stCondLst>
                                    <p:cond delay="0"/>
                                  </p:stCondLst>
                                  <p:childTnLst>
                                    <p:set>
                                      <p:cBhvr>
                                        <p:cTn id="52" dur="1" fill="hold">
                                          <p:stCondLst>
                                            <p:cond delay="0"/>
                                          </p:stCondLst>
                                        </p:cTn>
                                        <p:tgtEl>
                                          <p:spTgt spid="11"/>
                                        </p:tgtEl>
                                        <p:attrNameLst>
                                          <p:attrName>style.visibility</p:attrName>
                                        </p:attrNameLst>
                                      </p:cBhvr>
                                      <p:to>
                                        <p:strVal val="visible"/>
                                      </p:to>
                                    </p:set>
                                    <p:animEffect transition="in" filter="wipe(down)">
                                      <p:cBhvr>
                                        <p:cTn id="53" dur="500"/>
                                        <p:tgtEl>
                                          <p:spTgt spid="11"/>
                                        </p:tgtEl>
                                      </p:cBhvr>
                                    </p:animEffect>
                                  </p:childTnLst>
                                </p:cTn>
                              </p:par>
                              <p:par>
                                <p:cTn id="54" presetID="22" presetClass="entr" presetSubtype="4" fill="hold" grpId="0" nodeType="withEffect">
                                  <p:stCondLst>
                                    <p:cond delay="0"/>
                                  </p:stCondLst>
                                  <p:childTnLst>
                                    <p:set>
                                      <p:cBhvr>
                                        <p:cTn id="55" dur="1" fill="hold">
                                          <p:stCondLst>
                                            <p:cond delay="0"/>
                                          </p:stCondLst>
                                        </p:cTn>
                                        <p:tgtEl>
                                          <p:spTgt spid="12"/>
                                        </p:tgtEl>
                                        <p:attrNameLst>
                                          <p:attrName>style.visibility</p:attrName>
                                        </p:attrNameLst>
                                      </p:cBhvr>
                                      <p:to>
                                        <p:strVal val="visible"/>
                                      </p:to>
                                    </p:set>
                                    <p:animEffect transition="in" filter="wipe(down)">
                                      <p:cBhvr>
                                        <p:cTn id="5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uiExpand="1" build="p"/>
      <p:bldP spid="7" grpId="0" animBg="1"/>
      <p:bldP spid="3" grpId="0"/>
      <p:bldP spid="4" grpId="0" animBg="1"/>
      <p:bldP spid="5" grpId="0"/>
      <p:bldP spid="11" grpId="0" animBg="1"/>
      <p:bldP spid="1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dirty="0">
                <a:solidFill>
                  <a:schemeClr val="accent2">
                    <a:lumMod val="75000"/>
                  </a:schemeClr>
                </a:solidFill>
              </a:rPr>
              <a:t>Entropy and Information Gain</a:t>
            </a:r>
          </a:p>
        </p:txBody>
      </p:sp>
      <p:sp>
        <p:nvSpPr>
          <p:cNvPr id="47" name="Content Placeholder 2">
            <a:extLst>
              <a:ext uri="{FF2B5EF4-FFF2-40B4-BE49-F238E27FC236}">
                <a16:creationId xmlns:a16="http://schemas.microsoft.com/office/drawing/2014/main" id="{60A06722-EDF2-4418-9797-499014F68A53}"/>
              </a:ext>
            </a:extLst>
          </p:cNvPr>
          <p:cNvSpPr>
            <a:spLocks noGrp="1"/>
          </p:cNvSpPr>
          <p:nvPr>
            <p:ph idx="1"/>
          </p:nvPr>
        </p:nvSpPr>
        <p:spPr>
          <a:xfrm>
            <a:off x="265245" y="1130786"/>
            <a:ext cx="11740617" cy="5557532"/>
          </a:xfrm>
        </p:spPr>
        <p:txBody>
          <a:bodyPr>
            <a:noAutofit/>
          </a:bodyPr>
          <a:lstStyle/>
          <a:p>
            <a:pPr>
              <a:buFont typeface="Wingdings" panose="05000000000000000000" pitchFamily="2" charset="2"/>
              <a:buChar char="§"/>
            </a:pPr>
            <a:r>
              <a:rPr lang="en-IN" sz="2400" dirty="0">
                <a:latin typeface="Abadi Extra Light" panose="020B0204020104020204" pitchFamily="34" charset="0"/>
              </a:rPr>
              <a:t>Let’s use IG based criterion to construct a DT for the Tennis example</a:t>
            </a:r>
          </a:p>
          <a:p>
            <a:pPr>
              <a:buFont typeface="Wingdings" panose="05000000000000000000" pitchFamily="2" charset="2"/>
              <a:buChar char="§"/>
            </a:pPr>
            <a:r>
              <a:rPr lang="en-IN" sz="2400" dirty="0">
                <a:latin typeface="Abadi Extra Light" panose="020B0204020104020204" pitchFamily="34" charset="0"/>
              </a:rPr>
              <a:t>At root node, let’s compute IG of each of the 4 features</a:t>
            </a:r>
          </a:p>
          <a:p>
            <a:pPr>
              <a:buFont typeface="Wingdings" panose="05000000000000000000" pitchFamily="2" charset="2"/>
              <a:buChar char="§"/>
            </a:pPr>
            <a:r>
              <a:rPr lang="en-IN" sz="2400" dirty="0">
                <a:latin typeface="Abadi Extra Light" panose="020B0204020104020204" pitchFamily="34" charset="0"/>
              </a:rPr>
              <a:t>Consider feature “wind”. Root contains </a:t>
            </a:r>
            <a:r>
              <a:rPr lang="en-IN" sz="2400" u="sng" dirty="0">
                <a:latin typeface="Abadi Extra Light" panose="020B0204020104020204" pitchFamily="34" charset="0"/>
              </a:rPr>
              <a:t>all</a:t>
            </a:r>
            <a:r>
              <a:rPr lang="en-IN" sz="2400" dirty="0">
                <a:latin typeface="Abadi Extra Light" panose="020B0204020104020204" pitchFamily="34" charset="0"/>
              </a:rPr>
              <a:t> examples </a:t>
            </a:r>
            <a:r>
              <a:rPr lang="en-IN" sz="2400" b="1" i="1" dirty="0">
                <a:latin typeface="Abadi Extra Light" panose="020B0204020104020204" pitchFamily="34" charset="0"/>
              </a:rPr>
              <a:t>S</a:t>
            </a:r>
            <a:r>
              <a:rPr lang="en-IN" sz="2400" dirty="0">
                <a:latin typeface="Abadi Extra Light" panose="020B0204020104020204" pitchFamily="34" charset="0"/>
              </a:rPr>
              <a:t> = [9+,5-]</a:t>
            </a:r>
            <a:endParaRPr lang="en-GB" sz="2400" dirty="0">
              <a:latin typeface="Abadi Extra Light" panose="020B0204020104020204" pitchFamily="34" charset="0"/>
            </a:endParaRPr>
          </a:p>
          <a:p>
            <a:pPr marL="0" indent="0">
              <a:buNone/>
            </a:pPr>
            <a:endParaRPr lang="en-GB" dirty="0">
              <a:latin typeface="Abadi Extra Light" panose="020B0204020104020204" pitchFamily="34" charset="0"/>
            </a:endParaRPr>
          </a:p>
          <a:p>
            <a:pPr marL="0" indent="0">
              <a:buNone/>
            </a:pPr>
            <a:r>
              <a:rPr lang="en-GB" sz="2400" b="1" i="1" dirty="0">
                <a:latin typeface="Abadi Extra Light" panose="020B0204020104020204" pitchFamily="34" charset="0"/>
              </a:rPr>
              <a:t>    </a:t>
            </a:r>
            <a:r>
              <a:rPr lang="en-IN" sz="2000" b="1" i="1" dirty="0">
                <a:latin typeface="Cambria Math" panose="02040503050406030204" pitchFamily="18" charset="0"/>
                <a:ea typeface="Cambria Math" panose="02040503050406030204" pitchFamily="18" charset="0"/>
              </a:rPr>
              <a:t>S</a:t>
            </a:r>
            <a:r>
              <a:rPr lang="en-IN" sz="2000" baseline="-25000" dirty="0">
                <a:latin typeface="Cambria Math" panose="02040503050406030204" pitchFamily="18" charset="0"/>
                <a:ea typeface="Cambria Math" panose="02040503050406030204" pitchFamily="18" charset="0"/>
              </a:rPr>
              <a:t>weak</a:t>
            </a:r>
            <a:r>
              <a:rPr lang="en-IN" sz="2000" dirty="0">
                <a:latin typeface="Cambria Math" panose="02040503050406030204" pitchFamily="18" charset="0"/>
                <a:ea typeface="Cambria Math" panose="02040503050406030204" pitchFamily="18" charset="0"/>
              </a:rPr>
              <a:t> = [6+, 2−] ⇒ H(</a:t>
            </a:r>
            <a:r>
              <a:rPr lang="en-IN" sz="2000" b="1" i="1" dirty="0">
                <a:latin typeface="Cambria Math" panose="02040503050406030204" pitchFamily="18" charset="0"/>
                <a:ea typeface="Cambria Math" panose="02040503050406030204" pitchFamily="18" charset="0"/>
              </a:rPr>
              <a:t>S</a:t>
            </a:r>
            <a:r>
              <a:rPr lang="en-IN" sz="2000" baseline="-25000" dirty="0">
                <a:latin typeface="Cambria Math" panose="02040503050406030204" pitchFamily="18" charset="0"/>
                <a:ea typeface="Cambria Math" panose="02040503050406030204" pitchFamily="18" charset="0"/>
              </a:rPr>
              <a:t>weak</a:t>
            </a:r>
            <a:r>
              <a:rPr lang="en-IN" sz="2000" dirty="0">
                <a:latin typeface="Cambria Math" panose="02040503050406030204" pitchFamily="18" charset="0"/>
                <a:ea typeface="Cambria Math" panose="02040503050406030204" pitchFamily="18" charset="0"/>
              </a:rPr>
              <a:t> ) = 0.811</a:t>
            </a:r>
          </a:p>
          <a:p>
            <a:pPr marL="0" indent="0">
              <a:buNone/>
            </a:pPr>
            <a:r>
              <a:rPr lang="en-IN" sz="2000" b="1" i="1" dirty="0">
                <a:latin typeface="Cambria Math" panose="02040503050406030204" pitchFamily="18" charset="0"/>
                <a:ea typeface="Cambria Math" panose="02040503050406030204" pitchFamily="18" charset="0"/>
              </a:rPr>
              <a:t>      S</a:t>
            </a:r>
            <a:r>
              <a:rPr lang="en-IN" sz="2000" baseline="-25000" dirty="0">
                <a:latin typeface="Cambria Math" panose="02040503050406030204" pitchFamily="18" charset="0"/>
                <a:ea typeface="Cambria Math" panose="02040503050406030204" pitchFamily="18" charset="0"/>
              </a:rPr>
              <a:t>strong</a:t>
            </a:r>
            <a:r>
              <a:rPr lang="en-IN" sz="2000" dirty="0">
                <a:latin typeface="Cambria Math" panose="02040503050406030204" pitchFamily="18" charset="0"/>
                <a:ea typeface="Cambria Math" panose="02040503050406030204" pitchFamily="18" charset="0"/>
              </a:rPr>
              <a:t> = [3+, 3−] ⇒ H(</a:t>
            </a:r>
            <a:r>
              <a:rPr lang="en-IN" sz="2000" b="1" i="1" dirty="0">
                <a:latin typeface="Cambria Math" panose="02040503050406030204" pitchFamily="18" charset="0"/>
                <a:ea typeface="Cambria Math" panose="02040503050406030204" pitchFamily="18" charset="0"/>
              </a:rPr>
              <a:t>S</a:t>
            </a:r>
            <a:r>
              <a:rPr lang="en-IN" sz="2000" baseline="-25000" dirty="0">
                <a:latin typeface="Cambria Math" panose="02040503050406030204" pitchFamily="18" charset="0"/>
                <a:ea typeface="Cambria Math" panose="02040503050406030204" pitchFamily="18" charset="0"/>
              </a:rPr>
              <a:t>strong</a:t>
            </a:r>
            <a:r>
              <a:rPr lang="en-IN" sz="2000" dirty="0">
                <a:latin typeface="Cambria Math" panose="02040503050406030204" pitchFamily="18" charset="0"/>
                <a:ea typeface="Cambria Math" panose="02040503050406030204" pitchFamily="18" charset="0"/>
              </a:rPr>
              <a:t>) = 1</a:t>
            </a:r>
            <a:endParaRPr lang="en-GB" sz="2000" dirty="0">
              <a:latin typeface="Cambria Math" panose="02040503050406030204" pitchFamily="18" charset="0"/>
              <a:ea typeface="Cambria Math" panose="02040503050406030204" pitchFamily="18" charset="0"/>
            </a:endParaRPr>
          </a:p>
          <a:p>
            <a:pPr marL="0" indent="0">
              <a:buNone/>
            </a:pPr>
            <a:endParaRPr lang="en-GB" dirty="0">
              <a:latin typeface="Abadi Extra Light" panose="020B0204020104020204" pitchFamily="34" charset="0"/>
            </a:endParaRPr>
          </a:p>
          <a:p>
            <a:pPr>
              <a:buFont typeface="Wingdings" panose="05000000000000000000" pitchFamily="2" charset="2"/>
              <a:buChar char="§"/>
            </a:pPr>
            <a:endParaRPr lang="en-IN" dirty="0">
              <a:latin typeface="Abadi Extra Light" panose="020B0204020104020204" pitchFamily="34" charset="0"/>
            </a:endParaRPr>
          </a:p>
          <a:p>
            <a:pPr>
              <a:buFont typeface="Wingdings" panose="05000000000000000000" pitchFamily="2" charset="2"/>
              <a:buChar char="§"/>
            </a:pPr>
            <a:r>
              <a:rPr lang="en-IN" sz="2400" dirty="0">
                <a:latin typeface="Abadi Extra Light" panose="020B0204020104020204" pitchFamily="34" charset="0"/>
              </a:rPr>
              <a:t>Likewise, at root: </a:t>
            </a:r>
            <a:r>
              <a:rPr lang="en-GB" sz="2400" dirty="0">
                <a:latin typeface="Abadi Extra Light" panose="020B0204020104020204" pitchFamily="34" charset="0"/>
              </a:rPr>
              <a:t>IG(S, outlook) = 0.246, IG(S, humidity) = 0.151, IG(</a:t>
            </a:r>
            <a:r>
              <a:rPr lang="en-GB" sz="2400" dirty="0" err="1">
                <a:latin typeface="Abadi Extra Light" panose="020B0204020104020204" pitchFamily="34" charset="0"/>
              </a:rPr>
              <a:t>S,temp</a:t>
            </a:r>
            <a:r>
              <a:rPr lang="en-GB" sz="2400" dirty="0">
                <a:latin typeface="Abadi Extra Light" panose="020B0204020104020204" pitchFamily="34" charset="0"/>
              </a:rPr>
              <a:t>) = 0.029</a:t>
            </a:r>
          </a:p>
          <a:p>
            <a:pPr>
              <a:buFont typeface="Wingdings" panose="05000000000000000000" pitchFamily="2" charset="2"/>
              <a:buChar char="§"/>
            </a:pPr>
            <a:r>
              <a:rPr lang="en-GB" sz="2400" dirty="0">
                <a:latin typeface="Abadi Extra Light" panose="020B0204020104020204" pitchFamily="34" charset="0"/>
              </a:rPr>
              <a:t>Thus we choose “outlook” feature to be tested at the root node</a:t>
            </a:r>
          </a:p>
          <a:p>
            <a:pPr>
              <a:buFont typeface="Wingdings" panose="05000000000000000000" pitchFamily="2" charset="2"/>
              <a:buChar char="§"/>
            </a:pPr>
            <a:r>
              <a:rPr lang="en-GB" sz="2400" dirty="0">
                <a:latin typeface="Abadi Extra Light" panose="020B0204020104020204" pitchFamily="34" charset="0"/>
              </a:rPr>
              <a:t>Now how to grow the DT, i.e., what to do at the next level? Which feature to test next?</a:t>
            </a:r>
          </a:p>
          <a:p>
            <a:pPr>
              <a:buFont typeface="Wingdings" panose="05000000000000000000" pitchFamily="2" charset="2"/>
              <a:buChar char="§"/>
            </a:pPr>
            <a:r>
              <a:rPr lang="en-GB" sz="2400" dirty="0">
                <a:latin typeface="Abadi Extra Light" panose="020B0204020104020204" pitchFamily="34" charset="0"/>
              </a:rPr>
              <a:t>Rule: Iterate - for each child node, select the feature with the highest IG</a:t>
            </a:r>
          </a:p>
          <a:p>
            <a:pPr marL="0" indent="0">
              <a:buNone/>
            </a:pPr>
            <a:endParaRPr lang="en-GB" dirty="0">
              <a:latin typeface="Abadi Extra Light" panose="020B0204020104020204" pitchFamily="34" charset="0"/>
            </a:endParaRPr>
          </a:p>
          <a:p>
            <a:pPr marL="0" indent="0">
              <a:buNone/>
            </a:pPr>
            <a:endParaRPr lang="en-GB" dirty="0">
              <a:latin typeface="Abadi Extra Light" panose="020B0204020104020204" pitchFamily="34" charset="0"/>
            </a:endParaRPr>
          </a:p>
          <a:p>
            <a:pPr marL="457200" lvl="1" indent="0">
              <a:buNone/>
            </a:pPr>
            <a:endParaRPr lang="en-GB" sz="800"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marL="0" indent="0">
              <a:buNone/>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marL="0" indent="0">
              <a:buNone/>
            </a:pPr>
            <a:endParaRPr lang="en-GB" dirty="0">
              <a:latin typeface="Abadi Extra Light" panose="020B0204020104020204" pitchFamily="34" charset="0"/>
            </a:endParaRPr>
          </a:p>
          <a:p>
            <a:pPr marL="0" indent="0">
              <a:buNone/>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sz="1100" dirty="0">
              <a:latin typeface="Abadi Extra Light" panose="020B0204020104020204" pitchFamily="34" charset="0"/>
            </a:endParaRPr>
          </a:p>
          <a:p>
            <a:pPr marL="0" indent="0">
              <a:buNone/>
            </a:pPr>
            <a:endParaRPr lang="en-GB" sz="1100" dirty="0">
              <a:latin typeface="Abadi Extra Light" panose="020B0204020104020204" pitchFamily="34" charset="0"/>
            </a:endParaRPr>
          </a:p>
        </p:txBody>
      </p:sp>
      <p:sp>
        <p:nvSpPr>
          <p:cNvPr id="8" name="Slide Number Placeholder 11">
            <a:extLst>
              <a:ext uri="{FF2B5EF4-FFF2-40B4-BE49-F238E27FC236}">
                <a16:creationId xmlns:a16="http://schemas.microsoft.com/office/drawing/2014/main" id="{E8AA12DB-1E02-4252-B4CB-1932D8798C2F}"/>
              </a:ext>
            </a:extLst>
          </p:cNvPr>
          <p:cNvSpPr txBox="1">
            <a:spLocks/>
          </p:cNvSpPr>
          <p:nvPr/>
        </p:nvSpPr>
        <p:spPr>
          <a:xfrm>
            <a:off x="11419146" y="169682"/>
            <a:ext cx="602825"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0FED9D3-AF84-488D-8A6A-726D5349CDAB}" type="slidenum">
              <a:rPr lang="en-IN" sz="2800" smtClean="0">
                <a:solidFill>
                  <a:schemeClr val="accent2">
                    <a:lumMod val="40000"/>
                    <a:lumOff val="60000"/>
                  </a:schemeClr>
                </a:solidFill>
              </a:rPr>
              <a:pPr/>
              <a:t>18</a:t>
            </a:fld>
            <a:endParaRPr lang="en-IN" sz="2800" dirty="0">
              <a:solidFill>
                <a:schemeClr val="accent2">
                  <a:lumMod val="40000"/>
                  <a:lumOff val="60000"/>
                </a:schemeClr>
              </a:solidFill>
            </a:endParaRPr>
          </a:p>
        </p:txBody>
      </p:sp>
      <p:pic>
        <p:nvPicPr>
          <p:cNvPr id="2052" name="Picture 4">
            <a:extLst>
              <a:ext uri="{FF2B5EF4-FFF2-40B4-BE49-F238E27FC236}">
                <a16:creationId xmlns:a16="http://schemas.microsoft.com/office/drawing/2014/main" id="{A3CCDC94-C1D1-464E-A8A0-113A262B49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97277" y="1502306"/>
            <a:ext cx="3248025" cy="239077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58E44FB6-EDE6-434C-AEA2-9BAEB6DD2E55}"/>
                  </a:ext>
                </a:extLst>
              </p:cNvPr>
              <p:cNvSpPr txBox="1"/>
              <p:nvPr/>
            </p:nvSpPr>
            <p:spPr>
              <a:xfrm>
                <a:off x="635785" y="2574690"/>
                <a:ext cx="623728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nor/>
                        </m:rPr>
                        <a:rPr lang="pt-BR" sz="2000" i="1">
                          <a:latin typeface="Cambria Math" panose="02040503050406030204" pitchFamily="18" charset="0"/>
                          <a:ea typeface="Cambria Math" panose="02040503050406030204" pitchFamily="18" charset="0"/>
                        </a:rPr>
                        <m:t>H</m:t>
                      </m:r>
                      <m:r>
                        <m:rPr>
                          <m:nor/>
                        </m:rPr>
                        <a:rPr lang="pt-BR" sz="2000">
                          <a:latin typeface="Cambria Math" panose="02040503050406030204" pitchFamily="18" charset="0"/>
                          <a:ea typeface="Cambria Math" panose="02040503050406030204" pitchFamily="18" charset="0"/>
                        </a:rPr>
                        <m:t>(</m:t>
                      </m:r>
                      <m:r>
                        <m:rPr>
                          <m:nor/>
                        </m:rPr>
                        <a:rPr lang="en-IN" sz="2000" b="0" i="1" dirty="0" smtClean="0">
                          <a:latin typeface="Cambria Math" panose="02040503050406030204" pitchFamily="18" charset="0"/>
                          <a:ea typeface="Cambria Math" panose="02040503050406030204" pitchFamily="18" charset="0"/>
                        </a:rPr>
                        <m:t>S</m:t>
                      </m:r>
                      <m:r>
                        <m:rPr>
                          <m:nor/>
                        </m:rPr>
                        <a:rPr lang="en-IN" sz="2000" b="0" i="1" dirty="0" smtClean="0">
                          <a:latin typeface="Cambria Math" panose="02040503050406030204" pitchFamily="18" charset="0"/>
                          <a:ea typeface="Cambria Math" panose="02040503050406030204" pitchFamily="18" charset="0"/>
                        </a:rPr>
                        <m:t> </m:t>
                      </m:r>
                      <m:r>
                        <m:rPr>
                          <m:nor/>
                        </m:rPr>
                        <a:rPr lang="pt-BR" sz="2000">
                          <a:latin typeface="Cambria Math" panose="02040503050406030204" pitchFamily="18" charset="0"/>
                          <a:ea typeface="Cambria Math" panose="02040503050406030204" pitchFamily="18" charset="0"/>
                        </a:rPr>
                        <m:t>) =</m:t>
                      </m:r>
                      <m:r>
                        <m:rPr>
                          <m:nor/>
                        </m:rPr>
                        <a:rPr lang="pt-BR" sz="2000" smtClean="0">
                          <a:latin typeface="Cambria Math" panose="02040503050406030204" pitchFamily="18" charset="0"/>
                          <a:ea typeface="Cambria Math" panose="02040503050406030204" pitchFamily="18" charset="0"/>
                        </a:rPr>
                        <m:t> −(9/14) </m:t>
                      </m:r>
                      <m:r>
                        <m:rPr>
                          <m:nor/>
                        </m:rPr>
                        <a:rPr lang="en-IN" sz="2000" b="0" i="0" smtClean="0">
                          <a:latin typeface="Cambria Math" panose="02040503050406030204" pitchFamily="18" charset="0"/>
                          <a:ea typeface="Cambria Math" panose="02040503050406030204" pitchFamily="18" charset="0"/>
                        </a:rPr>
                        <m:t>log</m:t>
                      </m:r>
                      <m:r>
                        <m:rPr>
                          <m:nor/>
                        </m:rPr>
                        <a:rPr lang="en-IN" sz="2000" b="0" i="0" baseline="-25000" smtClean="0">
                          <a:latin typeface="Cambria Math" panose="02040503050406030204" pitchFamily="18" charset="0"/>
                          <a:ea typeface="Cambria Math" panose="02040503050406030204" pitchFamily="18" charset="0"/>
                        </a:rPr>
                        <m:t>2</m:t>
                      </m:r>
                      <m:r>
                        <m:rPr>
                          <m:nor/>
                        </m:rPr>
                        <a:rPr lang="pt-BR" sz="2000" smtClean="0">
                          <a:latin typeface="Cambria Math" panose="02040503050406030204" pitchFamily="18" charset="0"/>
                          <a:ea typeface="Cambria Math" panose="02040503050406030204" pitchFamily="18" charset="0"/>
                        </a:rPr>
                        <m:t>(9/14) − (5/14) </m:t>
                      </m:r>
                      <m:r>
                        <m:rPr>
                          <m:nor/>
                        </m:rPr>
                        <a:rPr lang="pt-BR" sz="2000" smtClean="0">
                          <a:latin typeface="Cambria Math" panose="02040503050406030204" pitchFamily="18" charset="0"/>
                          <a:ea typeface="Cambria Math" panose="02040503050406030204" pitchFamily="18" charset="0"/>
                        </a:rPr>
                        <m:t>lo</m:t>
                      </m:r>
                      <m:r>
                        <m:rPr>
                          <m:nor/>
                        </m:rPr>
                        <a:rPr lang="en-IN" sz="2000" b="0" i="0" smtClean="0">
                          <a:latin typeface="Cambria Math" panose="02040503050406030204" pitchFamily="18" charset="0"/>
                          <a:ea typeface="Cambria Math" panose="02040503050406030204" pitchFamily="18" charset="0"/>
                        </a:rPr>
                        <m:t>g</m:t>
                      </m:r>
                      <m:r>
                        <m:rPr>
                          <m:nor/>
                        </m:rPr>
                        <a:rPr lang="en-IN" sz="2000" baseline="-25000">
                          <a:latin typeface="Cambria Math" panose="02040503050406030204" pitchFamily="18" charset="0"/>
                          <a:ea typeface="Cambria Math" panose="02040503050406030204" pitchFamily="18" charset="0"/>
                        </a:rPr>
                        <m:t>2</m:t>
                      </m:r>
                      <m:r>
                        <m:rPr>
                          <m:nor/>
                        </m:rPr>
                        <a:rPr lang="pt-BR" sz="2000" smtClean="0">
                          <a:latin typeface="Cambria Math" panose="02040503050406030204" pitchFamily="18" charset="0"/>
                          <a:ea typeface="Cambria Math" panose="02040503050406030204" pitchFamily="18" charset="0"/>
                        </a:rPr>
                        <m:t>(5/14) = 0.94</m:t>
                      </m:r>
                    </m:oMath>
                  </m:oMathPara>
                </a14:m>
                <a:endParaRPr lang="en-IN" sz="2000" dirty="0">
                  <a:latin typeface="Cambria Math" panose="02040503050406030204" pitchFamily="18" charset="0"/>
                  <a:ea typeface="Cambria Math" panose="02040503050406030204" pitchFamily="18" charset="0"/>
                </a:endParaRPr>
              </a:p>
            </p:txBody>
          </p:sp>
        </mc:Choice>
        <mc:Fallback xmlns="">
          <p:sp>
            <p:nvSpPr>
              <p:cNvPr id="4" name="TextBox 3">
                <a:extLst>
                  <a:ext uri="{FF2B5EF4-FFF2-40B4-BE49-F238E27FC236}">
                    <a16:creationId xmlns:a16="http://schemas.microsoft.com/office/drawing/2014/main" id="{58E44FB6-EDE6-434C-AEA2-9BAEB6DD2E55}"/>
                  </a:ext>
                </a:extLst>
              </p:cNvPr>
              <p:cNvSpPr txBox="1">
                <a:spLocks noRot="1" noChangeAspect="1" noMove="1" noResize="1" noEditPoints="1" noAdjustHandles="1" noChangeArrowheads="1" noChangeShapeType="1" noTextEdit="1"/>
              </p:cNvSpPr>
              <p:nvPr/>
            </p:nvSpPr>
            <p:spPr>
              <a:xfrm>
                <a:off x="635785" y="2574690"/>
                <a:ext cx="6237285" cy="307777"/>
              </a:xfrm>
              <a:prstGeom prst="rect">
                <a:avLst/>
              </a:prstGeom>
              <a:blipFill>
                <a:blip r:embed="rId4"/>
                <a:stretch>
                  <a:fillRect l="-489" r="-489" b="-3725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AE00B1EC-9565-438F-9E65-E65CC365759F}"/>
                  </a:ext>
                </a:extLst>
              </p:cNvPr>
              <p:cNvSpPr/>
              <p:nvPr/>
            </p:nvSpPr>
            <p:spPr>
              <a:xfrm>
                <a:off x="543422" y="3923046"/>
                <a:ext cx="11383333" cy="627031"/>
              </a:xfrm>
              <a:prstGeom prst="rect">
                <a:avLst/>
              </a:prstGeom>
            </p:spPr>
            <p:txBody>
              <a:bodyPr wrap="square">
                <a:spAutoFit/>
              </a:bodyPr>
              <a:lstStyle/>
              <a:p>
                <a14:m>
                  <m:oMath xmlns:m="http://schemas.openxmlformats.org/officeDocument/2006/math">
                    <m:r>
                      <a:rPr lang="en-IN" sz="2000" i="1" smtClean="0">
                        <a:latin typeface="Cambria Math" panose="02040503050406030204" pitchFamily="18" charset="0"/>
                      </a:rPr>
                      <m:t>𝐼𝐺</m:t>
                    </m:r>
                    <m:r>
                      <a:rPr lang="en-IN" sz="2000" b="0" i="1" smtClean="0">
                        <a:latin typeface="Cambria Math" panose="02040503050406030204" pitchFamily="18" charset="0"/>
                      </a:rPr>
                      <m:t>(</m:t>
                    </m:r>
                    <m:r>
                      <a:rPr lang="en-IN" sz="2000" b="0" i="1" smtClean="0">
                        <a:latin typeface="Cambria Math" panose="02040503050406030204" pitchFamily="18" charset="0"/>
                      </a:rPr>
                      <m:t>𝑆</m:t>
                    </m:r>
                    <m:r>
                      <a:rPr lang="en-IN" sz="2000" b="0" i="1" smtClean="0">
                        <a:latin typeface="Cambria Math" panose="02040503050406030204" pitchFamily="18" charset="0"/>
                      </a:rPr>
                      <m:t>,</m:t>
                    </m:r>
                    <m:r>
                      <a:rPr lang="en-IN" sz="2000" b="0" i="1" smtClean="0">
                        <a:latin typeface="Cambria Math" panose="02040503050406030204" pitchFamily="18" charset="0"/>
                      </a:rPr>
                      <m:t>𝑤𝑖𝑛𝑑</m:t>
                    </m:r>
                    <m:r>
                      <a:rPr lang="en-IN" sz="2000" b="0" i="1" smtClean="0">
                        <a:latin typeface="Cambria Math" panose="02040503050406030204" pitchFamily="18" charset="0"/>
                      </a:rPr>
                      <m:t>)=</m:t>
                    </m:r>
                    <m:r>
                      <a:rPr lang="en-IN" sz="2000" i="1">
                        <a:latin typeface="Cambria Math" panose="02040503050406030204" pitchFamily="18" charset="0"/>
                      </a:rPr>
                      <m:t>𝐻</m:t>
                    </m:r>
                    <m:d>
                      <m:dPr>
                        <m:ctrlPr>
                          <a:rPr lang="en-IN" sz="2000" i="1">
                            <a:latin typeface="Cambria Math" panose="02040503050406030204" pitchFamily="18" charset="0"/>
                          </a:rPr>
                        </m:ctrlPr>
                      </m:dPr>
                      <m:e>
                        <m:r>
                          <a:rPr lang="en-IN" sz="2000" i="1">
                            <a:latin typeface="Cambria Math" panose="02040503050406030204" pitchFamily="18" charset="0"/>
                          </a:rPr>
                          <m:t>𝑆</m:t>
                        </m:r>
                      </m:e>
                    </m:d>
                    <m:r>
                      <a:rPr lang="en-IN" sz="2000" i="1">
                        <a:latin typeface="Cambria Math" panose="02040503050406030204" pitchFamily="18" charset="0"/>
                      </a:rPr>
                      <m:t>− </m:t>
                    </m:r>
                    <m:f>
                      <m:fPr>
                        <m:ctrlPr>
                          <a:rPr lang="en-IN" sz="2000" i="1">
                            <a:latin typeface="Cambria Math" panose="02040503050406030204" pitchFamily="18" charset="0"/>
                          </a:rPr>
                        </m:ctrlPr>
                      </m:fPr>
                      <m:num>
                        <m:d>
                          <m:dPr>
                            <m:begChr m:val="|"/>
                            <m:endChr m:val="|"/>
                            <m:ctrlPr>
                              <a:rPr lang="en-IN" sz="2000" i="1">
                                <a:latin typeface="Cambria Math" panose="02040503050406030204" pitchFamily="18" charset="0"/>
                              </a:rPr>
                            </m:ctrlPr>
                          </m:dPr>
                          <m:e>
                            <m:sSub>
                              <m:sSubPr>
                                <m:ctrlPr>
                                  <a:rPr lang="en-IN" sz="2000" i="1">
                                    <a:latin typeface="Cambria Math" panose="02040503050406030204" pitchFamily="18" charset="0"/>
                                  </a:rPr>
                                </m:ctrlPr>
                              </m:sSubPr>
                              <m:e>
                                <m:r>
                                  <a:rPr lang="en-IN" sz="2000" i="1">
                                    <a:latin typeface="Cambria Math" panose="02040503050406030204" pitchFamily="18" charset="0"/>
                                  </a:rPr>
                                  <m:t>𝑆</m:t>
                                </m:r>
                              </m:e>
                              <m:sub>
                                <m:r>
                                  <m:rPr>
                                    <m:sty m:val="p"/>
                                  </m:rPr>
                                  <a:rPr lang="en-IN" sz="2000" b="0" i="0" smtClean="0">
                                    <a:latin typeface="Cambria Math" panose="02040503050406030204" pitchFamily="18" charset="0"/>
                                  </a:rPr>
                                  <m:t>weak</m:t>
                                </m:r>
                              </m:sub>
                            </m:sSub>
                          </m:e>
                        </m:d>
                      </m:num>
                      <m:den>
                        <m:d>
                          <m:dPr>
                            <m:begChr m:val="|"/>
                            <m:endChr m:val="|"/>
                            <m:ctrlPr>
                              <a:rPr lang="en-IN" sz="2000" i="1">
                                <a:latin typeface="Cambria Math" panose="02040503050406030204" pitchFamily="18" charset="0"/>
                              </a:rPr>
                            </m:ctrlPr>
                          </m:dPr>
                          <m:e>
                            <m:r>
                              <a:rPr lang="en-IN" sz="2000" i="1">
                                <a:latin typeface="Cambria Math" panose="02040503050406030204" pitchFamily="18" charset="0"/>
                              </a:rPr>
                              <m:t>𝑆</m:t>
                            </m:r>
                          </m:e>
                        </m:d>
                      </m:den>
                    </m:f>
                    <m:r>
                      <a:rPr lang="en-IN" sz="2000" i="1">
                        <a:latin typeface="Cambria Math" panose="02040503050406030204" pitchFamily="18" charset="0"/>
                      </a:rPr>
                      <m:t>𝐻</m:t>
                    </m:r>
                    <m:d>
                      <m:dPr>
                        <m:ctrlPr>
                          <a:rPr lang="en-IN" sz="2000" i="1">
                            <a:latin typeface="Cambria Math" panose="02040503050406030204" pitchFamily="18" charset="0"/>
                          </a:rPr>
                        </m:ctrlPr>
                      </m:dPr>
                      <m:e>
                        <m:sSub>
                          <m:sSubPr>
                            <m:ctrlPr>
                              <a:rPr lang="en-IN" sz="2000" i="1">
                                <a:latin typeface="Cambria Math" panose="02040503050406030204" pitchFamily="18" charset="0"/>
                              </a:rPr>
                            </m:ctrlPr>
                          </m:sSubPr>
                          <m:e>
                            <m:r>
                              <a:rPr lang="en-IN" sz="2000" i="1">
                                <a:latin typeface="Cambria Math" panose="02040503050406030204" pitchFamily="18" charset="0"/>
                              </a:rPr>
                              <m:t>𝑆</m:t>
                            </m:r>
                          </m:e>
                          <m:sub>
                            <m:r>
                              <m:rPr>
                                <m:sty m:val="p"/>
                              </m:rPr>
                              <a:rPr lang="en-IN" sz="2000" b="0" i="0" smtClean="0">
                                <a:latin typeface="Cambria Math" panose="02040503050406030204" pitchFamily="18" charset="0"/>
                              </a:rPr>
                              <m:t>weak</m:t>
                            </m:r>
                          </m:sub>
                        </m:sSub>
                      </m:e>
                    </m:d>
                  </m:oMath>
                </a14:m>
                <a:r>
                  <a:rPr lang="en-IN" sz="2000" dirty="0">
                    <a:latin typeface="Abadi Extra Light" panose="020B0204020104020204" pitchFamily="34" charset="0"/>
                  </a:rPr>
                  <a:t> </a:t>
                </a:r>
                <a14:m>
                  <m:oMath xmlns:m="http://schemas.openxmlformats.org/officeDocument/2006/math">
                    <m:r>
                      <a:rPr lang="en-IN" sz="2000" i="1">
                        <a:latin typeface="Cambria Math" panose="02040503050406030204" pitchFamily="18" charset="0"/>
                      </a:rPr>
                      <m:t>− </m:t>
                    </m:r>
                    <m:f>
                      <m:fPr>
                        <m:ctrlPr>
                          <a:rPr lang="en-IN" sz="2000" i="1">
                            <a:latin typeface="Cambria Math" panose="02040503050406030204" pitchFamily="18" charset="0"/>
                          </a:rPr>
                        </m:ctrlPr>
                      </m:fPr>
                      <m:num>
                        <m:d>
                          <m:dPr>
                            <m:begChr m:val="|"/>
                            <m:endChr m:val="|"/>
                            <m:ctrlPr>
                              <a:rPr lang="en-IN" sz="2000" i="1">
                                <a:latin typeface="Cambria Math" panose="02040503050406030204" pitchFamily="18" charset="0"/>
                              </a:rPr>
                            </m:ctrlPr>
                          </m:dPr>
                          <m:e>
                            <m:sSub>
                              <m:sSubPr>
                                <m:ctrlPr>
                                  <a:rPr lang="en-IN" sz="2000" i="1">
                                    <a:latin typeface="Cambria Math" panose="02040503050406030204" pitchFamily="18" charset="0"/>
                                  </a:rPr>
                                </m:ctrlPr>
                              </m:sSubPr>
                              <m:e>
                                <m:r>
                                  <a:rPr lang="en-IN" sz="2000" i="1">
                                    <a:latin typeface="Cambria Math" panose="02040503050406030204" pitchFamily="18" charset="0"/>
                                  </a:rPr>
                                  <m:t>𝑆</m:t>
                                </m:r>
                              </m:e>
                              <m:sub>
                                <m:r>
                                  <m:rPr>
                                    <m:sty m:val="p"/>
                                  </m:rPr>
                                  <a:rPr lang="en-IN" sz="2000" b="0" i="0" smtClean="0">
                                    <a:latin typeface="Cambria Math" panose="02040503050406030204" pitchFamily="18" charset="0"/>
                                  </a:rPr>
                                  <m:t>strong</m:t>
                                </m:r>
                              </m:sub>
                            </m:sSub>
                          </m:e>
                        </m:d>
                      </m:num>
                      <m:den>
                        <m:d>
                          <m:dPr>
                            <m:begChr m:val="|"/>
                            <m:endChr m:val="|"/>
                            <m:ctrlPr>
                              <a:rPr lang="en-IN" sz="2000" i="1">
                                <a:latin typeface="Cambria Math" panose="02040503050406030204" pitchFamily="18" charset="0"/>
                              </a:rPr>
                            </m:ctrlPr>
                          </m:dPr>
                          <m:e>
                            <m:r>
                              <a:rPr lang="en-IN" sz="2000" i="1">
                                <a:latin typeface="Cambria Math" panose="02040503050406030204" pitchFamily="18" charset="0"/>
                              </a:rPr>
                              <m:t>𝑆</m:t>
                            </m:r>
                          </m:e>
                        </m:d>
                      </m:den>
                    </m:f>
                    <m:r>
                      <a:rPr lang="en-IN" sz="2000" i="1">
                        <a:latin typeface="Cambria Math" panose="02040503050406030204" pitchFamily="18" charset="0"/>
                      </a:rPr>
                      <m:t>𝐻</m:t>
                    </m:r>
                    <m:d>
                      <m:dPr>
                        <m:ctrlPr>
                          <a:rPr lang="en-IN" sz="2000" i="1">
                            <a:latin typeface="Cambria Math" panose="02040503050406030204" pitchFamily="18" charset="0"/>
                          </a:rPr>
                        </m:ctrlPr>
                      </m:dPr>
                      <m:e>
                        <m:sSub>
                          <m:sSubPr>
                            <m:ctrlPr>
                              <a:rPr lang="en-IN" sz="2000" i="1">
                                <a:latin typeface="Cambria Math" panose="02040503050406030204" pitchFamily="18" charset="0"/>
                              </a:rPr>
                            </m:ctrlPr>
                          </m:sSubPr>
                          <m:e>
                            <m:r>
                              <a:rPr lang="en-IN" sz="2000" i="1">
                                <a:latin typeface="Cambria Math" panose="02040503050406030204" pitchFamily="18" charset="0"/>
                              </a:rPr>
                              <m:t>𝑆</m:t>
                            </m:r>
                          </m:e>
                          <m:sub>
                            <m:r>
                              <m:rPr>
                                <m:sty m:val="p"/>
                              </m:rPr>
                              <a:rPr lang="en-IN" sz="2000" b="0" i="0" smtClean="0">
                                <a:latin typeface="Cambria Math" panose="02040503050406030204" pitchFamily="18" charset="0"/>
                              </a:rPr>
                              <m:t>strong</m:t>
                            </m:r>
                          </m:sub>
                        </m:sSub>
                      </m:e>
                    </m:d>
                  </m:oMath>
                </a14:m>
                <a:r>
                  <a:rPr lang="en-IN" sz="2000" dirty="0">
                    <a:latin typeface="Abadi Extra Light" panose="020B0204020104020204" pitchFamily="34" charset="0"/>
                  </a:rPr>
                  <a:t> = 0.94 − 8/14 ∗ 0.811 − 6/14 ∗ 1 = </a:t>
                </a:r>
                <a:r>
                  <a:rPr lang="en-IN" sz="2000" dirty="0">
                    <a:solidFill>
                      <a:srgbClr val="0000FF"/>
                    </a:solidFill>
                    <a:latin typeface="Abadi Extra Light" panose="020B0204020104020204" pitchFamily="34" charset="0"/>
                  </a:rPr>
                  <a:t>0.048</a:t>
                </a:r>
              </a:p>
            </p:txBody>
          </p:sp>
        </mc:Choice>
        <mc:Fallback xmlns="">
          <p:sp>
            <p:nvSpPr>
              <p:cNvPr id="5" name="Rectangle 4">
                <a:extLst>
                  <a:ext uri="{FF2B5EF4-FFF2-40B4-BE49-F238E27FC236}">
                    <a16:creationId xmlns:a16="http://schemas.microsoft.com/office/drawing/2014/main" id="{AE00B1EC-9565-438F-9E65-E65CC365759F}"/>
                  </a:ext>
                </a:extLst>
              </p:cNvPr>
              <p:cNvSpPr>
                <a:spLocks noRot="1" noChangeAspect="1" noMove="1" noResize="1" noEditPoints="1" noAdjustHandles="1" noChangeArrowheads="1" noChangeShapeType="1" noTextEdit="1"/>
              </p:cNvSpPr>
              <p:nvPr/>
            </p:nvSpPr>
            <p:spPr>
              <a:xfrm>
                <a:off x="543422" y="3923046"/>
                <a:ext cx="11383333" cy="627031"/>
              </a:xfrm>
              <a:prstGeom prst="rect">
                <a:avLst/>
              </a:prstGeom>
              <a:blipFill>
                <a:blip r:embed="rId5"/>
                <a:stretch>
                  <a:fillRect r="-375" b="-1961"/>
                </a:stretch>
              </a:blipFill>
            </p:spPr>
            <p:txBody>
              <a:bodyPr/>
              <a:lstStyle/>
              <a:p>
                <a:r>
                  <a:rPr lang="en-IN">
                    <a:noFill/>
                  </a:rPr>
                  <a:t> </a:t>
                </a:r>
              </a:p>
            </p:txBody>
          </p:sp>
        </mc:Fallback>
      </mc:AlternateContent>
    </p:spTree>
    <p:custDataLst>
      <p:tags r:id="rId1"/>
    </p:custDataLst>
    <p:extLst>
      <p:ext uri="{BB962C8B-B14F-4D97-AF65-F5344CB8AC3E}">
        <p14:creationId xmlns:p14="http://schemas.microsoft.com/office/powerpoint/2010/main" val="4099474741"/>
      </p:ext>
    </p:extLst>
  </p:cSld>
  <p:clrMapOvr>
    <a:masterClrMapping/>
  </p:clrMapOvr>
  <mc:AlternateContent xmlns:mc="http://schemas.openxmlformats.org/markup-compatibility/2006" xmlns:p14="http://schemas.microsoft.com/office/powerpoint/2010/main">
    <mc:Choice Requires="p14">
      <p:transition spd="slow" p14:dur="2000" advTm="211253"/>
    </mc:Choice>
    <mc:Fallback xmlns="">
      <p:transition spd="slow" advTm="21125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7">
                                            <p:txEl>
                                              <p:pRg st="0" end="0"/>
                                            </p:txEl>
                                          </p:spTgt>
                                        </p:tgtEl>
                                        <p:attrNameLst>
                                          <p:attrName>style.visibility</p:attrName>
                                        </p:attrNameLst>
                                      </p:cBhvr>
                                      <p:to>
                                        <p:strVal val="visible"/>
                                      </p:to>
                                    </p:set>
                                    <p:animEffect transition="in" filter="wipe(down)">
                                      <p:cBhvr>
                                        <p:cTn id="7" dur="500"/>
                                        <p:tgtEl>
                                          <p:spTgt spid="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7">
                                            <p:txEl>
                                              <p:pRg st="1" end="1"/>
                                            </p:txEl>
                                          </p:spTgt>
                                        </p:tgtEl>
                                        <p:attrNameLst>
                                          <p:attrName>style.visibility</p:attrName>
                                        </p:attrNameLst>
                                      </p:cBhvr>
                                      <p:to>
                                        <p:strVal val="visible"/>
                                      </p:to>
                                    </p:set>
                                    <p:animEffect transition="in" filter="wipe(down)">
                                      <p:cBhvr>
                                        <p:cTn id="12" dur="500"/>
                                        <p:tgtEl>
                                          <p:spTgt spid="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7">
                                            <p:txEl>
                                              <p:pRg st="2" end="2"/>
                                            </p:txEl>
                                          </p:spTgt>
                                        </p:tgtEl>
                                        <p:attrNameLst>
                                          <p:attrName>style.visibility</p:attrName>
                                        </p:attrNameLst>
                                      </p:cBhvr>
                                      <p:to>
                                        <p:strVal val="visible"/>
                                      </p:to>
                                    </p:set>
                                    <p:animEffect transition="in" filter="wipe(down)">
                                      <p:cBhvr>
                                        <p:cTn id="17" dur="500"/>
                                        <p:tgtEl>
                                          <p:spTgt spid="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down)">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47">
                                            <p:txEl>
                                              <p:pRg st="4" end="4"/>
                                            </p:txEl>
                                          </p:spTgt>
                                        </p:tgtEl>
                                        <p:attrNameLst>
                                          <p:attrName>style.visibility</p:attrName>
                                        </p:attrNameLst>
                                      </p:cBhvr>
                                      <p:to>
                                        <p:strVal val="visible"/>
                                      </p:to>
                                    </p:set>
                                    <p:animEffect transition="in" filter="wipe(down)">
                                      <p:cBhvr>
                                        <p:cTn id="27" dur="500"/>
                                        <p:tgtEl>
                                          <p:spTgt spid="4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47">
                                            <p:txEl>
                                              <p:pRg st="5" end="5"/>
                                            </p:txEl>
                                          </p:spTgt>
                                        </p:tgtEl>
                                        <p:attrNameLst>
                                          <p:attrName>style.visibility</p:attrName>
                                        </p:attrNameLst>
                                      </p:cBhvr>
                                      <p:to>
                                        <p:strVal val="visible"/>
                                      </p:to>
                                    </p:set>
                                    <p:animEffect transition="in" filter="wipe(down)">
                                      <p:cBhvr>
                                        <p:cTn id="32" dur="500"/>
                                        <p:tgtEl>
                                          <p:spTgt spid="4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wipe(down)">
                                      <p:cBhvr>
                                        <p:cTn id="37" dur="500"/>
                                        <p:tgtEl>
                                          <p:spTgt spid="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47">
                                            <p:txEl>
                                              <p:pRg st="8" end="8"/>
                                            </p:txEl>
                                          </p:spTgt>
                                        </p:tgtEl>
                                        <p:attrNameLst>
                                          <p:attrName>style.visibility</p:attrName>
                                        </p:attrNameLst>
                                      </p:cBhvr>
                                      <p:to>
                                        <p:strVal val="visible"/>
                                      </p:to>
                                    </p:set>
                                    <p:animEffect transition="in" filter="wipe(down)">
                                      <p:cBhvr>
                                        <p:cTn id="42" dur="500"/>
                                        <p:tgtEl>
                                          <p:spTgt spid="47">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47">
                                            <p:txEl>
                                              <p:pRg st="9" end="9"/>
                                            </p:txEl>
                                          </p:spTgt>
                                        </p:tgtEl>
                                        <p:attrNameLst>
                                          <p:attrName>style.visibility</p:attrName>
                                        </p:attrNameLst>
                                      </p:cBhvr>
                                      <p:to>
                                        <p:strVal val="visible"/>
                                      </p:to>
                                    </p:set>
                                    <p:animEffect transition="in" filter="wipe(down)">
                                      <p:cBhvr>
                                        <p:cTn id="47" dur="500"/>
                                        <p:tgtEl>
                                          <p:spTgt spid="47">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47">
                                            <p:txEl>
                                              <p:pRg st="10" end="10"/>
                                            </p:txEl>
                                          </p:spTgt>
                                        </p:tgtEl>
                                        <p:attrNameLst>
                                          <p:attrName>style.visibility</p:attrName>
                                        </p:attrNameLst>
                                      </p:cBhvr>
                                      <p:to>
                                        <p:strVal val="visible"/>
                                      </p:to>
                                    </p:set>
                                    <p:animEffect transition="in" filter="wipe(down)">
                                      <p:cBhvr>
                                        <p:cTn id="52" dur="500"/>
                                        <p:tgtEl>
                                          <p:spTgt spid="47">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47">
                                            <p:txEl>
                                              <p:pRg st="11" end="11"/>
                                            </p:txEl>
                                          </p:spTgt>
                                        </p:tgtEl>
                                        <p:attrNameLst>
                                          <p:attrName>style.visibility</p:attrName>
                                        </p:attrNameLst>
                                      </p:cBhvr>
                                      <p:to>
                                        <p:strVal val="visible"/>
                                      </p:to>
                                    </p:set>
                                    <p:animEffect transition="in" filter="wipe(down)">
                                      <p:cBhvr>
                                        <p:cTn id="57" dur="500"/>
                                        <p:tgtEl>
                                          <p:spTgt spid="4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uiExpand="1" build="p"/>
      <p:bldP spid="4" grpId="0"/>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dirty="0">
                <a:solidFill>
                  <a:schemeClr val="accent2">
                    <a:lumMod val="75000"/>
                  </a:schemeClr>
                </a:solidFill>
              </a:rPr>
              <a:t>Growing the tree</a:t>
            </a:r>
          </a:p>
        </p:txBody>
      </p:sp>
      <p:sp>
        <p:nvSpPr>
          <p:cNvPr id="47" name="Content Placeholder 2">
            <a:extLst>
              <a:ext uri="{FF2B5EF4-FFF2-40B4-BE49-F238E27FC236}">
                <a16:creationId xmlns:a16="http://schemas.microsoft.com/office/drawing/2014/main" id="{60A06722-EDF2-4418-9797-499014F68A53}"/>
              </a:ext>
            </a:extLst>
          </p:cNvPr>
          <p:cNvSpPr>
            <a:spLocks noGrp="1"/>
          </p:cNvSpPr>
          <p:nvPr>
            <p:ph idx="1"/>
          </p:nvPr>
        </p:nvSpPr>
        <p:spPr>
          <a:xfrm>
            <a:off x="265245" y="1130786"/>
            <a:ext cx="11740617" cy="5557532"/>
          </a:xfrm>
        </p:spPr>
        <p:txBody>
          <a:bodyPr>
            <a:noAutofit/>
          </a:bodyPr>
          <a:lstStyle/>
          <a:p>
            <a:pPr marL="0" indent="0">
              <a:buNone/>
            </a:pPr>
            <a:endParaRPr lang="en-GB" dirty="0">
              <a:latin typeface="Abadi Extra Light" panose="020B0204020104020204" pitchFamily="34" charset="0"/>
            </a:endParaRPr>
          </a:p>
          <a:p>
            <a:pPr marL="0" indent="0">
              <a:buNone/>
            </a:pPr>
            <a:endParaRPr lang="en-GB" dirty="0">
              <a:latin typeface="Abadi Extra Light" panose="020B0204020104020204" pitchFamily="34" charset="0"/>
            </a:endParaRPr>
          </a:p>
          <a:p>
            <a:pPr marL="457200" lvl="1" indent="0">
              <a:buNone/>
            </a:pPr>
            <a:endParaRPr lang="en-GB" sz="800"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marL="0" indent="0">
              <a:buNone/>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r>
              <a:rPr lang="en-GB" sz="2400" dirty="0">
                <a:latin typeface="Abadi Extra Light" panose="020B0204020104020204" pitchFamily="34" charset="0"/>
              </a:rPr>
              <a:t>Proceeding as before, for level 2, left node, we can verify that</a:t>
            </a:r>
          </a:p>
          <a:p>
            <a:pPr lvl="1">
              <a:buFont typeface="Wingdings" panose="05000000000000000000" pitchFamily="2" charset="2"/>
              <a:buChar char="§"/>
            </a:pPr>
            <a:r>
              <a:rPr lang="en-IN" dirty="0">
                <a:latin typeface="Abadi Extra Light" panose="020B0204020104020204" pitchFamily="34" charset="0"/>
              </a:rPr>
              <a:t>IG(</a:t>
            </a:r>
            <a:r>
              <a:rPr lang="en-IN" dirty="0" err="1">
                <a:latin typeface="Abadi Extra Light" panose="020B0204020104020204" pitchFamily="34" charset="0"/>
              </a:rPr>
              <a:t>S,temp</a:t>
            </a:r>
            <a:r>
              <a:rPr lang="en-IN" dirty="0">
                <a:latin typeface="Abadi Extra Light" panose="020B0204020104020204" pitchFamily="34" charset="0"/>
              </a:rPr>
              <a:t>) = 0.570, IG(S, humidity) = 0.970, IG(S, wind) = 0.019</a:t>
            </a:r>
            <a:endParaRPr lang="en-GB" dirty="0">
              <a:latin typeface="Abadi Extra Light" panose="020B0204020104020204" pitchFamily="34" charset="0"/>
            </a:endParaRPr>
          </a:p>
          <a:p>
            <a:pPr>
              <a:buFont typeface="Wingdings" panose="05000000000000000000" pitchFamily="2" charset="2"/>
              <a:buChar char="§"/>
            </a:pPr>
            <a:r>
              <a:rPr lang="en-GB" sz="2400" dirty="0">
                <a:latin typeface="Abadi Extra Light" panose="020B0204020104020204" pitchFamily="34" charset="0"/>
              </a:rPr>
              <a:t>Thus humidity chosen as the feature to be tested at level 2, left node</a:t>
            </a:r>
          </a:p>
          <a:p>
            <a:pPr>
              <a:buFont typeface="Wingdings" panose="05000000000000000000" pitchFamily="2" charset="2"/>
              <a:buChar char="§"/>
            </a:pPr>
            <a:r>
              <a:rPr lang="en-GB" sz="2400" dirty="0">
                <a:latin typeface="Abadi Extra Light" panose="020B0204020104020204" pitchFamily="34" charset="0"/>
              </a:rPr>
              <a:t>No need to expand the middle node (already “pure” - all “yes” training examples </a:t>
            </a:r>
            <a:r>
              <a:rPr lang="en-GB" sz="2400" dirty="0">
                <a:latin typeface="Abadi Extra Light" panose="020B0204020104020204" pitchFamily="34" charset="0"/>
                <a:sym typeface="Wingdings" panose="05000000000000000000" pitchFamily="2" charset="2"/>
              </a:rPr>
              <a:t></a:t>
            </a:r>
            <a:r>
              <a:rPr lang="en-GB" sz="2400" dirty="0">
                <a:latin typeface="Abadi Extra Light" panose="020B0204020104020204" pitchFamily="34" charset="0"/>
              </a:rPr>
              <a:t>)</a:t>
            </a:r>
          </a:p>
          <a:p>
            <a:pPr>
              <a:buFont typeface="Wingdings" panose="05000000000000000000" pitchFamily="2" charset="2"/>
              <a:buChar char="§"/>
            </a:pPr>
            <a:r>
              <a:rPr lang="en-GB" sz="2400" dirty="0">
                <a:latin typeface="Abadi Extra Light" panose="020B0204020104020204" pitchFamily="34" charset="0"/>
              </a:rPr>
              <a:t>Can also verify that wind has the largest IG for the right node</a:t>
            </a:r>
          </a:p>
          <a:p>
            <a:pPr>
              <a:buFont typeface="Wingdings" panose="05000000000000000000" pitchFamily="2" charset="2"/>
              <a:buChar char="§"/>
            </a:pPr>
            <a:r>
              <a:rPr lang="en-GB" sz="2400" dirty="0">
                <a:latin typeface="Abadi Extra Light" panose="020B0204020104020204" pitchFamily="34" charset="0"/>
              </a:rPr>
              <a:t>Note: If a feature has already been tested along a path earlier, we don’t consider it again</a:t>
            </a: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sz="1100" dirty="0">
              <a:latin typeface="Abadi Extra Light" panose="020B0204020104020204" pitchFamily="34" charset="0"/>
            </a:endParaRPr>
          </a:p>
          <a:p>
            <a:pPr marL="0" indent="0">
              <a:buNone/>
            </a:pPr>
            <a:endParaRPr lang="en-GB" sz="1100" dirty="0">
              <a:latin typeface="Abadi Extra Light" panose="020B0204020104020204" pitchFamily="34" charset="0"/>
            </a:endParaRPr>
          </a:p>
        </p:txBody>
      </p:sp>
      <p:sp>
        <p:nvSpPr>
          <p:cNvPr id="8" name="Slide Number Placeholder 11">
            <a:extLst>
              <a:ext uri="{FF2B5EF4-FFF2-40B4-BE49-F238E27FC236}">
                <a16:creationId xmlns:a16="http://schemas.microsoft.com/office/drawing/2014/main" id="{E8AA12DB-1E02-4252-B4CB-1932D8798C2F}"/>
              </a:ext>
            </a:extLst>
          </p:cNvPr>
          <p:cNvSpPr txBox="1">
            <a:spLocks/>
          </p:cNvSpPr>
          <p:nvPr/>
        </p:nvSpPr>
        <p:spPr>
          <a:xfrm>
            <a:off x="11419146" y="169682"/>
            <a:ext cx="602825"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0FED9D3-AF84-488D-8A6A-726D5349CDAB}" type="slidenum">
              <a:rPr lang="en-IN" sz="2800" smtClean="0">
                <a:solidFill>
                  <a:schemeClr val="accent2">
                    <a:lumMod val="40000"/>
                    <a:lumOff val="60000"/>
                  </a:schemeClr>
                </a:solidFill>
              </a:rPr>
              <a:pPr/>
              <a:t>19</a:t>
            </a:fld>
            <a:endParaRPr lang="en-IN" sz="2800" dirty="0">
              <a:solidFill>
                <a:schemeClr val="accent2">
                  <a:lumMod val="40000"/>
                  <a:lumOff val="60000"/>
                </a:schemeClr>
              </a:solidFill>
            </a:endParaRPr>
          </a:p>
        </p:txBody>
      </p:sp>
      <p:pic>
        <p:nvPicPr>
          <p:cNvPr id="3074" name="Picture 2">
            <a:extLst>
              <a:ext uri="{FF2B5EF4-FFF2-40B4-BE49-F238E27FC236}">
                <a16:creationId xmlns:a16="http://schemas.microsoft.com/office/drawing/2014/main" id="{940FE9A6-C7F5-4627-82C9-F48922BC63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6804" y="1130786"/>
            <a:ext cx="7886700" cy="2409825"/>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871280242"/>
      </p:ext>
    </p:extLst>
  </p:cSld>
  <p:clrMapOvr>
    <a:masterClrMapping/>
  </p:clrMapOvr>
  <mc:AlternateContent xmlns:mc="http://schemas.openxmlformats.org/markup-compatibility/2006" xmlns:p14="http://schemas.microsoft.com/office/powerpoint/2010/main">
    <mc:Choice Requires="p14">
      <p:transition spd="slow" p14:dur="2000" advTm="196949"/>
    </mc:Choice>
    <mc:Fallback xmlns="">
      <p:transition spd="slow" advTm="19694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7">
                                            <p:txEl>
                                              <p:pRg st="6" end="6"/>
                                            </p:txEl>
                                          </p:spTgt>
                                        </p:tgtEl>
                                        <p:attrNameLst>
                                          <p:attrName>style.visibility</p:attrName>
                                        </p:attrNameLst>
                                      </p:cBhvr>
                                      <p:to>
                                        <p:strVal val="visible"/>
                                      </p:to>
                                    </p:set>
                                    <p:animEffect transition="in" filter="wipe(down)">
                                      <p:cBhvr>
                                        <p:cTn id="7" dur="500"/>
                                        <p:tgtEl>
                                          <p:spTgt spid="47">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7">
                                            <p:txEl>
                                              <p:pRg st="7" end="7"/>
                                            </p:txEl>
                                          </p:spTgt>
                                        </p:tgtEl>
                                        <p:attrNameLst>
                                          <p:attrName>style.visibility</p:attrName>
                                        </p:attrNameLst>
                                      </p:cBhvr>
                                      <p:to>
                                        <p:strVal val="visible"/>
                                      </p:to>
                                    </p:set>
                                    <p:animEffect transition="in" filter="wipe(down)">
                                      <p:cBhvr>
                                        <p:cTn id="12" dur="500"/>
                                        <p:tgtEl>
                                          <p:spTgt spid="47">
                                            <p:txEl>
                                              <p:pRg st="7" end="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7">
                                            <p:txEl>
                                              <p:pRg st="8" end="8"/>
                                            </p:txEl>
                                          </p:spTgt>
                                        </p:tgtEl>
                                        <p:attrNameLst>
                                          <p:attrName>style.visibility</p:attrName>
                                        </p:attrNameLst>
                                      </p:cBhvr>
                                      <p:to>
                                        <p:strVal val="visible"/>
                                      </p:to>
                                    </p:set>
                                    <p:animEffect transition="in" filter="wipe(down)">
                                      <p:cBhvr>
                                        <p:cTn id="17" dur="500"/>
                                        <p:tgtEl>
                                          <p:spTgt spid="47">
                                            <p:txEl>
                                              <p:pRg st="8" end="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47">
                                            <p:txEl>
                                              <p:pRg st="9" end="9"/>
                                            </p:txEl>
                                          </p:spTgt>
                                        </p:tgtEl>
                                        <p:attrNameLst>
                                          <p:attrName>style.visibility</p:attrName>
                                        </p:attrNameLst>
                                      </p:cBhvr>
                                      <p:to>
                                        <p:strVal val="visible"/>
                                      </p:to>
                                    </p:set>
                                    <p:animEffect transition="in" filter="wipe(down)">
                                      <p:cBhvr>
                                        <p:cTn id="22" dur="500"/>
                                        <p:tgtEl>
                                          <p:spTgt spid="47">
                                            <p:txEl>
                                              <p:pRg st="9" end="9"/>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47">
                                            <p:txEl>
                                              <p:pRg st="10" end="10"/>
                                            </p:txEl>
                                          </p:spTgt>
                                        </p:tgtEl>
                                        <p:attrNameLst>
                                          <p:attrName>style.visibility</p:attrName>
                                        </p:attrNameLst>
                                      </p:cBhvr>
                                      <p:to>
                                        <p:strVal val="visible"/>
                                      </p:to>
                                    </p:set>
                                    <p:animEffect transition="in" filter="wipe(down)">
                                      <p:cBhvr>
                                        <p:cTn id="27" dur="500"/>
                                        <p:tgtEl>
                                          <p:spTgt spid="47">
                                            <p:txEl>
                                              <p:pRg st="10" end="1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47">
                                            <p:txEl>
                                              <p:pRg st="11" end="11"/>
                                            </p:txEl>
                                          </p:spTgt>
                                        </p:tgtEl>
                                        <p:attrNameLst>
                                          <p:attrName>style.visibility</p:attrName>
                                        </p:attrNameLst>
                                      </p:cBhvr>
                                      <p:to>
                                        <p:strVal val="visible"/>
                                      </p:to>
                                    </p:set>
                                    <p:animEffect transition="in" filter="wipe(down)">
                                      <p:cBhvr>
                                        <p:cTn id="32" dur="500"/>
                                        <p:tgtEl>
                                          <p:spTgt spid="4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dirty="0">
                <a:solidFill>
                  <a:schemeClr val="accent2">
                    <a:lumMod val="75000"/>
                  </a:schemeClr>
                </a:solidFill>
              </a:rPr>
              <a:t>Decision Trees</a:t>
            </a:r>
          </a:p>
        </p:txBody>
      </p:sp>
      <p:sp>
        <p:nvSpPr>
          <p:cNvPr id="95" name="Content Placeholder 2">
            <a:extLst>
              <a:ext uri="{FF2B5EF4-FFF2-40B4-BE49-F238E27FC236}">
                <a16:creationId xmlns:a16="http://schemas.microsoft.com/office/drawing/2014/main" id="{DB073934-0758-43B0-8270-D0FA7626EB0E}"/>
              </a:ext>
            </a:extLst>
          </p:cNvPr>
          <p:cNvSpPr>
            <a:spLocks noGrp="1"/>
          </p:cNvSpPr>
          <p:nvPr>
            <p:ph idx="1"/>
          </p:nvPr>
        </p:nvSpPr>
        <p:spPr>
          <a:xfrm>
            <a:off x="265245" y="1130786"/>
            <a:ext cx="11740617" cy="5557532"/>
          </a:xfrm>
        </p:spPr>
        <p:txBody>
          <a:bodyPr>
            <a:noAutofit/>
          </a:bodyPr>
          <a:lstStyle/>
          <a:p>
            <a:pPr>
              <a:buFont typeface="Wingdings" panose="05000000000000000000" pitchFamily="2" charset="2"/>
              <a:buChar char="§"/>
            </a:pPr>
            <a:r>
              <a:rPr lang="en-IN" dirty="0">
                <a:latin typeface="Abadi Extra Light" panose="020B0204020104020204" pitchFamily="34" charset="0"/>
              </a:rPr>
              <a:t>A Decision Tree (DT) defines a hierarchy of rules to make a prediction</a:t>
            </a: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marL="0" indent="0">
              <a:buNone/>
            </a:pPr>
            <a:endParaRPr lang="en-GB" dirty="0">
              <a:latin typeface="Abadi Extra Light" panose="020B0204020104020204" pitchFamily="34" charset="0"/>
            </a:endParaRPr>
          </a:p>
          <a:p>
            <a:pPr>
              <a:buFont typeface="Wingdings" panose="05000000000000000000" pitchFamily="2" charset="2"/>
              <a:buChar char="§"/>
            </a:pPr>
            <a:r>
              <a:rPr lang="en-GB" dirty="0">
                <a:latin typeface="Abadi Extra Light" panose="020B0204020104020204" pitchFamily="34" charset="0"/>
              </a:rPr>
              <a:t>Root and internal nodes test rules. Leaf nodes make predictions</a:t>
            </a:r>
          </a:p>
          <a:p>
            <a:pPr marL="0" indent="0">
              <a:buNone/>
            </a:pPr>
            <a:endParaRPr lang="en-GB" sz="900" dirty="0">
              <a:latin typeface="Abadi Extra Light" panose="020B0204020104020204" pitchFamily="34" charset="0"/>
            </a:endParaRPr>
          </a:p>
          <a:p>
            <a:pPr>
              <a:buFont typeface="Wingdings" panose="05000000000000000000" pitchFamily="2" charset="2"/>
              <a:buChar char="§"/>
            </a:pPr>
            <a:r>
              <a:rPr lang="en-GB" dirty="0">
                <a:latin typeface="Abadi Extra Light" panose="020B0204020104020204" pitchFamily="34" charset="0"/>
              </a:rPr>
              <a:t>Decision Tree (DT) learning is about learning such a tree from </a:t>
            </a:r>
            <a:r>
              <a:rPr lang="en-GB" dirty="0" err="1">
                <a:latin typeface="Abadi Extra Light" panose="020B0204020104020204" pitchFamily="34" charset="0"/>
              </a:rPr>
              <a:t>labeled</a:t>
            </a:r>
            <a:r>
              <a:rPr lang="en-GB" dirty="0">
                <a:latin typeface="Abadi Extra Light" panose="020B0204020104020204" pitchFamily="34" charset="0"/>
              </a:rPr>
              <a:t> data</a:t>
            </a:r>
          </a:p>
          <a:p>
            <a:pPr marL="0" indent="0">
              <a:buNone/>
            </a:pPr>
            <a:endParaRPr lang="en-GB" dirty="0">
              <a:latin typeface="Abadi Extra Light" panose="020B0204020104020204" pitchFamily="34" charset="0"/>
            </a:endParaRPr>
          </a:p>
          <a:p>
            <a:pPr marL="0" indent="0">
              <a:buNone/>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sz="1100" dirty="0">
              <a:latin typeface="Abadi Extra Light" panose="020B0204020104020204" pitchFamily="34" charset="0"/>
            </a:endParaRPr>
          </a:p>
          <a:p>
            <a:pPr marL="0" indent="0">
              <a:buNone/>
            </a:pPr>
            <a:endParaRPr lang="en-GB" sz="1100" dirty="0">
              <a:latin typeface="Abadi Extra Light" panose="020B0204020104020204" pitchFamily="34" charset="0"/>
            </a:endParaRPr>
          </a:p>
        </p:txBody>
      </p:sp>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12"/>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2</a:t>
            </a:fld>
            <a:endParaRPr lang="en-IN" sz="2800" dirty="0">
              <a:solidFill>
                <a:schemeClr val="accent2">
                  <a:lumMod val="40000"/>
                  <a:lumOff val="60000"/>
                </a:schemeClr>
              </a:solidFill>
            </a:endParaRPr>
          </a:p>
        </p:txBody>
      </p:sp>
      <p:sp>
        <p:nvSpPr>
          <p:cNvPr id="63" name="AutoShape 2">
            <a:extLst>
              <a:ext uri="{FF2B5EF4-FFF2-40B4-BE49-F238E27FC236}">
                <a16:creationId xmlns:a16="http://schemas.microsoft.com/office/drawing/2014/main" id="{FD6E3656-0C94-4932-B9F3-D779659CE4FA}"/>
              </a:ext>
            </a:extLst>
          </p:cNvPr>
          <p:cNvSpPr>
            <a:spLocks noChangeArrowheads="1"/>
          </p:cNvSpPr>
          <p:nvPr/>
        </p:nvSpPr>
        <p:spPr bwMode="auto">
          <a:xfrm>
            <a:off x="5713353" y="1767110"/>
            <a:ext cx="1223962" cy="1221029"/>
          </a:xfrm>
          <a:prstGeom prst="diamond">
            <a:avLst/>
          </a:prstGeom>
          <a:solidFill>
            <a:srgbClr val="FFFFFF"/>
          </a:solidFill>
          <a:ln w="3816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r>
              <a:rPr lang="en-IN" altLang="en-US" sz="1600" dirty="0"/>
              <a:t>Body </a:t>
            </a:r>
          </a:p>
          <a:p>
            <a:pPr eaLnBrk="1" hangingPunct="1"/>
            <a:r>
              <a:rPr lang="en-IN" altLang="en-US" sz="1600" dirty="0"/>
              <a:t>temp.</a:t>
            </a:r>
          </a:p>
        </p:txBody>
      </p:sp>
      <p:cxnSp>
        <p:nvCxnSpPr>
          <p:cNvPr id="65" name="AutoShape 4">
            <a:extLst>
              <a:ext uri="{FF2B5EF4-FFF2-40B4-BE49-F238E27FC236}">
                <a16:creationId xmlns:a16="http://schemas.microsoft.com/office/drawing/2014/main" id="{34B63522-6AA6-4F98-B227-2E8EF8C9D3BE}"/>
              </a:ext>
            </a:extLst>
          </p:cNvPr>
          <p:cNvCxnSpPr>
            <a:cxnSpLocks noChangeShapeType="1"/>
            <a:stCxn id="63" idx="3"/>
          </p:cNvCxnSpPr>
          <p:nvPr/>
        </p:nvCxnSpPr>
        <p:spPr bwMode="auto">
          <a:xfrm>
            <a:off x="6937315" y="2377625"/>
            <a:ext cx="1555263" cy="610515"/>
          </a:xfrm>
          <a:prstGeom prst="bentConnector2">
            <a:avLst/>
          </a:prstGeom>
          <a:noFill/>
          <a:ln w="381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6" name="AutoShape 5">
            <a:extLst>
              <a:ext uri="{FF2B5EF4-FFF2-40B4-BE49-F238E27FC236}">
                <a16:creationId xmlns:a16="http://schemas.microsoft.com/office/drawing/2014/main" id="{115F95AC-0536-4C71-925A-EDEA86E96F52}"/>
              </a:ext>
            </a:extLst>
          </p:cNvPr>
          <p:cNvCxnSpPr>
            <a:cxnSpLocks noChangeShapeType="1"/>
          </p:cNvCxnSpPr>
          <p:nvPr/>
        </p:nvCxnSpPr>
        <p:spPr bwMode="auto">
          <a:xfrm rot="10800000" flipV="1">
            <a:off x="4023860" y="2402367"/>
            <a:ext cx="1632446" cy="1128091"/>
          </a:xfrm>
          <a:prstGeom prst="bentConnector3">
            <a:avLst>
              <a:gd name="adj1" fmla="val 100269"/>
            </a:avLst>
          </a:prstGeom>
          <a:noFill/>
          <a:ln w="381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71" name="AutoShape 10">
            <a:extLst>
              <a:ext uri="{FF2B5EF4-FFF2-40B4-BE49-F238E27FC236}">
                <a16:creationId xmlns:a16="http://schemas.microsoft.com/office/drawing/2014/main" id="{7B11D1DD-9197-4412-A878-39C3D463DE59}"/>
              </a:ext>
            </a:extLst>
          </p:cNvPr>
          <p:cNvCxnSpPr>
            <a:cxnSpLocks noChangeShapeType="1"/>
          </p:cNvCxnSpPr>
          <p:nvPr/>
        </p:nvCxnSpPr>
        <p:spPr bwMode="auto">
          <a:xfrm rot="10800000" flipV="1">
            <a:off x="2872665" y="3943880"/>
            <a:ext cx="679218" cy="611089"/>
          </a:xfrm>
          <a:prstGeom prst="bentConnector2">
            <a:avLst/>
          </a:prstGeom>
          <a:noFill/>
          <a:ln w="381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72" name="AutoShape 11">
            <a:extLst>
              <a:ext uri="{FF2B5EF4-FFF2-40B4-BE49-F238E27FC236}">
                <a16:creationId xmlns:a16="http://schemas.microsoft.com/office/drawing/2014/main" id="{D009A30A-F8B2-4810-BC5A-9BA9F251A629}"/>
              </a:ext>
            </a:extLst>
          </p:cNvPr>
          <p:cNvCxnSpPr>
            <a:cxnSpLocks noChangeShapeType="1"/>
          </p:cNvCxnSpPr>
          <p:nvPr/>
        </p:nvCxnSpPr>
        <p:spPr bwMode="auto">
          <a:xfrm>
            <a:off x="4495836" y="3943881"/>
            <a:ext cx="553113" cy="611089"/>
          </a:xfrm>
          <a:prstGeom prst="bentConnector2">
            <a:avLst/>
          </a:prstGeom>
          <a:noFill/>
          <a:ln w="381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75" name="Rectangle 14">
            <a:extLst>
              <a:ext uri="{FF2B5EF4-FFF2-40B4-BE49-F238E27FC236}">
                <a16:creationId xmlns:a16="http://schemas.microsoft.com/office/drawing/2014/main" id="{297CC1E9-3DF1-4B76-8424-6AA4BCB650D0}"/>
              </a:ext>
            </a:extLst>
          </p:cNvPr>
          <p:cNvSpPr>
            <a:spLocks noChangeArrowheads="1"/>
          </p:cNvSpPr>
          <p:nvPr/>
        </p:nvSpPr>
        <p:spPr bwMode="auto">
          <a:xfrm>
            <a:off x="5883095" y="7123236"/>
            <a:ext cx="102269" cy="87648"/>
          </a:xfrm>
          <a:prstGeom prst="rect">
            <a:avLst/>
          </a:prstGeom>
          <a:solidFill>
            <a:srgbClr val="FFFFFF"/>
          </a:solidFill>
          <a:ln w="9525">
            <a:solidFill>
              <a:srgbClr val="FFFFFF"/>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endParaRPr lang="en-IN" altLang="en-US"/>
          </a:p>
        </p:txBody>
      </p:sp>
      <p:sp>
        <p:nvSpPr>
          <p:cNvPr id="109" name="AutoShape 2">
            <a:extLst>
              <a:ext uri="{FF2B5EF4-FFF2-40B4-BE49-F238E27FC236}">
                <a16:creationId xmlns:a16="http://schemas.microsoft.com/office/drawing/2014/main" id="{04048551-39DF-4071-9DF0-DD5F3C210AF5}"/>
              </a:ext>
            </a:extLst>
          </p:cNvPr>
          <p:cNvSpPr>
            <a:spLocks noChangeArrowheads="1"/>
          </p:cNvSpPr>
          <p:nvPr/>
        </p:nvSpPr>
        <p:spPr bwMode="auto">
          <a:xfrm>
            <a:off x="3403064" y="3509550"/>
            <a:ext cx="1223962" cy="1221029"/>
          </a:xfrm>
          <a:prstGeom prst="diamond">
            <a:avLst/>
          </a:prstGeom>
          <a:solidFill>
            <a:srgbClr val="FFFFFF"/>
          </a:solidFill>
          <a:ln w="3816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r>
              <a:rPr lang="en-IN" altLang="en-US" sz="1600" dirty="0"/>
              <a:t>Gives </a:t>
            </a:r>
          </a:p>
          <a:p>
            <a:pPr eaLnBrk="1" hangingPunct="1"/>
            <a:r>
              <a:rPr lang="en-IN" altLang="en-US" sz="1600" dirty="0"/>
              <a:t>birth</a:t>
            </a:r>
          </a:p>
        </p:txBody>
      </p:sp>
      <p:sp>
        <p:nvSpPr>
          <p:cNvPr id="32" name="TextBox 31">
            <a:extLst>
              <a:ext uri="{FF2B5EF4-FFF2-40B4-BE49-F238E27FC236}">
                <a16:creationId xmlns:a16="http://schemas.microsoft.com/office/drawing/2014/main" id="{29F6C746-2B6F-4F18-906E-40F8451B9490}"/>
              </a:ext>
            </a:extLst>
          </p:cNvPr>
          <p:cNvSpPr txBox="1"/>
          <p:nvPr/>
        </p:nvSpPr>
        <p:spPr>
          <a:xfrm>
            <a:off x="7273517" y="2353429"/>
            <a:ext cx="604653" cy="369332"/>
          </a:xfrm>
          <a:prstGeom prst="rect">
            <a:avLst/>
          </a:prstGeom>
          <a:noFill/>
        </p:spPr>
        <p:txBody>
          <a:bodyPr wrap="none" rtlCol="0">
            <a:spAutoFit/>
          </a:bodyPr>
          <a:lstStyle/>
          <a:p>
            <a:r>
              <a:rPr lang="en-IN" dirty="0"/>
              <a:t>Cold</a:t>
            </a:r>
          </a:p>
        </p:txBody>
      </p:sp>
      <p:sp>
        <p:nvSpPr>
          <p:cNvPr id="157" name="AutoShape 7">
            <a:extLst>
              <a:ext uri="{FF2B5EF4-FFF2-40B4-BE49-F238E27FC236}">
                <a16:creationId xmlns:a16="http://schemas.microsoft.com/office/drawing/2014/main" id="{00365FC1-7474-4AF4-88CC-67C882F5CFED}"/>
              </a:ext>
            </a:extLst>
          </p:cNvPr>
          <p:cNvSpPr>
            <a:spLocks noChangeArrowheads="1"/>
          </p:cNvSpPr>
          <p:nvPr/>
        </p:nvSpPr>
        <p:spPr bwMode="auto">
          <a:xfrm>
            <a:off x="7575844" y="3012336"/>
            <a:ext cx="1508502" cy="545283"/>
          </a:xfrm>
          <a:prstGeom prst="roundRect">
            <a:avLst>
              <a:gd name="adj" fmla="val 16667"/>
            </a:avLst>
          </a:prstGeom>
          <a:solidFill>
            <a:srgbClr val="FFFFFF"/>
          </a:solidFill>
          <a:ln w="3816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r>
              <a:rPr lang="en-IN" altLang="en-US" dirty="0"/>
              <a:t>Non-mammal</a:t>
            </a:r>
          </a:p>
        </p:txBody>
      </p:sp>
      <p:sp>
        <p:nvSpPr>
          <p:cNvPr id="158" name="TextBox 157">
            <a:extLst>
              <a:ext uri="{FF2B5EF4-FFF2-40B4-BE49-F238E27FC236}">
                <a16:creationId xmlns:a16="http://schemas.microsoft.com/office/drawing/2014/main" id="{6D1FCE40-7965-41B1-871F-1AEF0EF04F15}"/>
              </a:ext>
            </a:extLst>
          </p:cNvPr>
          <p:cNvSpPr txBox="1"/>
          <p:nvPr/>
        </p:nvSpPr>
        <p:spPr>
          <a:xfrm>
            <a:off x="2895105" y="3913639"/>
            <a:ext cx="485518" cy="369332"/>
          </a:xfrm>
          <a:prstGeom prst="rect">
            <a:avLst/>
          </a:prstGeom>
          <a:noFill/>
        </p:spPr>
        <p:txBody>
          <a:bodyPr wrap="none" rtlCol="0">
            <a:spAutoFit/>
          </a:bodyPr>
          <a:lstStyle/>
          <a:p>
            <a:r>
              <a:rPr lang="en-IN" dirty="0"/>
              <a:t>Yes</a:t>
            </a:r>
          </a:p>
        </p:txBody>
      </p:sp>
      <p:sp>
        <p:nvSpPr>
          <p:cNvPr id="159" name="TextBox 158">
            <a:extLst>
              <a:ext uri="{FF2B5EF4-FFF2-40B4-BE49-F238E27FC236}">
                <a16:creationId xmlns:a16="http://schemas.microsoft.com/office/drawing/2014/main" id="{60CE3EC7-4995-4871-A92F-66637A95D4A6}"/>
              </a:ext>
            </a:extLst>
          </p:cNvPr>
          <p:cNvSpPr txBox="1"/>
          <p:nvPr/>
        </p:nvSpPr>
        <p:spPr>
          <a:xfrm>
            <a:off x="4593375" y="3892410"/>
            <a:ext cx="455574" cy="369332"/>
          </a:xfrm>
          <a:prstGeom prst="rect">
            <a:avLst/>
          </a:prstGeom>
          <a:noFill/>
        </p:spPr>
        <p:txBody>
          <a:bodyPr wrap="none" rtlCol="0">
            <a:spAutoFit/>
          </a:bodyPr>
          <a:lstStyle/>
          <a:p>
            <a:r>
              <a:rPr lang="en-IN" dirty="0"/>
              <a:t>No</a:t>
            </a:r>
          </a:p>
        </p:txBody>
      </p:sp>
      <p:sp>
        <p:nvSpPr>
          <p:cNvPr id="160" name="AutoShape 7">
            <a:extLst>
              <a:ext uri="{FF2B5EF4-FFF2-40B4-BE49-F238E27FC236}">
                <a16:creationId xmlns:a16="http://schemas.microsoft.com/office/drawing/2014/main" id="{0B7CFDFC-0899-412D-8115-8D8BE85CCD22}"/>
              </a:ext>
            </a:extLst>
          </p:cNvPr>
          <p:cNvSpPr>
            <a:spLocks noChangeArrowheads="1"/>
          </p:cNvSpPr>
          <p:nvPr/>
        </p:nvSpPr>
        <p:spPr bwMode="auto">
          <a:xfrm>
            <a:off x="4366906" y="4550321"/>
            <a:ext cx="1508502" cy="545283"/>
          </a:xfrm>
          <a:prstGeom prst="roundRect">
            <a:avLst>
              <a:gd name="adj" fmla="val 16667"/>
            </a:avLst>
          </a:prstGeom>
          <a:solidFill>
            <a:srgbClr val="FFFFFF"/>
          </a:solidFill>
          <a:ln w="3816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r>
              <a:rPr lang="en-IN" altLang="en-US" dirty="0"/>
              <a:t>Non-mammal</a:t>
            </a:r>
          </a:p>
        </p:txBody>
      </p:sp>
      <p:sp>
        <p:nvSpPr>
          <p:cNvPr id="161" name="AutoShape 7">
            <a:extLst>
              <a:ext uri="{FF2B5EF4-FFF2-40B4-BE49-F238E27FC236}">
                <a16:creationId xmlns:a16="http://schemas.microsoft.com/office/drawing/2014/main" id="{B988A67E-2E67-449E-A55E-4F5C9D13EA54}"/>
              </a:ext>
            </a:extLst>
          </p:cNvPr>
          <p:cNvSpPr>
            <a:spLocks noChangeArrowheads="1"/>
          </p:cNvSpPr>
          <p:nvPr/>
        </p:nvSpPr>
        <p:spPr bwMode="auto">
          <a:xfrm>
            <a:off x="2118413" y="4597541"/>
            <a:ext cx="1508502" cy="545283"/>
          </a:xfrm>
          <a:prstGeom prst="roundRect">
            <a:avLst>
              <a:gd name="adj" fmla="val 16667"/>
            </a:avLst>
          </a:prstGeom>
          <a:solidFill>
            <a:srgbClr val="FFFFFF"/>
          </a:solidFill>
          <a:ln w="3816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r>
              <a:rPr lang="en-IN" altLang="en-US" dirty="0"/>
              <a:t>    Mammal</a:t>
            </a:r>
          </a:p>
        </p:txBody>
      </p:sp>
      <p:sp>
        <p:nvSpPr>
          <p:cNvPr id="33" name="TextBox 32">
            <a:extLst>
              <a:ext uri="{FF2B5EF4-FFF2-40B4-BE49-F238E27FC236}">
                <a16:creationId xmlns:a16="http://schemas.microsoft.com/office/drawing/2014/main" id="{7E8061DD-46D5-43A1-A8C0-0715CE02D39D}"/>
              </a:ext>
            </a:extLst>
          </p:cNvPr>
          <p:cNvSpPr txBox="1"/>
          <p:nvPr/>
        </p:nvSpPr>
        <p:spPr>
          <a:xfrm>
            <a:off x="5021159" y="1616917"/>
            <a:ext cx="1186607" cy="369332"/>
          </a:xfrm>
          <a:prstGeom prst="rect">
            <a:avLst/>
          </a:prstGeom>
          <a:noFill/>
        </p:spPr>
        <p:txBody>
          <a:bodyPr wrap="none" rtlCol="0">
            <a:spAutoFit/>
          </a:bodyPr>
          <a:lstStyle/>
          <a:p>
            <a:r>
              <a:rPr lang="en-IN" dirty="0">
                <a:solidFill>
                  <a:srgbClr val="0000FF"/>
                </a:solidFill>
              </a:rPr>
              <a:t>Root Node</a:t>
            </a:r>
          </a:p>
        </p:txBody>
      </p:sp>
      <p:sp>
        <p:nvSpPr>
          <p:cNvPr id="162" name="TextBox 161">
            <a:extLst>
              <a:ext uri="{FF2B5EF4-FFF2-40B4-BE49-F238E27FC236}">
                <a16:creationId xmlns:a16="http://schemas.microsoft.com/office/drawing/2014/main" id="{890C4BE1-66DF-4707-AFBA-F263DEC7BF8F}"/>
              </a:ext>
            </a:extLst>
          </p:cNvPr>
          <p:cNvSpPr txBox="1"/>
          <p:nvPr/>
        </p:nvSpPr>
        <p:spPr>
          <a:xfrm>
            <a:off x="4023859" y="3178421"/>
            <a:ext cx="1786258" cy="369332"/>
          </a:xfrm>
          <a:prstGeom prst="rect">
            <a:avLst/>
          </a:prstGeom>
          <a:noFill/>
        </p:spPr>
        <p:txBody>
          <a:bodyPr wrap="none" rtlCol="0">
            <a:spAutoFit/>
          </a:bodyPr>
          <a:lstStyle/>
          <a:p>
            <a:r>
              <a:rPr lang="en-IN" dirty="0">
                <a:solidFill>
                  <a:srgbClr val="0000FF"/>
                </a:solidFill>
              </a:rPr>
              <a:t>An Internal Node</a:t>
            </a:r>
          </a:p>
        </p:txBody>
      </p:sp>
      <p:sp>
        <p:nvSpPr>
          <p:cNvPr id="163" name="TextBox 162">
            <a:extLst>
              <a:ext uri="{FF2B5EF4-FFF2-40B4-BE49-F238E27FC236}">
                <a16:creationId xmlns:a16="http://schemas.microsoft.com/office/drawing/2014/main" id="{176386BA-071D-4130-AB9F-EE8E4E52A22D}"/>
              </a:ext>
            </a:extLst>
          </p:cNvPr>
          <p:cNvSpPr txBox="1"/>
          <p:nvPr/>
        </p:nvSpPr>
        <p:spPr>
          <a:xfrm>
            <a:off x="4650258" y="2385073"/>
            <a:ext cx="756938" cy="369332"/>
          </a:xfrm>
          <a:prstGeom prst="rect">
            <a:avLst/>
          </a:prstGeom>
          <a:noFill/>
        </p:spPr>
        <p:txBody>
          <a:bodyPr wrap="none" rtlCol="0">
            <a:spAutoFit/>
          </a:bodyPr>
          <a:lstStyle/>
          <a:p>
            <a:r>
              <a:rPr lang="en-IN" dirty="0"/>
              <a:t>Warm</a:t>
            </a:r>
          </a:p>
        </p:txBody>
      </p:sp>
      <p:sp>
        <p:nvSpPr>
          <p:cNvPr id="168" name="TextBox 167">
            <a:extLst>
              <a:ext uri="{FF2B5EF4-FFF2-40B4-BE49-F238E27FC236}">
                <a16:creationId xmlns:a16="http://schemas.microsoft.com/office/drawing/2014/main" id="{53D11050-9A50-49CB-B340-850E09D03F48}"/>
              </a:ext>
            </a:extLst>
          </p:cNvPr>
          <p:cNvSpPr txBox="1"/>
          <p:nvPr/>
        </p:nvSpPr>
        <p:spPr>
          <a:xfrm>
            <a:off x="9084346" y="3267392"/>
            <a:ext cx="1324658" cy="369332"/>
          </a:xfrm>
          <a:prstGeom prst="rect">
            <a:avLst/>
          </a:prstGeom>
          <a:noFill/>
        </p:spPr>
        <p:txBody>
          <a:bodyPr wrap="none" rtlCol="0">
            <a:spAutoFit/>
          </a:bodyPr>
          <a:lstStyle/>
          <a:p>
            <a:r>
              <a:rPr lang="en-IN" dirty="0">
                <a:solidFill>
                  <a:srgbClr val="0000FF"/>
                </a:solidFill>
              </a:rPr>
              <a:t>A Leaf Node</a:t>
            </a:r>
          </a:p>
        </p:txBody>
      </p:sp>
    </p:spTree>
    <p:custDataLst>
      <p:tags r:id="rId1"/>
    </p:custDataLst>
    <p:extLst>
      <p:ext uri="{BB962C8B-B14F-4D97-AF65-F5344CB8AC3E}">
        <p14:creationId xmlns:p14="http://schemas.microsoft.com/office/powerpoint/2010/main" val="803034048"/>
      </p:ext>
    </p:extLst>
  </p:cSld>
  <p:clrMapOvr>
    <a:masterClrMapping/>
  </p:clrMapOvr>
  <mc:AlternateContent xmlns:mc="http://schemas.openxmlformats.org/markup-compatibility/2006" xmlns:p14="http://schemas.microsoft.com/office/powerpoint/2010/main">
    <mc:Choice Requires="p14">
      <p:transition spd="slow" p14:dur="2000" advTm="130119"/>
    </mc:Choice>
    <mc:Fallback xmlns="">
      <p:transition spd="slow" advTm="13011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5">
                                            <p:txEl>
                                              <p:pRg st="0" end="0"/>
                                            </p:txEl>
                                          </p:spTgt>
                                        </p:tgtEl>
                                        <p:attrNameLst>
                                          <p:attrName>style.visibility</p:attrName>
                                        </p:attrNameLst>
                                      </p:cBhvr>
                                      <p:to>
                                        <p:strVal val="visible"/>
                                      </p:to>
                                    </p:set>
                                    <p:animEffect transition="in" filter="wipe(down)">
                                      <p:cBhvr>
                                        <p:cTn id="7" dur="500"/>
                                        <p:tgtEl>
                                          <p:spTgt spid="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3"/>
                                        </p:tgtEl>
                                        <p:attrNameLst>
                                          <p:attrName>style.visibility</p:attrName>
                                        </p:attrNameLst>
                                      </p:cBhvr>
                                      <p:to>
                                        <p:strVal val="visible"/>
                                      </p:to>
                                    </p:set>
                                    <p:animEffect transition="in" filter="wipe(down)">
                                      <p:cBhvr>
                                        <p:cTn id="12" dur="500"/>
                                        <p:tgtEl>
                                          <p:spTgt spid="63"/>
                                        </p:tgtEl>
                                      </p:cBhvr>
                                    </p:animEffect>
                                  </p:childTnLst>
                                </p:cTn>
                              </p:par>
                              <p:par>
                                <p:cTn id="13" presetID="22" presetClass="entr" presetSubtype="4" fill="hold" nodeType="withEffect">
                                  <p:stCondLst>
                                    <p:cond delay="0"/>
                                  </p:stCondLst>
                                  <p:childTnLst>
                                    <p:set>
                                      <p:cBhvr>
                                        <p:cTn id="14" dur="1" fill="hold">
                                          <p:stCondLst>
                                            <p:cond delay="0"/>
                                          </p:stCondLst>
                                        </p:cTn>
                                        <p:tgtEl>
                                          <p:spTgt spid="65"/>
                                        </p:tgtEl>
                                        <p:attrNameLst>
                                          <p:attrName>style.visibility</p:attrName>
                                        </p:attrNameLst>
                                      </p:cBhvr>
                                      <p:to>
                                        <p:strVal val="visible"/>
                                      </p:to>
                                    </p:set>
                                    <p:animEffect transition="in" filter="wipe(down)">
                                      <p:cBhvr>
                                        <p:cTn id="15" dur="500"/>
                                        <p:tgtEl>
                                          <p:spTgt spid="65"/>
                                        </p:tgtEl>
                                      </p:cBhvr>
                                    </p:animEffect>
                                  </p:childTnLst>
                                </p:cTn>
                              </p:par>
                              <p:par>
                                <p:cTn id="16" presetID="22" presetClass="entr" presetSubtype="4" fill="hold" nodeType="withEffect">
                                  <p:stCondLst>
                                    <p:cond delay="0"/>
                                  </p:stCondLst>
                                  <p:childTnLst>
                                    <p:set>
                                      <p:cBhvr>
                                        <p:cTn id="17" dur="1" fill="hold">
                                          <p:stCondLst>
                                            <p:cond delay="0"/>
                                          </p:stCondLst>
                                        </p:cTn>
                                        <p:tgtEl>
                                          <p:spTgt spid="66"/>
                                        </p:tgtEl>
                                        <p:attrNameLst>
                                          <p:attrName>style.visibility</p:attrName>
                                        </p:attrNameLst>
                                      </p:cBhvr>
                                      <p:to>
                                        <p:strVal val="visible"/>
                                      </p:to>
                                    </p:set>
                                    <p:animEffect transition="in" filter="wipe(down)">
                                      <p:cBhvr>
                                        <p:cTn id="18" dur="500"/>
                                        <p:tgtEl>
                                          <p:spTgt spid="66"/>
                                        </p:tgtEl>
                                      </p:cBhvr>
                                    </p:animEffect>
                                  </p:childTnLst>
                                </p:cTn>
                              </p:par>
                              <p:par>
                                <p:cTn id="19" presetID="22" presetClass="entr" presetSubtype="4" fill="hold" nodeType="withEffect">
                                  <p:stCondLst>
                                    <p:cond delay="0"/>
                                  </p:stCondLst>
                                  <p:childTnLst>
                                    <p:set>
                                      <p:cBhvr>
                                        <p:cTn id="20" dur="1" fill="hold">
                                          <p:stCondLst>
                                            <p:cond delay="0"/>
                                          </p:stCondLst>
                                        </p:cTn>
                                        <p:tgtEl>
                                          <p:spTgt spid="71"/>
                                        </p:tgtEl>
                                        <p:attrNameLst>
                                          <p:attrName>style.visibility</p:attrName>
                                        </p:attrNameLst>
                                      </p:cBhvr>
                                      <p:to>
                                        <p:strVal val="visible"/>
                                      </p:to>
                                    </p:set>
                                    <p:animEffect transition="in" filter="wipe(down)">
                                      <p:cBhvr>
                                        <p:cTn id="21" dur="500"/>
                                        <p:tgtEl>
                                          <p:spTgt spid="71"/>
                                        </p:tgtEl>
                                      </p:cBhvr>
                                    </p:animEffect>
                                  </p:childTnLst>
                                </p:cTn>
                              </p:par>
                              <p:par>
                                <p:cTn id="22" presetID="22" presetClass="entr" presetSubtype="4" fill="hold" nodeType="withEffect">
                                  <p:stCondLst>
                                    <p:cond delay="0"/>
                                  </p:stCondLst>
                                  <p:childTnLst>
                                    <p:set>
                                      <p:cBhvr>
                                        <p:cTn id="23" dur="1" fill="hold">
                                          <p:stCondLst>
                                            <p:cond delay="0"/>
                                          </p:stCondLst>
                                        </p:cTn>
                                        <p:tgtEl>
                                          <p:spTgt spid="72"/>
                                        </p:tgtEl>
                                        <p:attrNameLst>
                                          <p:attrName>style.visibility</p:attrName>
                                        </p:attrNameLst>
                                      </p:cBhvr>
                                      <p:to>
                                        <p:strVal val="visible"/>
                                      </p:to>
                                    </p:set>
                                    <p:animEffect transition="in" filter="wipe(down)">
                                      <p:cBhvr>
                                        <p:cTn id="24" dur="500"/>
                                        <p:tgtEl>
                                          <p:spTgt spid="72"/>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109"/>
                                        </p:tgtEl>
                                        <p:attrNameLst>
                                          <p:attrName>style.visibility</p:attrName>
                                        </p:attrNameLst>
                                      </p:cBhvr>
                                      <p:to>
                                        <p:strVal val="visible"/>
                                      </p:to>
                                    </p:set>
                                    <p:animEffect transition="in" filter="wipe(down)">
                                      <p:cBhvr>
                                        <p:cTn id="27" dur="500"/>
                                        <p:tgtEl>
                                          <p:spTgt spid="109"/>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32"/>
                                        </p:tgtEl>
                                        <p:attrNameLst>
                                          <p:attrName>style.visibility</p:attrName>
                                        </p:attrNameLst>
                                      </p:cBhvr>
                                      <p:to>
                                        <p:strVal val="visible"/>
                                      </p:to>
                                    </p:set>
                                    <p:animEffect transition="in" filter="wipe(down)">
                                      <p:cBhvr>
                                        <p:cTn id="30" dur="500"/>
                                        <p:tgtEl>
                                          <p:spTgt spid="32"/>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157"/>
                                        </p:tgtEl>
                                        <p:attrNameLst>
                                          <p:attrName>style.visibility</p:attrName>
                                        </p:attrNameLst>
                                      </p:cBhvr>
                                      <p:to>
                                        <p:strVal val="visible"/>
                                      </p:to>
                                    </p:set>
                                    <p:animEffect transition="in" filter="wipe(down)">
                                      <p:cBhvr>
                                        <p:cTn id="33" dur="500"/>
                                        <p:tgtEl>
                                          <p:spTgt spid="157"/>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158"/>
                                        </p:tgtEl>
                                        <p:attrNameLst>
                                          <p:attrName>style.visibility</p:attrName>
                                        </p:attrNameLst>
                                      </p:cBhvr>
                                      <p:to>
                                        <p:strVal val="visible"/>
                                      </p:to>
                                    </p:set>
                                    <p:animEffect transition="in" filter="wipe(down)">
                                      <p:cBhvr>
                                        <p:cTn id="36" dur="500"/>
                                        <p:tgtEl>
                                          <p:spTgt spid="158"/>
                                        </p:tgtEl>
                                      </p:cBhvr>
                                    </p:animEffect>
                                  </p:childTnLst>
                                </p:cTn>
                              </p:par>
                              <p:par>
                                <p:cTn id="37" presetID="22" presetClass="entr" presetSubtype="4" fill="hold" grpId="0" nodeType="withEffect">
                                  <p:stCondLst>
                                    <p:cond delay="0"/>
                                  </p:stCondLst>
                                  <p:childTnLst>
                                    <p:set>
                                      <p:cBhvr>
                                        <p:cTn id="38" dur="1" fill="hold">
                                          <p:stCondLst>
                                            <p:cond delay="0"/>
                                          </p:stCondLst>
                                        </p:cTn>
                                        <p:tgtEl>
                                          <p:spTgt spid="159"/>
                                        </p:tgtEl>
                                        <p:attrNameLst>
                                          <p:attrName>style.visibility</p:attrName>
                                        </p:attrNameLst>
                                      </p:cBhvr>
                                      <p:to>
                                        <p:strVal val="visible"/>
                                      </p:to>
                                    </p:set>
                                    <p:animEffect transition="in" filter="wipe(down)">
                                      <p:cBhvr>
                                        <p:cTn id="39" dur="500"/>
                                        <p:tgtEl>
                                          <p:spTgt spid="159"/>
                                        </p:tgtEl>
                                      </p:cBhvr>
                                    </p:animEffect>
                                  </p:childTnLst>
                                </p:cTn>
                              </p:par>
                              <p:par>
                                <p:cTn id="40" presetID="22" presetClass="entr" presetSubtype="4" fill="hold" grpId="0" nodeType="withEffect">
                                  <p:stCondLst>
                                    <p:cond delay="0"/>
                                  </p:stCondLst>
                                  <p:childTnLst>
                                    <p:set>
                                      <p:cBhvr>
                                        <p:cTn id="41" dur="1" fill="hold">
                                          <p:stCondLst>
                                            <p:cond delay="0"/>
                                          </p:stCondLst>
                                        </p:cTn>
                                        <p:tgtEl>
                                          <p:spTgt spid="160"/>
                                        </p:tgtEl>
                                        <p:attrNameLst>
                                          <p:attrName>style.visibility</p:attrName>
                                        </p:attrNameLst>
                                      </p:cBhvr>
                                      <p:to>
                                        <p:strVal val="visible"/>
                                      </p:to>
                                    </p:set>
                                    <p:animEffect transition="in" filter="wipe(down)">
                                      <p:cBhvr>
                                        <p:cTn id="42" dur="500"/>
                                        <p:tgtEl>
                                          <p:spTgt spid="160"/>
                                        </p:tgtEl>
                                      </p:cBhvr>
                                    </p:animEffect>
                                  </p:childTnLst>
                                </p:cTn>
                              </p:par>
                              <p:par>
                                <p:cTn id="43" presetID="22" presetClass="entr" presetSubtype="4" fill="hold" grpId="0" nodeType="withEffect">
                                  <p:stCondLst>
                                    <p:cond delay="0"/>
                                  </p:stCondLst>
                                  <p:childTnLst>
                                    <p:set>
                                      <p:cBhvr>
                                        <p:cTn id="44" dur="1" fill="hold">
                                          <p:stCondLst>
                                            <p:cond delay="0"/>
                                          </p:stCondLst>
                                        </p:cTn>
                                        <p:tgtEl>
                                          <p:spTgt spid="161"/>
                                        </p:tgtEl>
                                        <p:attrNameLst>
                                          <p:attrName>style.visibility</p:attrName>
                                        </p:attrNameLst>
                                      </p:cBhvr>
                                      <p:to>
                                        <p:strVal val="visible"/>
                                      </p:to>
                                    </p:set>
                                    <p:animEffect transition="in" filter="wipe(down)">
                                      <p:cBhvr>
                                        <p:cTn id="45" dur="500"/>
                                        <p:tgtEl>
                                          <p:spTgt spid="161"/>
                                        </p:tgtEl>
                                      </p:cBhvr>
                                    </p:animEffect>
                                  </p:childTnLst>
                                </p:cTn>
                              </p:par>
                              <p:par>
                                <p:cTn id="46" presetID="22" presetClass="entr" presetSubtype="4" fill="hold" grpId="0" nodeType="withEffect">
                                  <p:stCondLst>
                                    <p:cond delay="0"/>
                                  </p:stCondLst>
                                  <p:childTnLst>
                                    <p:set>
                                      <p:cBhvr>
                                        <p:cTn id="47" dur="1" fill="hold">
                                          <p:stCondLst>
                                            <p:cond delay="0"/>
                                          </p:stCondLst>
                                        </p:cTn>
                                        <p:tgtEl>
                                          <p:spTgt spid="163"/>
                                        </p:tgtEl>
                                        <p:attrNameLst>
                                          <p:attrName>style.visibility</p:attrName>
                                        </p:attrNameLst>
                                      </p:cBhvr>
                                      <p:to>
                                        <p:strVal val="visible"/>
                                      </p:to>
                                    </p:set>
                                    <p:animEffect transition="in" filter="wipe(down)">
                                      <p:cBhvr>
                                        <p:cTn id="48" dur="500"/>
                                        <p:tgtEl>
                                          <p:spTgt spid="163"/>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grpId="0" nodeType="clickEffect">
                                  <p:stCondLst>
                                    <p:cond delay="0"/>
                                  </p:stCondLst>
                                  <p:childTnLst>
                                    <p:set>
                                      <p:cBhvr>
                                        <p:cTn id="52" dur="1" fill="hold">
                                          <p:stCondLst>
                                            <p:cond delay="0"/>
                                          </p:stCondLst>
                                        </p:cTn>
                                        <p:tgtEl>
                                          <p:spTgt spid="33"/>
                                        </p:tgtEl>
                                        <p:attrNameLst>
                                          <p:attrName>style.visibility</p:attrName>
                                        </p:attrNameLst>
                                      </p:cBhvr>
                                      <p:to>
                                        <p:strVal val="visible"/>
                                      </p:to>
                                    </p:set>
                                    <p:animEffect transition="in" filter="wipe(down)">
                                      <p:cBhvr>
                                        <p:cTn id="53" dur="500"/>
                                        <p:tgtEl>
                                          <p:spTgt spid="33"/>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4" fill="hold" grpId="0" nodeType="clickEffect">
                                  <p:stCondLst>
                                    <p:cond delay="0"/>
                                  </p:stCondLst>
                                  <p:childTnLst>
                                    <p:set>
                                      <p:cBhvr>
                                        <p:cTn id="57" dur="1" fill="hold">
                                          <p:stCondLst>
                                            <p:cond delay="0"/>
                                          </p:stCondLst>
                                        </p:cTn>
                                        <p:tgtEl>
                                          <p:spTgt spid="162"/>
                                        </p:tgtEl>
                                        <p:attrNameLst>
                                          <p:attrName>style.visibility</p:attrName>
                                        </p:attrNameLst>
                                      </p:cBhvr>
                                      <p:to>
                                        <p:strVal val="visible"/>
                                      </p:to>
                                    </p:set>
                                    <p:animEffect transition="in" filter="wipe(down)">
                                      <p:cBhvr>
                                        <p:cTn id="58" dur="500"/>
                                        <p:tgtEl>
                                          <p:spTgt spid="162"/>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4" fill="hold" grpId="0" nodeType="clickEffect">
                                  <p:stCondLst>
                                    <p:cond delay="0"/>
                                  </p:stCondLst>
                                  <p:childTnLst>
                                    <p:set>
                                      <p:cBhvr>
                                        <p:cTn id="62" dur="1" fill="hold">
                                          <p:stCondLst>
                                            <p:cond delay="0"/>
                                          </p:stCondLst>
                                        </p:cTn>
                                        <p:tgtEl>
                                          <p:spTgt spid="168"/>
                                        </p:tgtEl>
                                        <p:attrNameLst>
                                          <p:attrName>style.visibility</p:attrName>
                                        </p:attrNameLst>
                                      </p:cBhvr>
                                      <p:to>
                                        <p:strVal val="visible"/>
                                      </p:to>
                                    </p:set>
                                    <p:animEffect transition="in" filter="wipe(down)">
                                      <p:cBhvr>
                                        <p:cTn id="63" dur="500"/>
                                        <p:tgtEl>
                                          <p:spTgt spid="168"/>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4" fill="hold" grpId="0" nodeType="clickEffect">
                                  <p:stCondLst>
                                    <p:cond delay="0"/>
                                  </p:stCondLst>
                                  <p:childTnLst>
                                    <p:set>
                                      <p:cBhvr>
                                        <p:cTn id="67" dur="1" fill="hold">
                                          <p:stCondLst>
                                            <p:cond delay="0"/>
                                          </p:stCondLst>
                                        </p:cTn>
                                        <p:tgtEl>
                                          <p:spTgt spid="95">
                                            <p:txEl>
                                              <p:pRg st="8" end="8"/>
                                            </p:txEl>
                                          </p:spTgt>
                                        </p:tgtEl>
                                        <p:attrNameLst>
                                          <p:attrName>style.visibility</p:attrName>
                                        </p:attrNameLst>
                                      </p:cBhvr>
                                      <p:to>
                                        <p:strVal val="visible"/>
                                      </p:to>
                                    </p:set>
                                    <p:animEffect transition="in" filter="wipe(down)">
                                      <p:cBhvr>
                                        <p:cTn id="68" dur="500"/>
                                        <p:tgtEl>
                                          <p:spTgt spid="95">
                                            <p:txEl>
                                              <p:pRg st="8" end="8"/>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4" fill="hold" grpId="0" nodeType="clickEffect">
                                  <p:stCondLst>
                                    <p:cond delay="0"/>
                                  </p:stCondLst>
                                  <p:childTnLst>
                                    <p:set>
                                      <p:cBhvr>
                                        <p:cTn id="72" dur="1" fill="hold">
                                          <p:stCondLst>
                                            <p:cond delay="0"/>
                                          </p:stCondLst>
                                        </p:cTn>
                                        <p:tgtEl>
                                          <p:spTgt spid="95">
                                            <p:txEl>
                                              <p:pRg st="10" end="10"/>
                                            </p:txEl>
                                          </p:spTgt>
                                        </p:tgtEl>
                                        <p:attrNameLst>
                                          <p:attrName>style.visibility</p:attrName>
                                        </p:attrNameLst>
                                      </p:cBhvr>
                                      <p:to>
                                        <p:strVal val="visible"/>
                                      </p:to>
                                    </p:set>
                                    <p:animEffect transition="in" filter="wipe(down)">
                                      <p:cBhvr>
                                        <p:cTn id="73" dur="500"/>
                                        <p:tgtEl>
                                          <p:spTgt spid="9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uiExpand="1" build="p"/>
      <p:bldP spid="63" grpId="0" animBg="1"/>
      <p:bldP spid="109" grpId="0" animBg="1"/>
      <p:bldP spid="32" grpId="0"/>
      <p:bldP spid="157" grpId="0" animBg="1"/>
      <p:bldP spid="158" grpId="0"/>
      <p:bldP spid="159" grpId="0"/>
      <p:bldP spid="160" grpId="0" animBg="1"/>
      <p:bldP spid="161" grpId="0" animBg="1"/>
      <p:bldP spid="33" grpId="0"/>
      <p:bldP spid="162" grpId="0"/>
      <p:bldP spid="163" grpId="0"/>
      <p:bldP spid="16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dirty="0">
                <a:solidFill>
                  <a:schemeClr val="accent2">
                    <a:lumMod val="75000"/>
                  </a:schemeClr>
                </a:solidFill>
              </a:rPr>
              <a:t>When to stop growing the tree?</a:t>
            </a:r>
          </a:p>
        </p:txBody>
      </p:sp>
      <p:sp>
        <p:nvSpPr>
          <p:cNvPr id="47" name="Content Placeholder 2">
            <a:extLst>
              <a:ext uri="{FF2B5EF4-FFF2-40B4-BE49-F238E27FC236}">
                <a16:creationId xmlns:a16="http://schemas.microsoft.com/office/drawing/2014/main" id="{60A06722-EDF2-4418-9797-499014F68A53}"/>
              </a:ext>
            </a:extLst>
          </p:cNvPr>
          <p:cNvSpPr>
            <a:spLocks noGrp="1"/>
          </p:cNvSpPr>
          <p:nvPr>
            <p:ph idx="1"/>
          </p:nvPr>
        </p:nvSpPr>
        <p:spPr>
          <a:xfrm>
            <a:off x="265245" y="1130786"/>
            <a:ext cx="11740617" cy="5557532"/>
          </a:xfrm>
        </p:spPr>
        <p:txBody>
          <a:bodyPr>
            <a:noAutofit/>
          </a:bodyPr>
          <a:lstStyle/>
          <a:p>
            <a:pPr marL="0" indent="0">
              <a:buNone/>
            </a:pPr>
            <a:endParaRPr lang="en-GB" dirty="0">
              <a:latin typeface="Abadi Extra Light" panose="020B0204020104020204" pitchFamily="34" charset="0"/>
            </a:endParaRPr>
          </a:p>
          <a:p>
            <a:pPr marL="0" indent="0">
              <a:buNone/>
            </a:pPr>
            <a:endParaRPr lang="en-GB" dirty="0">
              <a:latin typeface="Abadi Extra Light" panose="020B0204020104020204" pitchFamily="34" charset="0"/>
            </a:endParaRPr>
          </a:p>
          <a:p>
            <a:pPr marL="457200" lvl="1" indent="0">
              <a:buNone/>
            </a:pPr>
            <a:endParaRPr lang="en-GB" sz="800" dirty="0">
              <a:latin typeface="Abadi Extra Light" panose="020B0204020104020204" pitchFamily="34" charset="0"/>
            </a:endParaRPr>
          </a:p>
          <a:p>
            <a:pPr marL="0" indent="0">
              <a:buNone/>
            </a:pPr>
            <a:endParaRPr lang="en-GB" dirty="0">
              <a:latin typeface="Abadi Extra Light" panose="020B0204020104020204" pitchFamily="34" charset="0"/>
            </a:endParaRPr>
          </a:p>
          <a:p>
            <a:pPr>
              <a:buFont typeface="Wingdings" panose="05000000000000000000" pitchFamily="2" charset="2"/>
              <a:buChar char="§"/>
            </a:pPr>
            <a:r>
              <a:rPr lang="en-GB" sz="2400" dirty="0">
                <a:latin typeface="Abadi Extra Light" panose="020B0204020104020204" pitchFamily="34" charset="0"/>
              </a:rPr>
              <a:t>Stop expanding a node further (i.e., make it a leaf node) when</a:t>
            </a:r>
          </a:p>
          <a:p>
            <a:pPr lvl="1">
              <a:buFont typeface="Wingdings" panose="05000000000000000000" pitchFamily="2" charset="2"/>
              <a:buChar char="§"/>
            </a:pPr>
            <a:r>
              <a:rPr lang="en-GB" dirty="0">
                <a:latin typeface="Abadi Extra Light" panose="020B0204020104020204" pitchFamily="34" charset="0"/>
              </a:rPr>
              <a:t>It consist of all training examples having the same label (the node becomes “pure”) </a:t>
            </a:r>
          </a:p>
          <a:p>
            <a:pPr lvl="1">
              <a:buFont typeface="Wingdings" panose="05000000000000000000" pitchFamily="2" charset="2"/>
              <a:buChar char="§"/>
            </a:pPr>
            <a:r>
              <a:rPr lang="en-GB" dirty="0">
                <a:latin typeface="Abadi Extra Light" panose="020B0204020104020204" pitchFamily="34" charset="0"/>
              </a:rPr>
              <a:t>We run out of features to test along the path to that node </a:t>
            </a:r>
          </a:p>
          <a:p>
            <a:pPr lvl="1">
              <a:buFont typeface="Wingdings" panose="05000000000000000000" pitchFamily="2" charset="2"/>
              <a:buChar char="§"/>
            </a:pPr>
            <a:r>
              <a:rPr lang="en-GB" dirty="0">
                <a:latin typeface="Abadi Extra Light" panose="020B0204020104020204" pitchFamily="34" charset="0"/>
              </a:rPr>
              <a:t>The DT starts to overfit (can be checked by monitoring </a:t>
            </a:r>
          </a:p>
          <a:p>
            <a:pPr marL="457200" lvl="1" indent="0">
              <a:buNone/>
            </a:pPr>
            <a:r>
              <a:rPr lang="en-GB" dirty="0">
                <a:latin typeface="Abadi Extra Light" panose="020B0204020104020204" pitchFamily="34" charset="0"/>
              </a:rPr>
              <a:t>   the validation set accuracy)</a:t>
            </a:r>
          </a:p>
          <a:p>
            <a:pPr marL="457200" lvl="1" indent="0">
              <a:buNone/>
            </a:pPr>
            <a:endParaRPr lang="en-GB" sz="900" dirty="0">
              <a:latin typeface="Abadi Extra Light" panose="020B0204020104020204" pitchFamily="34" charset="0"/>
            </a:endParaRPr>
          </a:p>
          <a:p>
            <a:pPr>
              <a:buFont typeface="Wingdings" panose="05000000000000000000" pitchFamily="2" charset="2"/>
              <a:buChar char="§"/>
            </a:pPr>
            <a:r>
              <a:rPr lang="en-GB" sz="2400" b="1" dirty="0">
                <a:solidFill>
                  <a:srgbClr val="FF0000"/>
                </a:solidFill>
                <a:latin typeface="Abadi Extra Light" panose="020B0204020104020204" pitchFamily="34" charset="0"/>
              </a:rPr>
              <a:t>Important:</a:t>
            </a:r>
            <a:r>
              <a:rPr lang="en-GB" sz="2400" dirty="0">
                <a:latin typeface="Abadi Extra Light" panose="020B0204020104020204" pitchFamily="34" charset="0"/>
              </a:rPr>
              <a:t> No need to obsess too much for purity</a:t>
            </a:r>
          </a:p>
          <a:p>
            <a:pPr lvl="1">
              <a:buFont typeface="Wingdings" panose="05000000000000000000" pitchFamily="2" charset="2"/>
              <a:buChar char="§"/>
            </a:pPr>
            <a:r>
              <a:rPr lang="en-GB" dirty="0">
                <a:latin typeface="Abadi Extra Light" panose="020B0204020104020204" pitchFamily="34" charset="0"/>
              </a:rPr>
              <a:t>It is okay to have a leaf node that is not fully pure, e.g., this </a:t>
            </a:r>
          </a:p>
          <a:p>
            <a:pPr lvl="1">
              <a:buFont typeface="Wingdings" panose="05000000000000000000" pitchFamily="2" charset="2"/>
              <a:buChar char="§"/>
            </a:pPr>
            <a:r>
              <a:rPr lang="en-GB" dirty="0">
                <a:latin typeface="Abadi Extra Light" panose="020B0204020104020204" pitchFamily="34" charset="0"/>
              </a:rPr>
              <a:t>At test inputs that reach an impure leaf, can predict probability of belonging to each class (in above example, p(red) = 3/8, p(green) = 5/8), or simply predict the majority label </a:t>
            </a:r>
          </a:p>
          <a:p>
            <a:pPr marL="0" indent="0">
              <a:buNone/>
            </a:pPr>
            <a:endParaRPr lang="en-GB" sz="1100" dirty="0">
              <a:latin typeface="Abadi Extra Light" panose="020B0204020104020204" pitchFamily="34" charset="0"/>
            </a:endParaRPr>
          </a:p>
        </p:txBody>
      </p:sp>
      <p:sp>
        <p:nvSpPr>
          <p:cNvPr id="8" name="Slide Number Placeholder 11">
            <a:extLst>
              <a:ext uri="{FF2B5EF4-FFF2-40B4-BE49-F238E27FC236}">
                <a16:creationId xmlns:a16="http://schemas.microsoft.com/office/drawing/2014/main" id="{E8AA12DB-1E02-4252-B4CB-1932D8798C2F}"/>
              </a:ext>
            </a:extLst>
          </p:cNvPr>
          <p:cNvSpPr txBox="1">
            <a:spLocks/>
          </p:cNvSpPr>
          <p:nvPr/>
        </p:nvSpPr>
        <p:spPr>
          <a:xfrm>
            <a:off x="11419146" y="169682"/>
            <a:ext cx="602825"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0FED9D3-AF84-488D-8A6A-726D5349CDAB}" type="slidenum">
              <a:rPr lang="en-IN" sz="2800" smtClean="0">
                <a:solidFill>
                  <a:schemeClr val="accent2">
                    <a:lumMod val="40000"/>
                    <a:lumOff val="60000"/>
                  </a:schemeClr>
                </a:solidFill>
              </a:rPr>
              <a:pPr/>
              <a:t>20</a:t>
            </a:fld>
            <a:endParaRPr lang="en-IN" sz="2800" dirty="0">
              <a:solidFill>
                <a:schemeClr val="accent2">
                  <a:lumMod val="40000"/>
                  <a:lumOff val="60000"/>
                </a:schemeClr>
              </a:solidFill>
            </a:endParaRPr>
          </a:p>
        </p:txBody>
      </p:sp>
      <p:pic>
        <p:nvPicPr>
          <p:cNvPr id="4098" name="Picture 2">
            <a:extLst>
              <a:ext uri="{FF2B5EF4-FFF2-40B4-BE49-F238E27FC236}">
                <a16:creationId xmlns:a16="http://schemas.microsoft.com/office/drawing/2014/main" id="{724F3EE1-D456-4A68-8126-DF13DCEED3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1118" y="863061"/>
            <a:ext cx="6236497" cy="1916077"/>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E07EA791-3C2A-4FCC-B5B2-91DD6330375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37723" y="3573721"/>
            <a:ext cx="2717090" cy="172164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Rounded Corners 2">
            <a:extLst>
              <a:ext uri="{FF2B5EF4-FFF2-40B4-BE49-F238E27FC236}">
                <a16:creationId xmlns:a16="http://schemas.microsoft.com/office/drawing/2014/main" id="{FED607D0-89B0-4CD1-A007-E4A18977F6E7}"/>
              </a:ext>
            </a:extLst>
          </p:cNvPr>
          <p:cNvSpPr/>
          <p:nvPr/>
        </p:nvSpPr>
        <p:spPr>
          <a:xfrm>
            <a:off x="8265237" y="5323489"/>
            <a:ext cx="1172378" cy="575910"/>
          </a:xfrm>
          <a:prstGeom prst="round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Oval 3">
            <a:extLst>
              <a:ext uri="{FF2B5EF4-FFF2-40B4-BE49-F238E27FC236}">
                <a16:creationId xmlns:a16="http://schemas.microsoft.com/office/drawing/2014/main" id="{55BB6F03-96D3-4915-8EEB-F5B72D061B7E}"/>
              </a:ext>
            </a:extLst>
          </p:cNvPr>
          <p:cNvSpPr/>
          <p:nvPr/>
        </p:nvSpPr>
        <p:spPr>
          <a:xfrm>
            <a:off x="8343843" y="5379745"/>
            <a:ext cx="187761" cy="20133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Oval 25">
            <a:extLst>
              <a:ext uri="{FF2B5EF4-FFF2-40B4-BE49-F238E27FC236}">
                <a16:creationId xmlns:a16="http://schemas.microsoft.com/office/drawing/2014/main" id="{BFAEBE10-4694-4721-97F7-104B1339853D}"/>
              </a:ext>
            </a:extLst>
          </p:cNvPr>
          <p:cNvSpPr/>
          <p:nvPr/>
        </p:nvSpPr>
        <p:spPr>
          <a:xfrm>
            <a:off x="8610210" y="5379745"/>
            <a:ext cx="187761" cy="20133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Oval 26">
            <a:extLst>
              <a:ext uri="{FF2B5EF4-FFF2-40B4-BE49-F238E27FC236}">
                <a16:creationId xmlns:a16="http://schemas.microsoft.com/office/drawing/2014/main" id="{9A43113F-6AEF-4747-B5CC-7FA3D0F40CC2}"/>
              </a:ext>
            </a:extLst>
          </p:cNvPr>
          <p:cNvSpPr/>
          <p:nvPr/>
        </p:nvSpPr>
        <p:spPr>
          <a:xfrm>
            <a:off x="8876577" y="5379745"/>
            <a:ext cx="187761" cy="20133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Oval 27">
            <a:extLst>
              <a:ext uri="{FF2B5EF4-FFF2-40B4-BE49-F238E27FC236}">
                <a16:creationId xmlns:a16="http://schemas.microsoft.com/office/drawing/2014/main" id="{2430CF34-7031-477D-844D-B3D77BDC7F9B}"/>
              </a:ext>
            </a:extLst>
          </p:cNvPr>
          <p:cNvSpPr/>
          <p:nvPr/>
        </p:nvSpPr>
        <p:spPr>
          <a:xfrm>
            <a:off x="9156040" y="5387519"/>
            <a:ext cx="187761" cy="201336"/>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Oval 28">
            <a:extLst>
              <a:ext uri="{FF2B5EF4-FFF2-40B4-BE49-F238E27FC236}">
                <a16:creationId xmlns:a16="http://schemas.microsoft.com/office/drawing/2014/main" id="{8A9C6700-F3D8-497A-864C-CA376638A952}"/>
              </a:ext>
            </a:extLst>
          </p:cNvPr>
          <p:cNvSpPr/>
          <p:nvPr/>
        </p:nvSpPr>
        <p:spPr>
          <a:xfrm>
            <a:off x="8343843" y="5650801"/>
            <a:ext cx="187761" cy="201336"/>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Oval 29">
            <a:extLst>
              <a:ext uri="{FF2B5EF4-FFF2-40B4-BE49-F238E27FC236}">
                <a16:creationId xmlns:a16="http://schemas.microsoft.com/office/drawing/2014/main" id="{130A51F1-776B-4ED2-934C-9C2CCA9B3917}"/>
              </a:ext>
            </a:extLst>
          </p:cNvPr>
          <p:cNvSpPr/>
          <p:nvPr/>
        </p:nvSpPr>
        <p:spPr>
          <a:xfrm>
            <a:off x="8610210" y="5650801"/>
            <a:ext cx="187761" cy="201336"/>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Oval 30">
            <a:extLst>
              <a:ext uri="{FF2B5EF4-FFF2-40B4-BE49-F238E27FC236}">
                <a16:creationId xmlns:a16="http://schemas.microsoft.com/office/drawing/2014/main" id="{0E99573A-1277-439F-B2D5-4604A05BA6B8}"/>
              </a:ext>
            </a:extLst>
          </p:cNvPr>
          <p:cNvSpPr/>
          <p:nvPr/>
        </p:nvSpPr>
        <p:spPr>
          <a:xfrm>
            <a:off x="8876577" y="5650801"/>
            <a:ext cx="187761" cy="201336"/>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Oval 31">
            <a:extLst>
              <a:ext uri="{FF2B5EF4-FFF2-40B4-BE49-F238E27FC236}">
                <a16:creationId xmlns:a16="http://schemas.microsoft.com/office/drawing/2014/main" id="{251434E4-4A00-45C2-801C-996697EDE9C1}"/>
              </a:ext>
            </a:extLst>
          </p:cNvPr>
          <p:cNvSpPr/>
          <p:nvPr/>
        </p:nvSpPr>
        <p:spPr>
          <a:xfrm>
            <a:off x="9156040" y="5658575"/>
            <a:ext cx="187761" cy="201336"/>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Speech Bubble: Rectangle 32">
            <a:extLst>
              <a:ext uri="{FF2B5EF4-FFF2-40B4-BE49-F238E27FC236}">
                <a16:creationId xmlns:a16="http://schemas.microsoft.com/office/drawing/2014/main" id="{4C86FED1-E46E-47F9-8050-D994D108341C}"/>
              </a:ext>
            </a:extLst>
          </p:cNvPr>
          <p:cNvSpPr/>
          <p:nvPr/>
        </p:nvSpPr>
        <p:spPr>
          <a:xfrm>
            <a:off x="5152370" y="4434541"/>
            <a:ext cx="2657780" cy="575910"/>
          </a:xfrm>
          <a:prstGeom prst="wedgeRectCallout">
            <a:avLst>
              <a:gd name="adj1" fmla="val -53223"/>
              <a:gd name="adj2" fmla="val 76255"/>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000" dirty="0">
                <a:solidFill>
                  <a:schemeClr val="tx1"/>
                </a:solidFill>
                <a:latin typeface="Abadi Extra Light" panose="020B0204020104020204" pitchFamily="34" charset="0"/>
              </a:rPr>
              <a:t>To help prevent the tree from growing too much!</a:t>
            </a:r>
            <a:endParaRPr lang="en-IN" sz="2000" b="0" dirty="0">
              <a:solidFill>
                <a:schemeClr val="tx1"/>
              </a:solidFill>
              <a:latin typeface="Abadi Extra Light" panose="020B0204020104020204" pitchFamily="34" charset="0"/>
            </a:endParaRPr>
          </a:p>
        </p:txBody>
      </p:sp>
      <p:sp>
        <p:nvSpPr>
          <p:cNvPr id="5" name="Arrow: Right 4">
            <a:extLst>
              <a:ext uri="{FF2B5EF4-FFF2-40B4-BE49-F238E27FC236}">
                <a16:creationId xmlns:a16="http://schemas.microsoft.com/office/drawing/2014/main" id="{C3D42B27-D2EF-4252-A0A2-3D7C9DA743FB}"/>
              </a:ext>
            </a:extLst>
          </p:cNvPr>
          <p:cNvSpPr/>
          <p:nvPr/>
        </p:nvSpPr>
        <p:spPr>
          <a:xfrm>
            <a:off x="9625004" y="5523047"/>
            <a:ext cx="755793" cy="2710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DAAEB220-0BE1-43A7-83F7-6A7E4E7CEF69}"/>
              </a:ext>
            </a:extLst>
          </p:cNvPr>
          <p:cNvSpPr/>
          <p:nvPr/>
        </p:nvSpPr>
        <p:spPr>
          <a:xfrm>
            <a:off x="10568186" y="5566471"/>
            <a:ext cx="133350" cy="271056"/>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Rectangle 35">
            <a:extLst>
              <a:ext uri="{FF2B5EF4-FFF2-40B4-BE49-F238E27FC236}">
                <a16:creationId xmlns:a16="http://schemas.microsoft.com/office/drawing/2014/main" id="{E718D4B0-2B0F-40B4-8653-98B5661DC724}"/>
              </a:ext>
            </a:extLst>
          </p:cNvPr>
          <p:cNvSpPr/>
          <p:nvPr/>
        </p:nvSpPr>
        <p:spPr>
          <a:xfrm>
            <a:off x="10835924" y="5379745"/>
            <a:ext cx="133350" cy="464618"/>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4" name="Straight Connector 33">
            <a:extLst>
              <a:ext uri="{FF2B5EF4-FFF2-40B4-BE49-F238E27FC236}">
                <a16:creationId xmlns:a16="http://schemas.microsoft.com/office/drawing/2014/main" id="{223A18AC-17F0-45E0-8DE3-86712CC95D9E}"/>
              </a:ext>
            </a:extLst>
          </p:cNvPr>
          <p:cNvCxnSpPr>
            <a:cxnSpLocks/>
          </p:cNvCxnSpPr>
          <p:nvPr/>
        </p:nvCxnSpPr>
        <p:spPr>
          <a:xfrm>
            <a:off x="10484186" y="5841494"/>
            <a:ext cx="555976" cy="5738"/>
          </a:xfrm>
          <a:prstGeom prst="line">
            <a:avLst/>
          </a:prstGeom>
        </p:spPr>
        <p:style>
          <a:lnRef idx="1">
            <a:schemeClr val="accent1"/>
          </a:lnRef>
          <a:fillRef idx="0">
            <a:schemeClr val="accent1"/>
          </a:fillRef>
          <a:effectRef idx="0">
            <a:schemeClr val="accent1"/>
          </a:effectRef>
          <a:fontRef idx="minor">
            <a:schemeClr val="tx1"/>
          </a:fontRef>
        </p:style>
      </p:cxnSp>
      <p:sp>
        <p:nvSpPr>
          <p:cNvPr id="40" name="Oval 39">
            <a:extLst>
              <a:ext uri="{FF2B5EF4-FFF2-40B4-BE49-F238E27FC236}">
                <a16:creationId xmlns:a16="http://schemas.microsoft.com/office/drawing/2014/main" id="{C5C5C0D2-00FB-4B21-9A6E-41A6AAFCAAC2}"/>
              </a:ext>
            </a:extLst>
          </p:cNvPr>
          <p:cNvSpPr/>
          <p:nvPr/>
        </p:nvSpPr>
        <p:spPr>
          <a:xfrm>
            <a:off x="11763524" y="5525878"/>
            <a:ext cx="187761" cy="201336"/>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TextBox 36">
            <a:extLst>
              <a:ext uri="{FF2B5EF4-FFF2-40B4-BE49-F238E27FC236}">
                <a16:creationId xmlns:a16="http://schemas.microsoft.com/office/drawing/2014/main" id="{A5CDE242-7347-4128-88E3-B45419358CF6}"/>
              </a:ext>
            </a:extLst>
          </p:cNvPr>
          <p:cNvSpPr txBox="1"/>
          <p:nvPr/>
        </p:nvSpPr>
        <p:spPr>
          <a:xfrm>
            <a:off x="11170850" y="5466135"/>
            <a:ext cx="461986" cy="369332"/>
          </a:xfrm>
          <a:prstGeom prst="rect">
            <a:avLst/>
          </a:prstGeom>
          <a:noFill/>
        </p:spPr>
        <p:txBody>
          <a:bodyPr wrap="none" rtlCol="0">
            <a:spAutoFit/>
          </a:bodyPr>
          <a:lstStyle/>
          <a:p>
            <a:r>
              <a:rPr lang="en-IN" dirty="0">
                <a:latin typeface="Abadi Extra Light" panose="020B0204020104020204" pitchFamily="34" charset="0"/>
              </a:rPr>
              <a:t>OR</a:t>
            </a:r>
          </a:p>
        </p:txBody>
      </p:sp>
    </p:spTree>
    <p:custDataLst>
      <p:tags r:id="rId1"/>
    </p:custDataLst>
    <p:extLst>
      <p:ext uri="{BB962C8B-B14F-4D97-AF65-F5344CB8AC3E}">
        <p14:creationId xmlns:p14="http://schemas.microsoft.com/office/powerpoint/2010/main" val="3509091948"/>
      </p:ext>
    </p:extLst>
  </p:cSld>
  <p:clrMapOvr>
    <a:masterClrMapping/>
  </p:clrMapOvr>
  <mc:AlternateContent xmlns:mc="http://schemas.openxmlformats.org/markup-compatibility/2006" xmlns:p14="http://schemas.microsoft.com/office/powerpoint/2010/main">
    <mc:Choice Requires="p14">
      <p:transition spd="slow" p14:dur="2000" advTm="414265"/>
    </mc:Choice>
    <mc:Fallback xmlns="">
      <p:transition spd="slow" advTm="41426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7">
                                            <p:txEl>
                                              <p:pRg st="4" end="4"/>
                                            </p:txEl>
                                          </p:spTgt>
                                        </p:tgtEl>
                                        <p:attrNameLst>
                                          <p:attrName>style.visibility</p:attrName>
                                        </p:attrNameLst>
                                      </p:cBhvr>
                                      <p:to>
                                        <p:strVal val="visible"/>
                                      </p:to>
                                    </p:set>
                                    <p:animEffect transition="in" filter="wipe(down)">
                                      <p:cBhvr>
                                        <p:cTn id="7" dur="500"/>
                                        <p:tgtEl>
                                          <p:spTgt spid="47">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7">
                                            <p:txEl>
                                              <p:pRg st="5" end="5"/>
                                            </p:txEl>
                                          </p:spTgt>
                                        </p:tgtEl>
                                        <p:attrNameLst>
                                          <p:attrName>style.visibility</p:attrName>
                                        </p:attrNameLst>
                                      </p:cBhvr>
                                      <p:to>
                                        <p:strVal val="visible"/>
                                      </p:to>
                                    </p:set>
                                    <p:animEffect transition="in" filter="wipe(down)">
                                      <p:cBhvr>
                                        <p:cTn id="12" dur="500"/>
                                        <p:tgtEl>
                                          <p:spTgt spid="47">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7">
                                            <p:txEl>
                                              <p:pRg st="6" end="6"/>
                                            </p:txEl>
                                          </p:spTgt>
                                        </p:tgtEl>
                                        <p:attrNameLst>
                                          <p:attrName>style.visibility</p:attrName>
                                        </p:attrNameLst>
                                      </p:cBhvr>
                                      <p:to>
                                        <p:strVal val="visible"/>
                                      </p:to>
                                    </p:set>
                                    <p:animEffect transition="in" filter="wipe(down)">
                                      <p:cBhvr>
                                        <p:cTn id="17" dur="500"/>
                                        <p:tgtEl>
                                          <p:spTgt spid="47">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47">
                                            <p:txEl>
                                              <p:pRg st="7" end="7"/>
                                            </p:txEl>
                                          </p:spTgt>
                                        </p:tgtEl>
                                        <p:attrNameLst>
                                          <p:attrName>style.visibility</p:attrName>
                                        </p:attrNameLst>
                                      </p:cBhvr>
                                      <p:to>
                                        <p:strVal val="visible"/>
                                      </p:to>
                                    </p:set>
                                    <p:animEffect transition="in" filter="wipe(down)">
                                      <p:cBhvr>
                                        <p:cTn id="22" dur="500"/>
                                        <p:tgtEl>
                                          <p:spTgt spid="47">
                                            <p:txEl>
                                              <p:pRg st="7" end="7"/>
                                            </p:txEl>
                                          </p:spTgt>
                                        </p:tgtEl>
                                      </p:cBhvr>
                                    </p:animEffect>
                                  </p:childTnLst>
                                </p:cTn>
                              </p:par>
                              <p:par>
                                <p:cTn id="23" presetID="22" presetClass="entr" presetSubtype="4" fill="hold" nodeType="withEffect">
                                  <p:stCondLst>
                                    <p:cond delay="0"/>
                                  </p:stCondLst>
                                  <p:childTnLst>
                                    <p:set>
                                      <p:cBhvr>
                                        <p:cTn id="24" dur="1" fill="hold">
                                          <p:stCondLst>
                                            <p:cond delay="0"/>
                                          </p:stCondLst>
                                        </p:cTn>
                                        <p:tgtEl>
                                          <p:spTgt spid="47">
                                            <p:txEl>
                                              <p:pRg st="8" end="8"/>
                                            </p:txEl>
                                          </p:spTgt>
                                        </p:tgtEl>
                                        <p:attrNameLst>
                                          <p:attrName>style.visibility</p:attrName>
                                        </p:attrNameLst>
                                      </p:cBhvr>
                                      <p:to>
                                        <p:strVal val="visible"/>
                                      </p:to>
                                    </p:set>
                                    <p:animEffect transition="in" filter="wipe(down)">
                                      <p:cBhvr>
                                        <p:cTn id="25" dur="500"/>
                                        <p:tgtEl>
                                          <p:spTgt spid="47">
                                            <p:txEl>
                                              <p:pRg st="8" end="8"/>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4100"/>
                                        </p:tgtEl>
                                        <p:attrNameLst>
                                          <p:attrName>style.visibility</p:attrName>
                                        </p:attrNameLst>
                                      </p:cBhvr>
                                      <p:to>
                                        <p:strVal val="visible"/>
                                      </p:to>
                                    </p:set>
                                    <p:animEffect transition="in" filter="wipe(down)">
                                      <p:cBhvr>
                                        <p:cTn id="30" dur="500"/>
                                        <p:tgtEl>
                                          <p:spTgt spid="4100"/>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47">
                                            <p:txEl>
                                              <p:pRg st="10" end="10"/>
                                            </p:txEl>
                                          </p:spTgt>
                                        </p:tgtEl>
                                        <p:attrNameLst>
                                          <p:attrName>style.visibility</p:attrName>
                                        </p:attrNameLst>
                                      </p:cBhvr>
                                      <p:to>
                                        <p:strVal val="visible"/>
                                      </p:to>
                                    </p:set>
                                    <p:animEffect transition="in" filter="wipe(down)">
                                      <p:cBhvr>
                                        <p:cTn id="35" dur="500"/>
                                        <p:tgtEl>
                                          <p:spTgt spid="47">
                                            <p:txEl>
                                              <p:pRg st="10" end="10"/>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33"/>
                                        </p:tgtEl>
                                        <p:attrNameLst>
                                          <p:attrName>style.visibility</p:attrName>
                                        </p:attrNameLst>
                                      </p:cBhvr>
                                      <p:to>
                                        <p:strVal val="visible"/>
                                      </p:to>
                                    </p:set>
                                    <p:animEffect transition="in" filter="wipe(down)">
                                      <p:cBhvr>
                                        <p:cTn id="40" dur="500"/>
                                        <p:tgtEl>
                                          <p:spTgt spid="33"/>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nodeType="clickEffect">
                                  <p:stCondLst>
                                    <p:cond delay="0"/>
                                  </p:stCondLst>
                                  <p:childTnLst>
                                    <p:set>
                                      <p:cBhvr>
                                        <p:cTn id="44" dur="1" fill="hold">
                                          <p:stCondLst>
                                            <p:cond delay="0"/>
                                          </p:stCondLst>
                                        </p:cTn>
                                        <p:tgtEl>
                                          <p:spTgt spid="47">
                                            <p:txEl>
                                              <p:pRg st="11" end="11"/>
                                            </p:txEl>
                                          </p:spTgt>
                                        </p:tgtEl>
                                        <p:attrNameLst>
                                          <p:attrName>style.visibility</p:attrName>
                                        </p:attrNameLst>
                                      </p:cBhvr>
                                      <p:to>
                                        <p:strVal val="visible"/>
                                      </p:to>
                                    </p:set>
                                    <p:animEffect transition="in" filter="wipe(down)">
                                      <p:cBhvr>
                                        <p:cTn id="45" dur="500"/>
                                        <p:tgtEl>
                                          <p:spTgt spid="47">
                                            <p:txEl>
                                              <p:pRg st="11" end="11"/>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grpId="0" nodeType="clickEffect">
                                  <p:stCondLst>
                                    <p:cond delay="0"/>
                                  </p:stCondLst>
                                  <p:childTnLst>
                                    <p:set>
                                      <p:cBhvr>
                                        <p:cTn id="49" dur="1" fill="hold">
                                          <p:stCondLst>
                                            <p:cond delay="0"/>
                                          </p:stCondLst>
                                        </p:cTn>
                                        <p:tgtEl>
                                          <p:spTgt spid="3"/>
                                        </p:tgtEl>
                                        <p:attrNameLst>
                                          <p:attrName>style.visibility</p:attrName>
                                        </p:attrNameLst>
                                      </p:cBhvr>
                                      <p:to>
                                        <p:strVal val="visible"/>
                                      </p:to>
                                    </p:set>
                                    <p:animEffect transition="in" filter="wipe(down)">
                                      <p:cBhvr>
                                        <p:cTn id="50" dur="500"/>
                                        <p:tgtEl>
                                          <p:spTgt spid="3"/>
                                        </p:tgtEl>
                                      </p:cBhvr>
                                    </p:animEffect>
                                  </p:childTnLst>
                                </p:cTn>
                              </p:par>
                              <p:par>
                                <p:cTn id="51" presetID="22" presetClass="entr" presetSubtype="4" fill="hold" grpId="0" nodeType="withEffect">
                                  <p:stCondLst>
                                    <p:cond delay="0"/>
                                  </p:stCondLst>
                                  <p:childTnLst>
                                    <p:set>
                                      <p:cBhvr>
                                        <p:cTn id="52" dur="1" fill="hold">
                                          <p:stCondLst>
                                            <p:cond delay="0"/>
                                          </p:stCondLst>
                                        </p:cTn>
                                        <p:tgtEl>
                                          <p:spTgt spid="4"/>
                                        </p:tgtEl>
                                        <p:attrNameLst>
                                          <p:attrName>style.visibility</p:attrName>
                                        </p:attrNameLst>
                                      </p:cBhvr>
                                      <p:to>
                                        <p:strVal val="visible"/>
                                      </p:to>
                                    </p:set>
                                    <p:animEffect transition="in" filter="wipe(down)">
                                      <p:cBhvr>
                                        <p:cTn id="53" dur="500"/>
                                        <p:tgtEl>
                                          <p:spTgt spid="4"/>
                                        </p:tgtEl>
                                      </p:cBhvr>
                                    </p:animEffect>
                                  </p:childTnLst>
                                </p:cTn>
                              </p:par>
                              <p:par>
                                <p:cTn id="54" presetID="22" presetClass="entr" presetSubtype="4" fill="hold" grpId="0" nodeType="withEffect">
                                  <p:stCondLst>
                                    <p:cond delay="0"/>
                                  </p:stCondLst>
                                  <p:childTnLst>
                                    <p:set>
                                      <p:cBhvr>
                                        <p:cTn id="55" dur="1" fill="hold">
                                          <p:stCondLst>
                                            <p:cond delay="0"/>
                                          </p:stCondLst>
                                        </p:cTn>
                                        <p:tgtEl>
                                          <p:spTgt spid="26"/>
                                        </p:tgtEl>
                                        <p:attrNameLst>
                                          <p:attrName>style.visibility</p:attrName>
                                        </p:attrNameLst>
                                      </p:cBhvr>
                                      <p:to>
                                        <p:strVal val="visible"/>
                                      </p:to>
                                    </p:set>
                                    <p:animEffect transition="in" filter="wipe(down)">
                                      <p:cBhvr>
                                        <p:cTn id="56" dur="500"/>
                                        <p:tgtEl>
                                          <p:spTgt spid="26"/>
                                        </p:tgtEl>
                                      </p:cBhvr>
                                    </p:animEffect>
                                  </p:childTnLst>
                                </p:cTn>
                              </p:par>
                              <p:par>
                                <p:cTn id="57" presetID="22" presetClass="entr" presetSubtype="4" fill="hold" grpId="0" nodeType="withEffect">
                                  <p:stCondLst>
                                    <p:cond delay="0"/>
                                  </p:stCondLst>
                                  <p:childTnLst>
                                    <p:set>
                                      <p:cBhvr>
                                        <p:cTn id="58" dur="1" fill="hold">
                                          <p:stCondLst>
                                            <p:cond delay="0"/>
                                          </p:stCondLst>
                                        </p:cTn>
                                        <p:tgtEl>
                                          <p:spTgt spid="27"/>
                                        </p:tgtEl>
                                        <p:attrNameLst>
                                          <p:attrName>style.visibility</p:attrName>
                                        </p:attrNameLst>
                                      </p:cBhvr>
                                      <p:to>
                                        <p:strVal val="visible"/>
                                      </p:to>
                                    </p:set>
                                    <p:animEffect transition="in" filter="wipe(down)">
                                      <p:cBhvr>
                                        <p:cTn id="59" dur="500"/>
                                        <p:tgtEl>
                                          <p:spTgt spid="27"/>
                                        </p:tgtEl>
                                      </p:cBhvr>
                                    </p:animEffect>
                                  </p:childTnLst>
                                </p:cTn>
                              </p:par>
                              <p:par>
                                <p:cTn id="60" presetID="22" presetClass="entr" presetSubtype="4" fill="hold" grpId="0" nodeType="withEffect">
                                  <p:stCondLst>
                                    <p:cond delay="0"/>
                                  </p:stCondLst>
                                  <p:childTnLst>
                                    <p:set>
                                      <p:cBhvr>
                                        <p:cTn id="61" dur="1" fill="hold">
                                          <p:stCondLst>
                                            <p:cond delay="0"/>
                                          </p:stCondLst>
                                        </p:cTn>
                                        <p:tgtEl>
                                          <p:spTgt spid="28"/>
                                        </p:tgtEl>
                                        <p:attrNameLst>
                                          <p:attrName>style.visibility</p:attrName>
                                        </p:attrNameLst>
                                      </p:cBhvr>
                                      <p:to>
                                        <p:strVal val="visible"/>
                                      </p:to>
                                    </p:set>
                                    <p:animEffect transition="in" filter="wipe(down)">
                                      <p:cBhvr>
                                        <p:cTn id="62" dur="500"/>
                                        <p:tgtEl>
                                          <p:spTgt spid="28"/>
                                        </p:tgtEl>
                                      </p:cBhvr>
                                    </p:animEffect>
                                  </p:childTnLst>
                                </p:cTn>
                              </p:par>
                              <p:par>
                                <p:cTn id="63" presetID="22" presetClass="entr" presetSubtype="4" fill="hold" grpId="0" nodeType="withEffect">
                                  <p:stCondLst>
                                    <p:cond delay="0"/>
                                  </p:stCondLst>
                                  <p:childTnLst>
                                    <p:set>
                                      <p:cBhvr>
                                        <p:cTn id="64" dur="1" fill="hold">
                                          <p:stCondLst>
                                            <p:cond delay="0"/>
                                          </p:stCondLst>
                                        </p:cTn>
                                        <p:tgtEl>
                                          <p:spTgt spid="29"/>
                                        </p:tgtEl>
                                        <p:attrNameLst>
                                          <p:attrName>style.visibility</p:attrName>
                                        </p:attrNameLst>
                                      </p:cBhvr>
                                      <p:to>
                                        <p:strVal val="visible"/>
                                      </p:to>
                                    </p:set>
                                    <p:animEffect transition="in" filter="wipe(down)">
                                      <p:cBhvr>
                                        <p:cTn id="65" dur="500"/>
                                        <p:tgtEl>
                                          <p:spTgt spid="29"/>
                                        </p:tgtEl>
                                      </p:cBhvr>
                                    </p:animEffect>
                                  </p:childTnLst>
                                </p:cTn>
                              </p:par>
                              <p:par>
                                <p:cTn id="66" presetID="22" presetClass="entr" presetSubtype="4" fill="hold" grpId="0" nodeType="withEffect">
                                  <p:stCondLst>
                                    <p:cond delay="0"/>
                                  </p:stCondLst>
                                  <p:childTnLst>
                                    <p:set>
                                      <p:cBhvr>
                                        <p:cTn id="67" dur="1" fill="hold">
                                          <p:stCondLst>
                                            <p:cond delay="0"/>
                                          </p:stCondLst>
                                        </p:cTn>
                                        <p:tgtEl>
                                          <p:spTgt spid="30"/>
                                        </p:tgtEl>
                                        <p:attrNameLst>
                                          <p:attrName>style.visibility</p:attrName>
                                        </p:attrNameLst>
                                      </p:cBhvr>
                                      <p:to>
                                        <p:strVal val="visible"/>
                                      </p:to>
                                    </p:set>
                                    <p:animEffect transition="in" filter="wipe(down)">
                                      <p:cBhvr>
                                        <p:cTn id="68" dur="500"/>
                                        <p:tgtEl>
                                          <p:spTgt spid="30"/>
                                        </p:tgtEl>
                                      </p:cBhvr>
                                    </p:animEffect>
                                  </p:childTnLst>
                                </p:cTn>
                              </p:par>
                              <p:par>
                                <p:cTn id="69" presetID="22" presetClass="entr" presetSubtype="4" fill="hold" grpId="0" nodeType="withEffect">
                                  <p:stCondLst>
                                    <p:cond delay="0"/>
                                  </p:stCondLst>
                                  <p:childTnLst>
                                    <p:set>
                                      <p:cBhvr>
                                        <p:cTn id="70" dur="1" fill="hold">
                                          <p:stCondLst>
                                            <p:cond delay="0"/>
                                          </p:stCondLst>
                                        </p:cTn>
                                        <p:tgtEl>
                                          <p:spTgt spid="31"/>
                                        </p:tgtEl>
                                        <p:attrNameLst>
                                          <p:attrName>style.visibility</p:attrName>
                                        </p:attrNameLst>
                                      </p:cBhvr>
                                      <p:to>
                                        <p:strVal val="visible"/>
                                      </p:to>
                                    </p:set>
                                    <p:animEffect transition="in" filter="wipe(down)">
                                      <p:cBhvr>
                                        <p:cTn id="71" dur="500"/>
                                        <p:tgtEl>
                                          <p:spTgt spid="31"/>
                                        </p:tgtEl>
                                      </p:cBhvr>
                                    </p:animEffect>
                                  </p:childTnLst>
                                </p:cTn>
                              </p:par>
                              <p:par>
                                <p:cTn id="72" presetID="22" presetClass="entr" presetSubtype="4" fill="hold" grpId="0" nodeType="withEffect">
                                  <p:stCondLst>
                                    <p:cond delay="0"/>
                                  </p:stCondLst>
                                  <p:childTnLst>
                                    <p:set>
                                      <p:cBhvr>
                                        <p:cTn id="73" dur="1" fill="hold">
                                          <p:stCondLst>
                                            <p:cond delay="0"/>
                                          </p:stCondLst>
                                        </p:cTn>
                                        <p:tgtEl>
                                          <p:spTgt spid="32"/>
                                        </p:tgtEl>
                                        <p:attrNameLst>
                                          <p:attrName>style.visibility</p:attrName>
                                        </p:attrNameLst>
                                      </p:cBhvr>
                                      <p:to>
                                        <p:strVal val="visible"/>
                                      </p:to>
                                    </p:set>
                                    <p:animEffect transition="in" filter="wipe(down)">
                                      <p:cBhvr>
                                        <p:cTn id="74" dur="500"/>
                                        <p:tgtEl>
                                          <p:spTgt spid="32"/>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4" fill="hold" nodeType="clickEffect">
                                  <p:stCondLst>
                                    <p:cond delay="0"/>
                                  </p:stCondLst>
                                  <p:childTnLst>
                                    <p:set>
                                      <p:cBhvr>
                                        <p:cTn id="78" dur="1" fill="hold">
                                          <p:stCondLst>
                                            <p:cond delay="0"/>
                                          </p:stCondLst>
                                        </p:cTn>
                                        <p:tgtEl>
                                          <p:spTgt spid="47">
                                            <p:txEl>
                                              <p:pRg st="12" end="12"/>
                                            </p:txEl>
                                          </p:spTgt>
                                        </p:tgtEl>
                                        <p:attrNameLst>
                                          <p:attrName>style.visibility</p:attrName>
                                        </p:attrNameLst>
                                      </p:cBhvr>
                                      <p:to>
                                        <p:strVal val="visible"/>
                                      </p:to>
                                    </p:set>
                                    <p:animEffect transition="in" filter="wipe(down)">
                                      <p:cBhvr>
                                        <p:cTn id="79" dur="500"/>
                                        <p:tgtEl>
                                          <p:spTgt spid="47">
                                            <p:txEl>
                                              <p:pRg st="12" end="12"/>
                                            </p:txEl>
                                          </p:spTgt>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4" fill="hold" grpId="0" nodeType="clickEffect">
                                  <p:stCondLst>
                                    <p:cond delay="0"/>
                                  </p:stCondLst>
                                  <p:childTnLst>
                                    <p:set>
                                      <p:cBhvr>
                                        <p:cTn id="83" dur="1" fill="hold">
                                          <p:stCondLst>
                                            <p:cond delay="0"/>
                                          </p:stCondLst>
                                        </p:cTn>
                                        <p:tgtEl>
                                          <p:spTgt spid="5"/>
                                        </p:tgtEl>
                                        <p:attrNameLst>
                                          <p:attrName>style.visibility</p:attrName>
                                        </p:attrNameLst>
                                      </p:cBhvr>
                                      <p:to>
                                        <p:strVal val="visible"/>
                                      </p:to>
                                    </p:set>
                                    <p:animEffect transition="in" filter="wipe(down)">
                                      <p:cBhvr>
                                        <p:cTn id="84" dur="500"/>
                                        <p:tgtEl>
                                          <p:spTgt spid="5"/>
                                        </p:tgtEl>
                                      </p:cBhvr>
                                    </p:animEffect>
                                  </p:childTnLst>
                                </p:cTn>
                              </p:par>
                              <p:par>
                                <p:cTn id="85" presetID="22" presetClass="entr" presetSubtype="4" fill="hold" grpId="0" nodeType="withEffect">
                                  <p:stCondLst>
                                    <p:cond delay="0"/>
                                  </p:stCondLst>
                                  <p:childTnLst>
                                    <p:set>
                                      <p:cBhvr>
                                        <p:cTn id="86" dur="1" fill="hold">
                                          <p:stCondLst>
                                            <p:cond delay="0"/>
                                          </p:stCondLst>
                                        </p:cTn>
                                        <p:tgtEl>
                                          <p:spTgt spid="6"/>
                                        </p:tgtEl>
                                        <p:attrNameLst>
                                          <p:attrName>style.visibility</p:attrName>
                                        </p:attrNameLst>
                                      </p:cBhvr>
                                      <p:to>
                                        <p:strVal val="visible"/>
                                      </p:to>
                                    </p:set>
                                    <p:animEffect transition="in" filter="wipe(down)">
                                      <p:cBhvr>
                                        <p:cTn id="87" dur="500"/>
                                        <p:tgtEl>
                                          <p:spTgt spid="6"/>
                                        </p:tgtEl>
                                      </p:cBhvr>
                                    </p:animEffect>
                                  </p:childTnLst>
                                </p:cTn>
                              </p:par>
                              <p:par>
                                <p:cTn id="88" presetID="22" presetClass="entr" presetSubtype="4" fill="hold" grpId="0" nodeType="withEffect">
                                  <p:stCondLst>
                                    <p:cond delay="0"/>
                                  </p:stCondLst>
                                  <p:childTnLst>
                                    <p:set>
                                      <p:cBhvr>
                                        <p:cTn id="89" dur="1" fill="hold">
                                          <p:stCondLst>
                                            <p:cond delay="0"/>
                                          </p:stCondLst>
                                        </p:cTn>
                                        <p:tgtEl>
                                          <p:spTgt spid="36"/>
                                        </p:tgtEl>
                                        <p:attrNameLst>
                                          <p:attrName>style.visibility</p:attrName>
                                        </p:attrNameLst>
                                      </p:cBhvr>
                                      <p:to>
                                        <p:strVal val="visible"/>
                                      </p:to>
                                    </p:set>
                                    <p:animEffect transition="in" filter="wipe(down)">
                                      <p:cBhvr>
                                        <p:cTn id="90" dur="500"/>
                                        <p:tgtEl>
                                          <p:spTgt spid="36"/>
                                        </p:tgtEl>
                                      </p:cBhvr>
                                    </p:animEffect>
                                  </p:childTnLst>
                                </p:cTn>
                              </p:par>
                              <p:par>
                                <p:cTn id="91" presetID="22" presetClass="entr" presetSubtype="4" fill="hold" nodeType="withEffect">
                                  <p:stCondLst>
                                    <p:cond delay="0"/>
                                  </p:stCondLst>
                                  <p:childTnLst>
                                    <p:set>
                                      <p:cBhvr>
                                        <p:cTn id="92" dur="1" fill="hold">
                                          <p:stCondLst>
                                            <p:cond delay="0"/>
                                          </p:stCondLst>
                                        </p:cTn>
                                        <p:tgtEl>
                                          <p:spTgt spid="34"/>
                                        </p:tgtEl>
                                        <p:attrNameLst>
                                          <p:attrName>style.visibility</p:attrName>
                                        </p:attrNameLst>
                                      </p:cBhvr>
                                      <p:to>
                                        <p:strVal val="visible"/>
                                      </p:to>
                                    </p:set>
                                    <p:animEffect transition="in" filter="wipe(down)">
                                      <p:cBhvr>
                                        <p:cTn id="93" dur="500"/>
                                        <p:tgtEl>
                                          <p:spTgt spid="34"/>
                                        </p:tgtEl>
                                      </p:cBhvr>
                                    </p:animEffect>
                                  </p:childTnLst>
                                </p:cTn>
                              </p:par>
                              <p:par>
                                <p:cTn id="94" presetID="22" presetClass="entr" presetSubtype="4" fill="hold" grpId="0" nodeType="withEffect">
                                  <p:stCondLst>
                                    <p:cond delay="0"/>
                                  </p:stCondLst>
                                  <p:childTnLst>
                                    <p:set>
                                      <p:cBhvr>
                                        <p:cTn id="95" dur="1" fill="hold">
                                          <p:stCondLst>
                                            <p:cond delay="0"/>
                                          </p:stCondLst>
                                        </p:cTn>
                                        <p:tgtEl>
                                          <p:spTgt spid="40"/>
                                        </p:tgtEl>
                                        <p:attrNameLst>
                                          <p:attrName>style.visibility</p:attrName>
                                        </p:attrNameLst>
                                      </p:cBhvr>
                                      <p:to>
                                        <p:strVal val="visible"/>
                                      </p:to>
                                    </p:set>
                                    <p:animEffect transition="in" filter="wipe(down)">
                                      <p:cBhvr>
                                        <p:cTn id="96" dur="500"/>
                                        <p:tgtEl>
                                          <p:spTgt spid="40"/>
                                        </p:tgtEl>
                                      </p:cBhvr>
                                    </p:animEffect>
                                  </p:childTnLst>
                                </p:cTn>
                              </p:par>
                              <p:par>
                                <p:cTn id="97" presetID="22" presetClass="entr" presetSubtype="4" fill="hold" grpId="0" nodeType="withEffect">
                                  <p:stCondLst>
                                    <p:cond delay="0"/>
                                  </p:stCondLst>
                                  <p:childTnLst>
                                    <p:set>
                                      <p:cBhvr>
                                        <p:cTn id="98" dur="1" fill="hold">
                                          <p:stCondLst>
                                            <p:cond delay="0"/>
                                          </p:stCondLst>
                                        </p:cTn>
                                        <p:tgtEl>
                                          <p:spTgt spid="37"/>
                                        </p:tgtEl>
                                        <p:attrNameLst>
                                          <p:attrName>style.visibility</p:attrName>
                                        </p:attrNameLst>
                                      </p:cBhvr>
                                      <p:to>
                                        <p:strVal val="visible"/>
                                      </p:to>
                                    </p:set>
                                    <p:animEffect transition="in" filter="wipe(down)">
                                      <p:cBhvr>
                                        <p:cTn id="99"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26" grpId="0" animBg="1"/>
      <p:bldP spid="27" grpId="0" animBg="1"/>
      <p:bldP spid="28" grpId="0" animBg="1"/>
      <p:bldP spid="29" grpId="0" animBg="1"/>
      <p:bldP spid="30" grpId="0" animBg="1"/>
      <p:bldP spid="31" grpId="0" animBg="1"/>
      <p:bldP spid="32" grpId="0" animBg="1"/>
      <p:bldP spid="33" grpId="0" animBg="1"/>
      <p:bldP spid="5" grpId="0" animBg="1"/>
      <p:bldP spid="6" grpId="0" animBg="1"/>
      <p:bldP spid="36" grpId="0" animBg="1"/>
      <p:bldP spid="40" grpId="0" animBg="1"/>
      <p:bldP spid="3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dirty="0">
                <a:solidFill>
                  <a:schemeClr val="accent2">
                    <a:lumMod val="75000"/>
                  </a:schemeClr>
                </a:solidFill>
              </a:rPr>
              <a:t>Avoiding Overfitting in DTs</a:t>
            </a:r>
          </a:p>
        </p:txBody>
      </p:sp>
      <p:sp>
        <p:nvSpPr>
          <p:cNvPr id="47" name="Content Placeholder 2">
            <a:extLst>
              <a:ext uri="{FF2B5EF4-FFF2-40B4-BE49-F238E27FC236}">
                <a16:creationId xmlns:a16="http://schemas.microsoft.com/office/drawing/2014/main" id="{60A06722-EDF2-4418-9797-499014F68A53}"/>
              </a:ext>
            </a:extLst>
          </p:cNvPr>
          <p:cNvSpPr>
            <a:spLocks noGrp="1"/>
          </p:cNvSpPr>
          <p:nvPr>
            <p:ph idx="1"/>
          </p:nvPr>
        </p:nvSpPr>
        <p:spPr>
          <a:xfrm>
            <a:off x="265245" y="1130786"/>
            <a:ext cx="11740617" cy="5557532"/>
          </a:xfrm>
        </p:spPr>
        <p:txBody>
          <a:bodyPr>
            <a:noAutofit/>
          </a:bodyPr>
          <a:lstStyle/>
          <a:p>
            <a:pPr>
              <a:buFont typeface="Wingdings" panose="05000000000000000000" pitchFamily="2" charset="2"/>
              <a:buChar char="§"/>
            </a:pPr>
            <a:r>
              <a:rPr lang="en-GB" sz="2400" dirty="0">
                <a:latin typeface="Abadi Extra Light" panose="020B0204020104020204" pitchFamily="34" charset="0"/>
              </a:rPr>
              <a:t>Desired: a DT that is not too big in size, yet fits the training data reasonably </a:t>
            </a:r>
          </a:p>
          <a:p>
            <a:pPr>
              <a:buFont typeface="Wingdings" panose="05000000000000000000" pitchFamily="2" charset="2"/>
              <a:buChar char="§"/>
            </a:pPr>
            <a:r>
              <a:rPr lang="en-GB" sz="2400" dirty="0">
                <a:latin typeface="Abadi Extra Light" panose="020B0204020104020204" pitchFamily="34" charset="0"/>
              </a:rPr>
              <a:t>Note: An example of a very simple DT is </a:t>
            </a:r>
            <a:r>
              <a:rPr lang="en-GB" sz="2400" dirty="0">
                <a:solidFill>
                  <a:srgbClr val="0000FF"/>
                </a:solidFill>
                <a:latin typeface="Abadi Extra Light" panose="020B0204020104020204" pitchFamily="34" charset="0"/>
              </a:rPr>
              <a:t>“decision-stump” </a:t>
            </a:r>
          </a:p>
          <a:p>
            <a:pPr lvl="1">
              <a:buFont typeface="Wingdings" panose="05000000000000000000" pitchFamily="2" charset="2"/>
              <a:buChar char="§"/>
            </a:pPr>
            <a:r>
              <a:rPr lang="en-GB" dirty="0">
                <a:latin typeface="Abadi Extra Light" panose="020B0204020104020204" pitchFamily="34" charset="0"/>
              </a:rPr>
              <a:t>A decision-stump only tests the value of a single feature (or a simple rule)</a:t>
            </a:r>
          </a:p>
          <a:p>
            <a:pPr lvl="1">
              <a:buFont typeface="Wingdings" panose="05000000000000000000" pitchFamily="2" charset="2"/>
              <a:buChar char="§"/>
            </a:pPr>
            <a:r>
              <a:rPr lang="en-GB" dirty="0">
                <a:latin typeface="Abadi Extra Light" panose="020B0204020104020204" pitchFamily="34" charset="0"/>
              </a:rPr>
              <a:t>Not very powerful in itself but often used in large ensembles of decision stumps </a:t>
            </a:r>
          </a:p>
          <a:p>
            <a:pPr>
              <a:buFont typeface="Wingdings" panose="05000000000000000000" pitchFamily="2" charset="2"/>
              <a:buChar char="§"/>
            </a:pPr>
            <a:r>
              <a:rPr lang="en-GB" sz="2400" dirty="0">
                <a:latin typeface="Abadi Extra Light" panose="020B0204020104020204" pitchFamily="34" charset="0"/>
              </a:rPr>
              <a:t>Mainly two approaches to prune a complex DT </a:t>
            </a:r>
          </a:p>
          <a:p>
            <a:pPr lvl="1">
              <a:buFont typeface="Wingdings" panose="05000000000000000000" pitchFamily="2" charset="2"/>
              <a:buChar char="§"/>
            </a:pPr>
            <a:r>
              <a:rPr lang="en-GB" dirty="0">
                <a:latin typeface="Abadi Extra Light" panose="020B0204020104020204" pitchFamily="34" charset="0"/>
              </a:rPr>
              <a:t>Prune while building the tree (stopping early) </a:t>
            </a:r>
          </a:p>
          <a:p>
            <a:pPr lvl="1">
              <a:buFont typeface="Wingdings" panose="05000000000000000000" pitchFamily="2" charset="2"/>
              <a:buChar char="§"/>
            </a:pPr>
            <a:r>
              <a:rPr lang="en-GB" dirty="0">
                <a:latin typeface="Abadi Extra Light" panose="020B0204020104020204" pitchFamily="34" charset="0"/>
              </a:rPr>
              <a:t>Prune after building the tree (post-pruning) </a:t>
            </a:r>
          </a:p>
          <a:p>
            <a:pPr>
              <a:buFont typeface="Wingdings" panose="05000000000000000000" pitchFamily="2" charset="2"/>
              <a:buChar char="§"/>
            </a:pPr>
            <a:r>
              <a:rPr lang="en-GB" sz="2400" dirty="0">
                <a:latin typeface="Abadi Extra Light" panose="020B0204020104020204" pitchFamily="34" charset="0"/>
              </a:rPr>
              <a:t>Criteria for judging which nodes could potentially be pruned </a:t>
            </a:r>
          </a:p>
          <a:p>
            <a:pPr lvl="1">
              <a:buFont typeface="Wingdings" panose="05000000000000000000" pitchFamily="2" charset="2"/>
              <a:buChar char="§"/>
            </a:pPr>
            <a:r>
              <a:rPr lang="en-GB" dirty="0">
                <a:latin typeface="Abadi Extra Light" panose="020B0204020104020204" pitchFamily="34" charset="0"/>
              </a:rPr>
              <a:t>Use a validation set (separate from the training set) </a:t>
            </a:r>
          </a:p>
          <a:p>
            <a:pPr lvl="2">
              <a:buFont typeface="Wingdings" panose="05000000000000000000" pitchFamily="2" charset="2"/>
              <a:buChar char="§"/>
            </a:pPr>
            <a:r>
              <a:rPr lang="en-GB" sz="2400" dirty="0">
                <a:latin typeface="Abadi Extra Light" panose="020B0204020104020204" pitchFamily="34" charset="0"/>
              </a:rPr>
              <a:t>Prune each possible node that doesn’t hurt the accuracy on the validation set </a:t>
            </a:r>
          </a:p>
          <a:p>
            <a:pPr lvl="2">
              <a:buFont typeface="Wingdings" panose="05000000000000000000" pitchFamily="2" charset="2"/>
              <a:buChar char="§"/>
            </a:pPr>
            <a:r>
              <a:rPr lang="en-GB" sz="2400" dirty="0">
                <a:latin typeface="Abadi Extra Light" panose="020B0204020104020204" pitchFamily="34" charset="0"/>
              </a:rPr>
              <a:t>Greedily remove the node that improves the validation accuracy the most </a:t>
            </a:r>
          </a:p>
          <a:p>
            <a:pPr lvl="2">
              <a:buFont typeface="Wingdings" panose="05000000000000000000" pitchFamily="2" charset="2"/>
              <a:buChar char="§"/>
            </a:pPr>
            <a:r>
              <a:rPr lang="en-GB" sz="2400" dirty="0">
                <a:latin typeface="Abadi Extra Light" panose="020B0204020104020204" pitchFamily="34" charset="0"/>
              </a:rPr>
              <a:t>Stop when the validation set accuracy starts worsening </a:t>
            </a:r>
          </a:p>
          <a:p>
            <a:pPr lvl="1">
              <a:buFont typeface="Wingdings" panose="05000000000000000000" pitchFamily="2" charset="2"/>
              <a:buChar char="§"/>
            </a:pPr>
            <a:r>
              <a:rPr lang="en-GB" dirty="0">
                <a:latin typeface="Abadi Extra Light" panose="020B0204020104020204" pitchFamily="34" charset="0"/>
              </a:rPr>
              <a:t>Use model complexity control, such as Minimum Description Length (will see later)</a:t>
            </a:r>
          </a:p>
          <a:p>
            <a:pPr marL="0" indent="0">
              <a:buNone/>
            </a:pPr>
            <a:endParaRPr lang="en-GB" sz="1100" dirty="0">
              <a:latin typeface="Abadi Extra Light" panose="020B0204020104020204" pitchFamily="34" charset="0"/>
            </a:endParaRPr>
          </a:p>
        </p:txBody>
      </p:sp>
      <p:sp>
        <p:nvSpPr>
          <p:cNvPr id="8" name="Slide Number Placeholder 11">
            <a:extLst>
              <a:ext uri="{FF2B5EF4-FFF2-40B4-BE49-F238E27FC236}">
                <a16:creationId xmlns:a16="http://schemas.microsoft.com/office/drawing/2014/main" id="{E8AA12DB-1E02-4252-B4CB-1932D8798C2F}"/>
              </a:ext>
            </a:extLst>
          </p:cNvPr>
          <p:cNvSpPr txBox="1">
            <a:spLocks/>
          </p:cNvSpPr>
          <p:nvPr/>
        </p:nvSpPr>
        <p:spPr>
          <a:xfrm>
            <a:off x="11419146" y="169682"/>
            <a:ext cx="602825"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0FED9D3-AF84-488D-8A6A-726D5349CDAB}" type="slidenum">
              <a:rPr lang="en-IN" sz="2800" smtClean="0">
                <a:solidFill>
                  <a:schemeClr val="accent2">
                    <a:lumMod val="40000"/>
                    <a:lumOff val="60000"/>
                  </a:schemeClr>
                </a:solidFill>
              </a:rPr>
              <a:pPr/>
              <a:t>21</a:t>
            </a:fld>
            <a:endParaRPr lang="en-IN" sz="2800" dirty="0">
              <a:solidFill>
                <a:schemeClr val="accent2">
                  <a:lumMod val="40000"/>
                  <a:lumOff val="60000"/>
                </a:schemeClr>
              </a:solidFill>
            </a:endParaRPr>
          </a:p>
        </p:txBody>
      </p:sp>
      <p:sp>
        <p:nvSpPr>
          <p:cNvPr id="5" name="Speech Bubble: Rectangle 4">
            <a:extLst>
              <a:ext uri="{FF2B5EF4-FFF2-40B4-BE49-F238E27FC236}">
                <a16:creationId xmlns:a16="http://schemas.microsoft.com/office/drawing/2014/main" id="{ECB075C4-A0A7-4C55-BFAD-DBA951470241}"/>
              </a:ext>
            </a:extLst>
          </p:cNvPr>
          <p:cNvSpPr/>
          <p:nvPr/>
        </p:nvSpPr>
        <p:spPr>
          <a:xfrm>
            <a:off x="7298348" y="3265308"/>
            <a:ext cx="2350477" cy="725668"/>
          </a:xfrm>
          <a:prstGeom prst="wedgeRectCallout">
            <a:avLst>
              <a:gd name="adj1" fmla="val -86537"/>
              <a:gd name="adj2" fmla="val -3279"/>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000" dirty="0">
                <a:solidFill>
                  <a:schemeClr val="tx1"/>
                </a:solidFill>
                <a:latin typeface="Abadi Extra Light" panose="020B0204020104020204" pitchFamily="34" charset="0"/>
              </a:rPr>
              <a:t>Either can be done using a validation set</a:t>
            </a:r>
            <a:endParaRPr lang="en-IN" sz="2000" b="0" dirty="0">
              <a:solidFill>
                <a:schemeClr val="tx1"/>
              </a:solidFill>
              <a:latin typeface="Abadi Extra Light" panose="020B0204020104020204" pitchFamily="34" charset="0"/>
            </a:endParaRPr>
          </a:p>
        </p:txBody>
      </p:sp>
    </p:spTree>
    <p:custDataLst>
      <p:tags r:id="rId1"/>
    </p:custDataLst>
    <p:extLst>
      <p:ext uri="{BB962C8B-B14F-4D97-AF65-F5344CB8AC3E}">
        <p14:creationId xmlns:p14="http://schemas.microsoft.com/office/powerpoint/2010/main" val="345035319"/>
      </p:ext>
    </p:extLst>
  </p:cSld>
  <p:clrMapOvr>
    <a:masterClrMapping/>
  </p:clrMapOvr>
  <mc:AlternateContent xmlns:mc="http://schemas.openxmlformats.org/markup-compatibility/2006" xmlns:p14="http://schemas.microsoft.com/office/powerpoint/2010/main">
    <mc:Choice Requires="p14">
      <p:transition spd="slow" p14:dur="2000" advTm="330905"/>
    </mc:Choice>
    <mc:Fallback xmlns="">
      <p:transition spd="slow" advTm="33090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7">
                                            <p:txEl>
                                              <p:pRg st="0" end="0"/>
                                            </p:txEl>
                                          </p:spTgt>
                                        </p:tgtEl>
                                        <p:attrNameLst>
                                          <p:attrName>style.visibility</p:attrName>
                                        </p:attrNameLst>
                                      </p:cBhvr>
                                      <p:to>
                                        <p:strVal val="visible"/>
                                      </p:to>
                                    </p:set>
                                    <p:animEffect transition="in" filter="wipe(down)">
                                      <p:cBhvr>
                                        <p:cTn id="7" dur="500"/>
                                        <p:tgtEl>
                                          <p:spTgt spid="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7">
                                            <p:txEl>
                                              <p:pRg st="1" end="1"/>
                                            </p:txEl>
                                          </p:spTgt>
                                        </p:tgtEl>
                                        <p:attrNameLst>
                                          <p:attrName>style.visibility</p:attrName>
                                        </p:attrNameLst>
                                      </p:cBhvr>
                                      <p:to>
                                        <p:strVal val="visible"/>
                                      </p:to>
                                    </p:set>
                                    <p:animEffect transition="in" filter="wipe(down)">
                                      <p:cBhvr>
                                        <p:cTn id="12" dur="500"/>
                                        <p:tgtEl>
                                          <p:spTgt spid="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7">
                                            <p:txEl>
                                              <p:pRg st="2" end="2"/>
                                            </p:txEl>
                                          </p:spTgt>
                                        </p:tgtEl>
                                        <p:attrNameLst>
                                          <p:attrName>style.visibility</p:attrName>
                                        </p:attrNameLst>
                                      </p:cBhvr>
                                      <p:to>
                                        <p:strVal val="visible"/>
                                      </p:to>
                                    </p:set>
                                    <p:animEffect transition="in" filter="wipe(down)">
                                      <p:cBhvr>
                                        <p:cTn id="17" dur="500"/>
                                        <p:tgtEl>
                                          <p:spTgt spid="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47">
                                            <p:txEl>
                                              <p:pRg st="3" end="3"/>
                                            </p:txEl>
                                          </p:spTgt>
                                        </p:tgtEl>
                                        <p:attrNameLst>
                                          <p:attrName>style.visibility</p:attrName>
                                        </p:attrNameLst>
                                      </p:cBhvr>
                                      <p:to>
                                        <p:strVal val="visible"/>
                                      </p:to>
                                    </p:set>
                                    <p:animEffect transition="in" filter="wipe(down)">
                                      <p:cBhvr>
                                        <p:cTn id="22" dur="500"/>
                                        <p:tgtEl>
                                          <p:spTgt spid="4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47">
                                            <p:txEl>
                                              <p:pRg st="4" end="4"/>
                                            </p:txEl>
                                          </p:spTgt>
                                        </p:tgtEl>
                                        <p:attrNameLst>
                                          <p:attrName>style.visibility</p:attrName>
                                        </p:attrNameLst>
                                      </p:cBhvr>
                                      <p:to>
                                        <p:strVal val="visible"/>
                                      </p:to>
                                    </p:set>
                                    <p:animEffect transition="in" filter="wipe(down)">
                                      <p:cBhvr>
                                        <p:cTn id="27" dur="500"/>
                                        <p:tgtEl>
                                          <p:spTgt spid="4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47">
                                            <p:txEl>
                                              <p:pRg st="5" end="5"/>
                                            </p:txEl>
                                          </p:spTgt>
                                        </p:tgtEl>
                                        <p:attrNameLst>
                                          <p:attrName>style.visibility</p:attrName>
                                        </p:attrNameLst>
                                      </p:cBhvr>
                                      <p:to>
                                        <p:strVal val="visible"/>
                                      </p:to>
                                    </p:set>
                                    <p:animEffect transition="in" filter="wipe(down)">
                                      <p:cBhvr>
                                        <p:cTn id="32" dur="500"/>
                                        <p:tgtEl>
                                          <p:spTgt spid="4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47">
                                            <p:txEl>
                                              <p:pRg st="6" end="6"/>
                                            </p:txEl>
                                          </p:spTgt>
                                        </p:tgtEl>
                                        <p:attrNameLst>
                                          <p:attrName>style.visibility</p:attrName>
                                        </p:attrNameLst>
                                      </p:cBhvr>
                                      <p:to>
                                        <p:strVal val="visible"/>
                                      </p:to>
                                    </p:set>
                                    <p:animEffect transition="in" filter="wipe(down)">
                                      <p:cBhvr>
                                        <p:cTn id="37" dur="500"/>
                                        <p:tgtEl>
                                          <p:spTgt spid="4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wipe(down)">
                                      <p:cBhvr>
                                        <p:cTn id="42" dur="500"/>
                                        <p:tgtEl>
                                          <p:spTgt spid="5"/>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47">
                                            <p:txEl>
                                              <p:pRg st="7" end="7"/>
                                            </p:txEl>
                                          </p:spTgt>
                                        </p:tgtEl>
                                        <p:attrNameLst>
                                          <p:attrName>style.visibility</p:attrName>
                                        </p:attrNameLst>
                                      </p:cBhvr>
                                      <p:to>
                                        <p:strVal val="visible"/>
                                      </p:to>
                                    </p:set>
                                    <p:animEffect transition="in" filter="wipe(down)">
                                      <p:cBhvr>
                                        <p:cTn id="47" dur="500"/>
                                        <p:tgtEl>
                                          <p:spTgt spid="47">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47">
                                            <p:txEl>
                                              <p:pRg st="8" end="8"/>
                                            </p:txEl>
                                          </p:spTgt>
                                        </p:tgtEl>
                                        <p:attrNameLst>
                                          <p:attrName>style.visibility</p:attrName>
                                        </p:attrNameLst>
                                      </p:cBhvr>
                                      <p:to>
                                        <p:strVal val="visible"/>
                                      </p:to>
                                    </p:set>
                                    <p:animEffect transition="in" filter="wipe(down)">
                                      <p:cBhvr>
                                        <p:cTn id="52" dur="500"/>
                                        <p:tgtEl>
                                          <p:spTgt spid="47">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47">
                                            <p:txEl>
                                              <p:pRg st="9" end="9"/>
                                            </p:txEl>
                                          </p:spTgt>
                                        </p:tgtEl>
                                        <p:attrNameLst>
                                          <p:attrName>style.visibility</p:attrName>
                                        </p:attrNameLst>
                                      </p:cBhvr>
                                      <p:to>
                                        <p:strVal val="visible"/>
                                      </p:to>
                                    </p:set>
                                    <p:animEffect transition="in" filter="wipe(down)">
                                      <p:cBhvr>
                                        <p:cTn id="57" dur="500"/>
                                        <p:tgtEl>
                                          <p:spTgt spid="47">
                                            <p:txEl>
                                              <p:pRg st="9" end="9"/>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47">
                                            <p:txEl>
                                              <p:pRg st="10" end="10"/>
                                            </p:txEl>
                                          </p:spTgt>
                                        </p:tgtEl>
                                        <p:attrNameLst>
                                          <p:attrName>style.visibility</p:attrName>
                                        </p:attrNameLst>
                                      </p:cBhvr>
                                      <p:to>
                                        <p:strVal val="visible"/>
                                      </p:to>
                                    </p:set>
                                    <p:animEffect transition="in" filter="wipe(down)">
                                      <p:cBhvr>
                                        <p:cTn id="62" dur="500"/>
                                        <p:tgtEl>
                                          <p:spTgt spid="47">
                                            <p:txEl>
                                              <p:pRg st="10" end="1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47">
                                            <p:txEl>
                                              <p:pRg st="11" end="11"/>
                                            </p:txEl>
                                          </p:spTgt>
                                        </p:tgtEl>
                                        <p:attrNameLst>
                                          <p:attrName>style.visibility</p:attrName>
                                        </p:attrNameLst>
                                      </p:cBhvr>
                                      <p:to>
                                        <p:strVal val="visible"/>
                                      </p:to>
                                    </p:set>
                                    <p:animEffect transition="in" filter="wipe(down)">
                                      <p:cBhvr>
                                        <p:cTn id="67" dur="500"/>
                                        <p:tgtEl>
                                          <p:spTgt spid="47">
                                            <p:txEl>
                                              <p:pRg st="11" end="11"/>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grpId="0" nodeType="clickEffect">
                                  <p:stCondLst>
                                    <p:cond delay="0"/>
                                  </p:stCondLst>
                                  <p:childTnLst>
                                    <p:set>
                                      <p:cBhvr>
                                        <p:cTn id="71" dur="1" fill="hold">
                                          <p:stCondLst>
                                            <p:cond delay="0"/>
                                          </p:stCondLst>
                                        </p:cTn>
                                        <p:tgtEl>
                                          <p:spTgt spid="47">
                                            <p:txEl>
                                              <p:pRg st="12" end="12"/>
                                            </p:txEl>
                                          </p:spTgt>
                                        </p:tgtEl>
                                        <p:attrNameLst>
                                          <p:attrName>style.visibility</p:attrName>
                                        </p:attrNameLst>
                                      </p:cBhvr>
                                      <p:to>
                                        <p:strVal val="visible"/>
                                      </p:to>
                                    </p:set>
                                    <p:animEffect transition="in" filter="wipe(down)">
                                      <p:cBhvr>
                                        <p:cTn id="72" dur="500"/>
                                        <p:tgtEl>
                                          <p:spTgt spid="47">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uiExpand="1" build="p"/>
      <p:bldP spid="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dirty="0">
                <a:solidFill>
                  <a:schemeClr val="accent2">
                    <a:lumMod val="75000"/>
                  </a:schemeClr>
                </a:solidFill>
              </a:rPr>
              <a:t>Decision Trees: Some Comments</a:t>
            </a:r>
          </a:p>
        </p:txBody>
      </p:sp>
      <mc:AlternateContent xmlns:mc="http://schemas.openxmlformats.org/markup-compatibility/2006" xmlns:a14="http://schemas.microsoft.com/office/drawing/2010/main">
        <mc:Choice Requires="a14">
          <p:sp>
            <p:nvSpPr>
              <p:cNvPr id="47" name="Content Placeholder 2">
                <a:extLst>
                  <a:ext uri="{FF2B5EF4-FFF2-40B4-BE49-F238E27FC236}">
                    <a16:creationId xmlns:a16="http://schemas.microsoft.com/office/drawing/2014/main" id="{60A06722-EDF2-4418-9797-499014F68A53}"/>
                  </a:ext>
                </a:extLst>
              </p:cNvPr>
              <p:cNvSpPr>
                <a:spLocks noGrp="1"/>
              </p:cNvSpPr>
              <p:nvPr>
                <p:ph idx="1"/>
              </p:nvPr>
            </p:nvSpPr>
            <p:spPr>
              <a:xfrm>
                <a:off x="265245" y="1130786"/>
                <a:ext cx="11740617" cy="5557532"/>
              </a:xfrm>
            </p:spPr>
            <p:txBody>
              <a:bodyPr>
                <a:noAutofit/>
              </a:bodyPr>
              <a:lstStyle/>
              <a:p>
                <a:pPr>
                  <a:buFont typeface="Wingdings" panose="05000000000000000000" pitchFamily="2" charset="2"/>
                  <a:buChar char="§"/>
                </a:pPr>
                <a:r>
                  <a:rPr lang="en-GB" sz="2400" dirty="0">
                    <a:solidFill>
                      <a:srgbClr val="0000FF"/>
                    </a:solidFill>
                    <a:latin typeface="Abadi Extra Light" panose="020B0204020104020204" pitchFamily="34" charset="0"/>
                  </a:rPr>
                  <a:t>Gini-index</a:t>
                </a:r>
                <a:r>
                  <a:rPr lang="en-GB" sz="2400" dirty="0">
                    <a:latin typeface="Abadi Extra Light" panose="020B0204020104020204" pitchFamily="34" charset="0"/>
                  </a:rPr>
                  <a:t> defined as </a:t>
                </a:r>
                <a14:m>
                  <m:oMath xmlns:m="http://schemas.openxmlformats.org/officeDocument/2006/math">
                    <m:nary>
                      <m:naryPr>
                        <m:chr m:val="∑"/>
                        <m:ctrlPr>
                          <a:rPr lang="en-GB" sz="2400" i="1" smtClean="0">
                            <a:latin typeface="Cambria Math" panose="02040503050406030204" pitchFamily="18" charset="0"/>
                          </a:rPr>
                        </m:ctrlPr>
                      </m:naryPr>
                      <m:sub>
                        <m:r>
                          <m:rPr>
                            <m:brk m:alnAt="23"/>
                          </m:rPr>
                          <a:rPr lang="en-IN" sz="2400" b="0" i="1" smtClean="0">
                            <a:latin typeface="Cambria Math" panose="02040503050406030204" pitchFamily="18" charset="0"/>
                          </a:rPr>
                          <m:t>𝑐</m:t>
                        </m:r>
                        <m:r>
                          <a:rPr lang="en-IN" sz="2400" b="0" i="1" smtClean="0">
                            <a:latin typeface="Cambria Math" panose="02040503050406030204" pitchFamily="18" charset="0"/>
                          </a:rPr>
                          <m:t>=1</m:t>
                        </m:r>
                      </m:sub>
                      <m:sup>
                        <m:r>
                          <a:rPr lang="en-IN" sz="2400" b="0" i="1" smtClean="0">
                            <a:latin typeface="Cambria Math" panose="02040503050406030204" pitchFamily="18" charset="0"/>
                          </a:rPr>
                          <m:t>𝐶</m:t>
                        </m:r>
                      </m:sup>
                      <m:e>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𝑝</m:t>
                            </m:r>
                          </m:e>
                          <m:sub>
                            <m:r>
                              <a:rPr lang="en-IN" sz="2400" b="0" i="1" smtClean="0">
                                <a:latin typeface="Cambria Math" panose="02040503050406030204" pitchFamily="18" charset="0"/>
                              </a:rPr>
                              <m:t>𝑐</m:t>
                            </m:r>
                          </m:sub>
                        </m:sSub>
                        <m:r>
                          <a:rPr lang="en-IN" sz="2400" b="0" i="1" smtClean="0">
                            <a:latin typeface="Cambria Math" panose="02040503050406030204" pitchFamily="18" charset="0"/>
                          </a:rPr>
                          <m:t>(1−</m:t>
                        </m:r>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𝑝</m:t>
                            </m:r>
                          </m:e>
                          <m:sub>
                            <m:r>
                              <a:rPr lang="en-IN" sz="2400" b="0" i="1" smtClean="0">
                                <a:latin typeface="Cambria Math" panose="02040503050406030204" pitchFamily="18" charset="0"/>
                              </a:rPr>
                              <m:t>𝑐</m:t>
                            </m:r>
                          </m:sub>
                        </m:sSub>
                        <m:r>
                          <a:rPr lang="en-IN" sz="2400" b="0" i="1" smtClean="0">
                            <a:latin typeface="Cambria Math" panose="02040503050406030204" pitchFamily="18" charset="0"/>
                          </a:rPr>
                          <m:t>)</m:t>
                        </m:r>
                      </m:e>
                    </m:nary>
                  </m:oMath>
                </a14:m>
                <a:r>
                  <a:rPr lang="en-GB" sz="2400" dirty="0">
                    <a:latin typeface="Abadi Extra Light" panose="020B0204020104020204" pitchFamily="34" charset="0"/>
                  </a:rPr>
                  <a:t> can be an alternative to IG</a:t>
                </a:r>
              </a:p>
              <a:p>
                <a:pPr>
                  <a:buFont typeface="Wingdings" panose="05000000000000000000" pitchFamily="2" charset="2"/>
                  <a:buChar char="§"/>
                </a:pPr>
                <a:endParaRPr lang="en-GB" sz="900" dirty="0">
                  <a:latin typeface="Abadi Extra Light" panose="020B0204020104020204" pitchFamily="34" charset="0"/>
                </a:endParaRPr>
              </a:p>
              <a:p>
                <a:pPr>
                  <a:buFont typeface="Wingdings" panose="05000000000000000000" pitchFamily="2" charset="2"/>
                  <a:buChar char="§"/>
                </a:pPr>
                <a:r>
                  <a:rPr lang="en-GB" sz="2400" dirty="0">
                    <a:latin typeface="Abadi Extra Light" panose="020B0204020104020204" pitchFamily="34" charset="0"/>
                  </a:rPr>
                  <a:t>For DT regression</a:t>
                </a:r>
                <a:r>
                  <a:rPr lang="en-GB" sz="2400" baseline="30000" dirty="0">
                    <a:latin typeface="Abadi Extra Light" panose="020B0204020104020204" pitchFamily="34" charset="0"/>
                  </a:rPr>
                  <a:t>1</a:t>
                </a:r>
                <a:r>
                  <a:rPr lang="en-GB" sz="2400" dirty="0">
                    <a:latin typeface="Abadi Extra Light" panose="020B0204020104020204" pitchFamily="34" charset="0"/>
                  </a:rPr>
                  <a:t>, variance in the outputs can be used to assess purity</a:t>
                </a:r>
              </a:p>
              <a:p>
                <a:pPr>
                  <a:buFont typeface="Wingdings" panose="05000000000000000000" pitchFamily="2" charset="2"/>
                  <a:buChar char="§"/>
                </a:pPr>
                <a:endParaRPr lang="en-GB" sz="900" dirty="0">
                  <a:latin typeface="Abadi Extra Light" panose="020B0204020104020204" pitchFamily="34" charset="0"/>
                </a:endParaRPr>
              </a:p>
              <a:p>
                <a:pPr>
                  <a:buFont typeface="Wingdings" panose="05000000000000000000" pitchFamily="2" charset="2"/>
                  <a:buChar char="§"/>
                </a:pPr>
                <a:r>
                  <a:rPr lang="en-GB" sz="2400" dirty="0">
                    <a:latin typeface="Abadi Extra Light" panose="020B0204020104020204" pitchFamily="34" charset="0"/>
                  </a:rPr>
                  <a:t>When</a:t>
                </a:r>
                <a:r>
                  <a:rPr lang="en-GB" sz="2400" dirty="0">
                    <a:solidFill>
                      <a:srgbClr val="0000FF"/>
                    </a:solidFill>
                    <a:latin typeface="Abadi Extra Light" panose="020B0204020104020204" pitchFamily="34" charset="0"/>
                  </a:rPr>
                  <a:t> features are real-valued </a:t>
                </a:r>
                <a:r>
                  <a:rPr lang="en-GB" sz="2400" dirty="0">
                    <a:latin typeface="Abadi Extra Light" panose="020B0204020104020204" pitchFamily="34" charset="0"/>
                  </a:rPr>
                  <a:t>(no finite possible values to try), things are a bit more tricky</a:t>
                </a:r>
              </a:p>
              <a:p>
                <a:pPr lvl="1">
                  <a:buFont typeface="Wingdings" panose="05000000000000000000" pitchFamily="2" charset="2"/>
                  <a:buChar char="§"/>
                </a:pPr>
                <a:r>
                  <a:rPr lang="en-GB" dirty="0">
                    <a:latin typeface="Abadi Extra Light" panose="020B0204020104020204" pitchFamily="34" charset="0"/>
                  </a:rPr>
                  <a:t>Can use tests based on </a:t>
                </a:r>
                <a:r>
                  <a:rPr lang="en-GB" dirty="0">
                    <a:solidFill>
                      <a:srgbClr val="0000FF"/>
                    </a:solidFill>
                    <a:latin typeface="Abadi Extra Light" panose="020B0204020104020204" pitchFamily="34" charset="0"/>
                  </a:rPr>
                  <a:t>thresholding</a:t>
                </a:r>
                <a:r>
                  <a:rPr lang="en-GB" dirty="0">
                    <a:latin typeface="Abadi Extra Light" panose="020B0204020104020204" pitchFamily="34" charset="0"/>
                  </a:rPr>
                  <a:t> feature values (recall our synthetic data examples)</a:t>
                </a:r>
              </a:p>
              <a:p>
                <a:pPr lvl="1">
                  <a:buFont typeface="Wingdings" panose="05000000000000000000" pitchFamily="2" charset="2"/>
                  <a:buChar char="§"/>
                </a:pPr>
                <a:r>
                  <a:rPr lang="en-GB" dirty="0">
                    <a:latin typeface="Abadi Extra Light" panose="020B0204020104020204" pitchFamily="34" charset="0"/>
                  </a:rPr>
                  <a:t>Need to be careful </a:t>
                </a:r>
                <a:r>
                  <a:rPr lang="en-GB" dirty="0" err="1">
                    <a:latin typeface="Abadi Extra Light" panose="020B0204020104020204" pitchFamily="34" charset="0"/>
                  </a:rPr>
                  <a:t>w.r.t.</a:t>
                </a:r>
                <a:r>
                  <a:rPr lang="en-GB" dirty="0">
                    <a:latin typeface="Abadi Extra Light" panose="020B0204020104020204" pitchFamily="34" charset="0"/>
                  </a:rPr>
                  <a:t> number of threshold points, how fine each range is, etc.</a:t>
                </a:r>
              </a:p>
              <a:p>
                <a:pPr lvl="1">
                  <a:buFont typeface="Wingdings" panose="05000000000000000000" pitchFamily="2" charset="2"/>
                  <a:buChar char="§"/>
                </a:pPr>
                <a:endParaRPr lang="en-GB" sz="900" dirty="0">
                  <a:latin typeface="Abadi Extra Light" panose="020B0204020104020204" pitchFamily="34" charset="0"/>
                </a:endParaRPr>
              </a:p>
              <a:p>
                <a:pPr>
                  <a:buFont typeface="Wingdings" panose="05000000000000000000" pitchFamily="2" charset="2"/>
                  <a:buChar char="§"/>
                </a:pPr>
                <a:r>
                  <a:rPr lang="en-GB" sz="2400" dirty="0">
                    <a:latin typeface="Abadi Extra Light" panose="020B0204020104020204" pitchFamily="34" charset="0"/>
                  </a:rPr>
                  <a:t>More sophisticated decision rules at the internal nodes can also be used</a:t>
                </a:r>
              </a:p>
              <a:p>
                <a:pPr lvl="1">
                  <a:buFont typeface="Wingdings" panose="05000000000000000000" pitchFamily="2" charset="2"/>
                  <a:buChar char="§"/>
                </a:pPr>
                <a:r>
                  <a:rPr lang="en-GB" dirty="0">
                    <a:latin typeface="Abadi Extra Light" panose="020B0204020104020204" pitchFamily="34" charset="0"/>
                  </a:rPr>
                  <a:t>Basically, need some rule that splits inputs at an internal node into homogeneous groups</a:t>
                </a:r>
              </a:p>
              <a:p>
                <a:pPr lvl="1">
                  <a:buFont typeface="Wingdings" panose="05000000000000000000" pitchFamily="2" charset="2"/>
                  <a:buChar char="§"/>
                </a:pPr>
                <a:r>
                  <a:rPr lang="en-GB" dirty="0">
                    <a:latin typeface="Abadi Extra Light" panose="020B0204020104020204" pitchFamily="34" charset="0"/>
                  </a:rPr>
                  <a:t>The rule can even be a machine learning classification algo (e.g., </a:t>
                </a:r>
                <a:r>
                  <a:rPr lang="en-GB" dirty="0" err="1">
                    <a:latin typeface="Abadi Extra Light" panose="020B0204020104020204" pitchFamily="34" charset="0"/>
                  </a:rPr>
                  <a:t>LwP</a:t>
                </a:r>
                <a:r>
                  <a:rPr lang="en-GB" dirty="0">
                    <a:latin typeface="Abadi Extra Light" panose="020B0204020104020204" pitchFamily="34" charset="0"/>
                  </a:rPr>
                  <a:t> or a deep learner)</a:t>
                </a:r>
              </a:p>
              <a:p>
                <a:pPr lvl="1">
                  <a:buFont typeface="Wingdings" panose="05000000000000000000" pitchFamily="2" charset="2"/>
                  <a:buChar char="§"/>
                </a:pPr>
                <a:r>
                  <a:rPr lang="en-GB" dirty="0">
                    <a:latin typeface="Abadi Extra Light" panose="020B0204020104020204" pitchFamily="34" charset="0"/>
                  </a:rPr>
                  <a:t>However, in DTs, we want the tests to be fast so single feature based rules are preferred</a:t>
                </a:r>
              </a:p>
              <a:p>
                <a:pPr lvl="1">
                  <a:buFont typeface="Wingdings" panose="05000000000000000000" pitchFamily="2" charset="2"/>
                  <a:buChar char="§"/>
                </a:pPr>
                <a:endParaRPr lang="en-GB" sz="900" dirty="0">
                  <a:latin typeface="Abadi Extra Light" panose="020B0204020104020204" pitchFamily="34" charset="0"/>
                </a:endParaRPr>
              </a:p>
              <a:p>
                <a:pPr>
                  <a:buFont typeface="Wingdings" panose="05000000000000000000" pitchFamily="2" charset="2"/>
                  <a:buChar char="§"/>
                </a:pPr>
                <a:r>
                  <a:rPr lang="en-GB" sz="2400" dirty="0">
                    <a:latin typeface="Abadi Extra Light" panose="020B0204020104020204" pitchFamily="34" charset="0"/>
                  </a:rPr>
                  <a:t>Need to take care handling training or test inputs that have some features missing</a:t>
                </a:r>
                <a:endParaRPr lang="en-GB" sz="1100" dirty="0">
                  <a:latin typeface="Abadi Extra Light" panose="020B0204020104020204" pitchFamily="34" charset="0"/>
                </a:endParaRPr>
              </a:p>
            </p:txBody>
          </p:sp>
        </mc:Choice>
        <mc:Fallback xmlns="">
          <p:sp>
            <p:nvSpPr>
              <p:cNvPr id="47" name="Content Placeholder 2">
                <a:extLst>
                  <a:ext uri="{FF2B5EF4-FFF2-40B4-BE49-F238E27FC236}">
                    <a16:creationId xmlns:a16="http://schemas.microsoft.com/office/drawing/2014/main" id="{60A06722-EDF2-4418-9797-499014F68A53}"/>
                  </a:ext>
                </a:extLst>
              </p:cNvPr>
              <p:cNvSpPr>
                <a:spLocks noGrp="1" noRot="1" noChangeAspect="1" noMove="1" noResize="1" noEditPoints="1" noAdjustHandles="1" noChangeArrowheads="1" noChangeShapeType="1" noTextEdit="1"/>
              </p:cNvSpPr>
              <p:nvPr>
                <p:ph idx="1"/>
              </p:nvPr>
            </p:nvSpPr>
            <p:spPr>
              <a:xfrm>
                <a:off x="265245" y="1130786"/>
                <a:ext cx="11740617" cy="5557532"/>
              </a:xfrm>
              <a:blipFill>
                <a:blip r:embed="rId3"/>
                <a:stretch>
                  <a:fillRect l="-727" t="-11294"/>
                </a:stretch>
              </a:blipFill>
            </p:spPr>
            <p:txBody>
              <a:bodyPr/>
              <a:lstStyle/>
              <a:p>
                <a:r>
                  <a:rPr lang="en-IN">
                    <a:noFill/>
                  </a:rPr>
                  <a:t> </a:t>
                </a:r>
              </a:p>
            </p:txBody>
          </p:sp>
        </mc:Fallback>
      </mc:AlternateContent>
      <p:sp>
        <p:nvSpPr>
          <p:cNvPr id="8" name="Slide Number Placeholder 11">
            <a:extLst>
              <a:ext uri="{FF2B5EF4-FFF2-40B4-BE49-F238E27FC236}">
                <a16:creationId xmlns:a16="http://schemas.microsoft.com/office/drawing/2014/main" id="{E8AA12DB-1E02-4252-B4CB-1932D8798C2F}"/>
              </a:ext>
            </a:extLst>
          </p:cNvPr>
          <p:cNvSpPr txBox="1">
            <a:spLocks/>
          </p:cNvSpPr>
          <p:nvPr/>
        </p:nvSpPr>
        <p:spPr>
          <a:xfrm>
            <a:off x="11419146" y="169682"/>
            <a:ext cx="602825"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0FED9D3-AF84-488D-8A6A-726D5349CDAB}" type="slidenum">
              <a:rPr lang="en-IN" sz="2800" smtClean="0">
                <a:solidFill>
                  <a:schemeClr val="accent2">
                    <a:lumMod val="40000"/>
                    <a:lumOff val="60000"/>
                  </a:schemeClr>
                </a:solidFill>
              </a:rPr>
              <a:pPr/>
              <a:t>22</a:t>
            </a:fld>
            <a:endParaRPr lang="en-IN" sz="2800" dirty="0">
              <a:solidFill>
                <a:schemeClr val="accent2">
                  <a:lumMod val="40000"/>
                  <a:lumOff val="60000"/>
                </a:schemeClr>
              </a:solidFill>
            </a:endParaRPr>
          </a:p>
        </p:txBody>
      </p:sp>
      <p:sp>
        <p:nvSpPr>
          <p:cNvPr id="3" name="TextBox 2">
            <a:extLst>
              <a:ext uri="{FF2B5EF4-FFF2-40B4-BE49-F238E27FC236}">
                <a16:creationId xmlns:a16="http://schemas.microsoft.com/office/drawing/2014/main" id="{AD995D39-5605-458A-A9FF-13AA271E0D94}"/>
              </a:ext>
            </a:extLst>
          </p:cNvPr>
          <p:cNvSpPr txBox="1"/>
          <p:nvPr/>
        </p:nvSpPr>
        <p:spPr>
          <a:xfrm>
            <a:off x="0" y="6520145"/>
            <a:ext cx="7206140" cy="307777"/>
          </a:xfrm>
          <a:prstGeom prst="rect">
            <a:avLst/>
          </a:prstGeom>
          <a:noFill/>
        </p:spPr>
        <p:txBody>
          <a:bodyPr wrap="none" rtlCol="0">
            <a:spAutoFit/>
          </a:bodyPr>
          <a:lstStyle/>
          <a:p>
            <a:r>
              <a:rPr lang="en-GB" sz="1400" baseline="30000" dirty="0">
                <a:latin typeface="Abadi Extra Light" panose="020B0204020104020204" pitchFamily="34" charset="0"/>
              </a:rPr>
              <a:t>1</a:t>
            </a:r>
            <a:r>
              <a:rPr lang="en-GB" sz="1400" dirty="0">
                <a:latin typeface="Abadi Extra Light" panose="020B0204020104020204" pitchFamily="34" charset="0"/>
              </a:rPr>
              <a:t>Breiman, Leo; Friedman, J. H.; </a:t>
            </a:r>
            <a:r>
              <a:rPr lang="en-GB" sz="1400" dirty="0" err="1">
                <a:latin typeface="Abadi Extra Light" panose="020B0204020104020204" pitchFamily="34" charset="0"/>
              </a:rPr>
              <a:t>Olshen</a:t>
            </a:r>
            <a:r>
              <a:rPr lang="en-GB" sz="1400" dirty="0">
                <a:latin typeface="Abadi Extra Light" panose="020B0204020104020204" pitchFamily="34" charset="0"/>
              </a:rPr>
              <a:t>, R. A.; Stone, C. J. (1984). Classification and regression trees</a:t>
            </a:r>
            <a:endParaRPr lang="en-IN" sz="1400" dirty="0">
              <a:latin typeface="Abadi Extra Light" panose="020B0204020104020204" pitchFamily="34" charset="0"/>
            </a:endParaRPr>
          </a:p>
        </p:txBody>
      </p:sp>
      <p:pic>
        <p:nvPicPr>
          <p:cNvPr id="7" name="Picture 6">
            <a:extLst>
              <a:ext uri="{FF2B5EF4-FFF2-40B4-BE49-F238E27FC236}">
                <a16:creationId xmlns:a16="http://schemas.microsoft.com/office/drawing/2014/main" id="{DF2079CC-5E5B-45AC-9F45-60AEA013ECD1}"/>
              </a:ext>
            </a:extLst>
          </p:cNvPr>
          <p:cNvPicPr>
            <a:picLocks noChangeAspect="1"/>
          </p:cNvPicPr>
          <p:nvPr/>
        </p:nvPicPr>
        <p:blipFill>
          <a:blip r:embed="rId4"/>
          <a:stretch>
            <a:fillRect/>
          </a:stretch>
        </p:blipFill>
        <p:spPr>
          <a:xfrm>
            <a:off x="11011284" y="1732717"/>
            <a:ext cx="1010687" cy="965223"/>
          </a:xfrm>
          <a:prstGeom prst="rect">
            <a:avLst/>
          </a:prstGeom>
        </p:spPr>
      </p:pic>
      <p:sp>
        <p:nvSpPr>
          <p:cNvPr id="5" name="Speech Bubble: Rectangle 4">
            <a:extLst>
              <a:ext uri="{FF2B5EF4-FFF2-40B4-BE49-F238E27FC236}">
                <a16:creationId xmlns:a16="http://schemas.microsoft.com/office/drawing/2014/main" id="{199672C0-038D-450A-8032-4EAB9B814A71}"/>
              </a:ext>
            </a:extLst>
          </p:cNvPr>
          <p:cNvSpPr/>
          <p:nvPr/>
        </p:nvSpPr>
        <p:spPr>
          <a:xfrm>
            <a:off x="8698523" y="169682"/>
            <a:ext cx="3228232" cy="1563035"/>
          </a:xfrm>
          <a:prstGeom prst="wedgeRectCallout">
            <a:avLst>
              <a:gd name="adj1" fmla="val 35910"/>
              <a:gd name="adj2" fmla="val 63145"/>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000" dirty="0">
                <a:solidFill>
                  <a:schemeClr val="tx1"/>
                </a:solidFill>
                <a:latin typeface="Abadi Extra Light" panose="020B0204020104020204" pitchFamily="34" charset="0"/>
              </a:rPr>
              <a:t>For </a:t>
            </a:r>
            <a:r>
              <a:rPr lang="en-IN" sz="2000" b="0" dirty="0">
                <a:solidFill>
                  <a:schemeClr val="tx1"/>
                </a:solidFill>
                <a:latin typeface="Abadi Extra Light" panose="020B0204020104020204" pitchFamily="34" charset="0"/>
              </a:rPr>
              <a:t>regression, outputs are real-valued and we don’t have a “set” of classes, so quantities like entropy/IG/</a:t>
            </a:r>
            <a:r>
              <a:rPr lang="en-IN" sz="2000" b="0" dirty="0" err="1">
                <a:solidFill>
                  <a:schemeClr val="tx1"/>
                </a:solidFill>
                <a:latin typeface="Abadi Extra Light" panose="020B0204020104020204" pitchFamily="34" charset="0"/>
              </a:rPr>
              <a:t>gini</a:t>
            </a:r>
            <a:r>
              <a:rPr lang="en-IN" sz="2000" b="0" dirty="0">
                <a:solidFill>
                  <a:schemeClr val="tx1"/>
                </a:solidFill>
                <a:latin typeface="Abadi Extra Light" panose="020B0204020104020204" pitchFamily="34" charset="0"/>
              </a:rPr>
              <a:t> etc. are undefined</a:t>
            </a:r>
          </a:p>
        </p:txBody>
      </p:sp>
      <p:pic>
        <p:nvPicPr>
          <p:cNvPr id="9" name="Picture 4">
            <a:extLst>
              <a:ext uri="{FF2B5EF4-FFF2-40B4-BE49-F238E27FC236}">
                <a16:creationId xmlns:a16="http://schemas.microsoft.com/office/drawing/2014/main" id="{8EC1F38A-52CB-49EB-A412-62C68110548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63075" y="3688616"/>
            <a:ext cx="2638105" cy="749310"/>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a:extLst>
              <a:ext uri="{FF2B5EF4-FFF2-40B4-BE49-F238E27FC236}">
                <a16:creationId xmlns:a16="http://schemas.microsoft.com/office/drawing/2014/main" id="{9588508D-9D4F-4479-8901-407DE5C90FFF}"/>
              </a:ext>
            </a:extLst>
          </p:cNvPr>
          <p:cNvCxnSpPr>
            <a:cxnSpLocks/>
          </p:cNvCxnSpPr>
          <p:nvPr/>
        </p:nvCxnSpPr>
        <p:spPr>
          <a:xfrm flipV="1">
            <a:off x="9363075" y="4437926"/>
            <a:ext cx="657225" cy="4103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3" name="Speech Bubble: Rectangle 12">
            <a:extLst>
              <a:ext uri="{FF2B5EF4-FFF2-40B4-BE49-F238E27FC236}">
                <a16:creationId xmlns:a16="http://schemas.microsoft.com/office/drawing/2014/main" id="{1A0FADC6-95CD-403F-956B-39A2EC841ED1}"/>
              </a:ext>
            </a:extLst>
          </p:cNvPr>
          <p:cNvSpPr/>
          <p:nvPr/>
        </p:nvSpPr>
        <p:spPr>
          <a:xfrm>
            <a:off x="4928466" y="2217693"/>
            <a:ext cx="3548784" cy="307777"/>
          </a:xfrm>
          <a:prstGeom prst="wedgeRectCallout">
            <a:avLst>
              <a:gd name="adj1" fmla="val -45577"/>
              <a:gd name="adj2" fmla="val 194106"/>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000" dirty="0">
                <a:solidFill>
                  <a:schemeClr val="tx1"/>
                </a:solidFill>
                <a:latin typeface="Abadi Extra Light" panose="020B0204020104020204" pitchFamily="34" charset="0"/>
              </a:rPr>
              <a:t>An illustration on the next slide</a:t>
            </a:r>
            <a:endParaRPr lang="en-IN" sz="2000" b="0" dirty="0">
              <a:solidFill>
                <a:schemeClr val="tx1"/>
              </a:solidFill>
              <a:latin typeface="Abadi Extra Light" panose="020B0204020104020204" pitchFamily="34" charset="0"/>
            </a:endParaRPr>
          </a:p>
        </p:txBody>
      </p:sp>
    </p:spTree>
    <p:custDataLst>
      <p:tags r:id="rId1"/>
    </p:custDataLst>
    <p:extLst>
      <p:ext uri="{BB962C8B-B14F-4D97-AF65-F5344CB8AC3E}">
        <p14:creationId xmlns:p14="http://schemas.microsoft.com/office/powerpoint/2010/main" val="855365665"/>
      </p:ext>
    </p:extLst>
  </p:cSld>
  <p:clrMapOvr>
    <a:masterClrMapping/>
  </p:clrMapOvr>
  <mc:AlternateContent xmlns:mc="http://schemas.openxmlformats.org/markup-compatibility/2006" xmlns:p14="http://schemas.microsoft.com/office/powerpoint/2010/main">
    <mc:Choice Requires="p14">
      <p:transition spd="slow" p14:dur="2000" advTm="356611"/>
    </mc:Choice>
    <mc:Fallback xmlns="">
      <p:transition spd="slow" advTm="35661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7">
                                            <p:txEl>
                                              <p:pRg st="0" end="0"/>
                                            </p:txEl>
                                          </p:spTgt>
                                        </p:tgtEl>
                                        <p:attrNameLst>
                                          <p:attrName>style.visibility</p:attrName>
                                        </p:attrNameLst>
                                      </p:cBhvr>
                                      <p:to>
                                        <p:strVal val="visible"/>
                                      </p:to>
                                    </p:set>
                                    <p:animEffect transition="in" filter="wipe(down)">
                                      <p:cBhvr>
                                        <p:cTn id="7" dur="500"/>
                                        <p:tgtEl>
                                          <p:spTgt spid="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7">
                                            <p:txEl>
                                              <p:pRg st="2" end="2"/>
                                            </p:txEl>
                                          </p:spTgt>
                                        </p:tgtEl>
                                        <p:attrNameLst>
                                          <p:attrName>style.visibility</p:attrName>
                                        </p:attrNameLst>
                                      </p:cBhvr>
                                      <p:to>
                                        <p:strVal val="visible"/>
                                      </p:to>
                                    </p:set>
                                    <p:animEffect transition="in" filter="wipe(down)">
                                      <p:cBhvr>
                                        <p:cTn id="12" dur="500"/>
                                        <p:tgtEl>
                                          <p:spTgt spid="47">
                                            <p:txEl>
                                              <p:pRg st="2" end="2"/>
                                            </p:txEl>
                                          </p:spTgt>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down)">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down)">
                                      <p:cBhvr>
                                        <p:cTn id="20" dur="500"/>
                                        <p:tgtEl>
                                          <p:spTgt spid="7"/>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down)">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47">
                                            <p:txEl>
                                              <p:pRg st="4" end="4"/>
                                            </p:txEl>
                                          </p:spTgt>
                                        </p:tgtEl>
                                        <p:attrNameLst>
                                          <p:attrName>style.visibility</p:attrName>
                                        </p:attrNameLst>
                                      </p:cBhvr>
                                      <p:to>
                                        <p:strVal val="visible"/>
                                      </p:to>
                                    </p:set>
                                    <p:animEffect transition="in" filter="wipe(down)">
                                      <p:cBhvr>
                                        <p:cTn id="28" dur="500"/>
                                        <p:tgtEl>
                                          <p:spTgt spid="47">
                                            <p:txEl>
                                              <p:pRg st="4" end="4"/>
                                            </p:txEl>
                                          </p:spTgt>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wipe(down)">
                                      <p:cBhvr>
                                        <p:cTn id="31" dur="500"/>
                                        <p:tgtEl>
                                          <p:spTgt spid="13"/>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nodeType="clickEffect">
                                  <p:stCondLst>
                                    <p:cond delay="0"/>
                                  </p:stCondLst>
                                  <p:childTnLst>
                                    <p:set>
                                      <p:cBhvr>
                                        <p:cTn id="35" dur="1" fill="hold">
                                          <p:stCondLst>
                                            <p:cond delay="0"/>
                                          </p:stCondLst>
                                        </p:cTn>
                                        <p:tgtEl>
                                          <p:spTgt spid="47">
                                            <p:txEl>
                                              <p:pRg st="5" end="5"/>
                                            </p:txEl>
                                          </p:spTgt>
                                        </p:tgtEl>
                                        <p:attrNameLst>
                                          <p:attrName>style.visibility</p:attrName>
                                        </p:attrNameLst>
                                      </p:cBhvr>
                                      <p:to>
                                        <p:strVal val="visible"/>
                                      </p:to>
                                    </p:set>
                                    <p:animEffect transition="in" filter="wipe(down)">
                                      <p:cBhvr>
                                        <p:cTn id="36" dur="500"/>
                                        <p:tgtEl>
                                          <p:spTgt spid="47">
                                            <p:txEl>
                                              <p:pRg st="5" end="5"/>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nodeType="clickEffect">
                                  <p:stCondLst>
                                    <p:cond delay="0"/>
                                  </p:stCondLst>
                                  <p:childTnLst>
                                    <p:set>
                                      <p:cBhvr>
                                        <p:cTn id="40" dur="1" fill="hold">
                                          <p:stCondLst>
                                            <p:cond delay="0"/>
                                          </p:stCondLst>
                                        </p:cTn>
                                        <p:tgtEl>
                                          <p:spTgt spid="47">
                                            <p:txEl>
                                              <p:pRg st="6" end="6"/>
                                            </p:txEl>
                                          </p:spTgt>
                                        </p:tgtEl>
                                        <p:attrNameLst>
                                          <p:attrName>style.visibility</p:attrName>
                                        </p:attrNameLst>
                                      </p:cBhvr>
                                      <p:to>
                                        <p:strVal val="visible"/>
                                      </p:to>
                                    </p:set>
                                    <p:animEffect transition="in" filter="wipe(down)">
                                      <p:cBhvr>
                                        <p:cTn id="41" dur="500"/>
                                        <p:tgtEl>
                                          <p:spTgt spid="47">
                                            <p:txEl>
                                              <p:pRg st="6" end="6"/>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nodeType="clickEffect">
                                  <p:stCondLst>
                                    <p:cond delay="0"/>
                                  </p:stCondLst>
                                  <p:childTnLst>
                                    <p:set>
                                      <p:cBhvr>
                                        <p:cTn id="45" dur="1" fill="hold">
                                          <p:stCondLst>
                                            <p:cond delay="0"/>
                                          </p:stCondLst>
                                        </p:cTn>
                                        <p:tgtEl>
                                          <p:spTgt spid="47">
                                            <p:txEl>
                                              <p:pRg st="8" end="8"/>
                                            </p:txEl>
                                          </p:spTgt>
                                        </p:tgtEl>
                                        <p:attrNameLst>
                                          <p:attrName>style.visibility</p:attrName>
                                        </p:attrNameLst>
                                      </p:cBhvr>
                                      <p:to>
                                        <p:strVal val="visible"/>
                                      </p:to>
                                    </p:set>
                                    <p:animEffect transition="in" filter="wipe(down)">
                                      <p:cBhvr>
                                        <p:cTn id="46" dur="500"/>
                                        <p:tgtEl>
                                          <p:spTgt spid="47">
                                            <p:txEl>
                                              <p:pRg st="8" end="8"/>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nodeType="clickEffect">
                                  <p:stCondLst>
                                    <p:cond delay="0"/>
                                  </p:stCondLst>
                                  <p:childTnLst>
                                    <p:set>
                                      <p:cBhvr>
                                        <p:cTn id="50" dur="1" fill="hold">
                                          <p:stCondLst>
                                            <p:cond delay="0"/>
                                          </p:stCondLst>
                                        </p:cTn>
                                        <p:tgtEl>
                                          <p:spTgt spid="47">
                                            <p:txEl>
                                              <p:pRg st="9" end="9"/>
                                            </p:txEl>
                                          </p:spTgt>
                                        </p:tgtEl>
                                        <p:attrNameLst>
                                          <p:attrName>style.visibility</p:attrName>
                                        </p:attrNameLst>
                                      </p:cBhvr>
                                      <p:to>
                                        <p:strVal val="visible"/>
                                      </p:to>
                                    </p:set>
                                    <p:animEffect transition="in" filter="wipe(down)">
                                      <p:cBhvr>
                                        <p:cTn id="51" dur="500"/>
                                        <p:tgtEl>
                                          <p:spTgt spid="47">
                                            <p:txEl>
                                              <p:pRg st="9" end="9"/>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4" fill="hold" nodeType="clickEffect">
                                  <p:stCondLst>
                                    <p:cond delay="0"/>
                                  </p:stCondLst>
                                  <p:childTnLst>
                                    <p:set>
                                      <p:cBhvr>
                                        <p:cTn id="55" dur="1" fill="hold">
                                          <p:stCondLst>
                                            <p:cond delay="0"/>
                                          </p:stCondLst>
                                        </p:cTn>
                                        <p:tgtEl>
                                          <p:spTgt spid="47">
                                            <p:txEl>
                                              <p:pRg st="10" end="10"/>
                                            </p:txEl>
                                          </p:spTgt>
                                        </p:tgtEl>
                                        <p:attrNameLst>
                                          <p:attrName>style.visibility</p:attrName>
                                        </p:attrNameLst>
                                      </p:cBhvr>
                                      <p:to>
                                        <p:strVal val="visible"/>
                                      </p:to>
                                    </p:set>
                                    <p:animEffect transition="in" filter="wipe(down)">
                                      <p:cBhvr>
                                        <p:cTn id="56" dur="500"/>
                                        <p:tgtEl>
                                          <p:spTgt spid="47">
                                            <p:txEl>
                                              <p:pRg st="10" end="10"/>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nodeType="clickEffect">
                                  <p:stCondLst>
                                    <p:cond delay="0"/>
                                  </p:stCondLst>
                                  <p:childTnLst>
                                    <p:set>
                                      <p:cBhvr>
                                        <p:cTn id="60" dur="1" fill="hold">
                                          <p:stCondLst>
                                            <p:cond delay="0"/>
                                          </p:stCondLst>
                                        </p:cTn>
                                        <p:tgtEl>
                                          <p:spTgt spid="9"/>
                                        </p:tgtEl>
                                        <p:attrNameLst>
                                          <p:attrName>style.visibility</p:attrName>
                                        </p:attrNameLst>
                                      </p:cBhvr>
                                      <p:to>
                                        <p:strVal val="visible"/>
                                      </p:to>
                                    </p:set>
                                    <p:animEffect transition="in" filter="wipe(down)">
                                      <p:cBhvr>
                                        <p:cTn id="61" dur="500"/>
                                        <p:tgtEl>
                                          <p:spTgt spid="9"/>
                                        </p:tgtEl>
                                      </p:cBhvr>
                                    </p:animEffect>
                                  </p:childTnLst>
                                </p:cTn>
                              </p:par>
                              <p:par>
                                <p:cTn id="62" presetID="22" presetClass="entr" presetSubtype="4" fill="hold" nodeType="withEffect">
                                  <p:stCondLst>
                                    <p:cond delay="0"/>
                                  </p:stCondLst>
                                  <p:childTnLst>
                                    <p:set>
                                      <p:cBhvr>
                                        <p:cTn id="63" dur="1" fill="hold">
                                          <p:stCondLst>
                                            <p:cond delay="0"/>
                                          </p:stCondLst>
                                        </p:cTn>
                                        <p:tgtEl>
                                          <p:spTgt spid="6"/>
                                        </p:tgtEl>
                                        <p:attrNameLst>
                                          <p:attrName>style.visibility</p:attrName>
                                        </p:attrNameLst>
                                      </p:cBhvr>
                                      <p:to>
                                        <p:strVal val="visible"/>
                                      </p:to>
                                    </p:set>
                                    <p:animEffect transition="in" filter="wipe(down)">
                                      <p:cBhvr>
                                        <p:cTn id="64" dur="500"/>
                                        <p:tgtEl>
                                          <p:spTgt spid="6"/>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4" fill="hold" nodeType="clickEffect">
                                  <p:stCondLst>
                                    <p:cond delay="0"/>
                                  </p:stCondLst>
                                  <p:childTnLst>
                                    <p:set>
                                      <p:cBhvr>
                                        <p:cTn id="68" dur="1" fill="hold">
                                          <p:stCondLst>
                                            <p:cond delay="0"/>
                                          </p:stCondLst>
                                        </p:cTn>
                                        <p:tgtEl>
                                          <p:spTgt spid="47">
                                            <p:txEl>
                                              <p:pRg st="11" end="11"/>
                                            </p:txEl>
                                          </p:spTgt>
                                        </p:tgtEl>
                                        <p:attrNameLst>
                                          <p:attrName>style.visibility</p:attrName>
                                        </p:attrNameLst>
                                      </p:cBhvr>
                                      <p:to>
                                        <p:strVal val="visible"/>
                                      </p:to>
                                    </p:set>
                                    <p:animEffect transition="in" filter="wipe(down)">
                                      <p:cBhvr>
                                        <p:cTn id="69" dur="500"/>
                                        <p:tgtEl>
                                          <p:spTgt spid="47">
                                            <p:txEl>
                                              <p:pRg st="11" end="11"/>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4" fill="hold" nodeType="clickEffect">
                                  <p:stCondLst>
                                    <p:cond delay="0"/>
                                  </p:stCondLst>
                                  <p:childTnLst>
                                    <p:set>
                                      <p:cBhvr>
                                        <p:cTn id="73" dur="1" fill="hold">
                                          <p:stCondLst>
                                            <p:cond delay="0"/>
                                          </p:stCondLst>
                                        </p:cTn>
                                        <p:tgtEl>
                                          <p:spTgt spid="47">
                                            <p:txEl>
                                              <p:pRg st="13" end="13"/>
                                            </p:txEl>
                                          </p:spTgt>
                                        </p:tgtEl>
                                        <p:attrNameLst>
                                          <p:attrName>style.visibility</p:attrName>
                                        </p:attrNameLst>
                                      </p:cBhvr>
                                      <p:to>
                                        <p:strVal val="visible"/>
                                      </p:to>
                                    </p:set>
                                    <p:animEffect transition="in" filter="wipe(down)">
                                      <p:cBhvr>
                                        <p:cTn id="74" dur="500"/>
                                        <p:tgtEl>
                                          <p:spTgt spid="47">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animBg="1"/>
      <p:bldP spid="1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dirty="0">
                <a:solidFill>
                  <a:schemeClr val="accent2">
                    <a:lumMod val="75000"/>
                  </a:schemeClr>
                </a:solidFill>
              </a:rPr>
              <a:t>An Illustration: DT with Real-Valued Features</a:t>
            </a:r>
          </a:p>
        </p:txBody>
      </p:sp>
      <p:sp>
        <p:nvSpPr>
          <p:cNvPr id="8" name="Slide Number Placeholder 11">
            <a:extLst>
              <a:ext uri="{FF2B5EF4-FFF2-40B4-BE49-F238E27FC236}">
                <a16:creationId xmlns:a16="http://schemas.microsoft.com/office/drawing/2014/main" id="{E8AA12DB-1E02-4252-B4CB-1932D8798C2F}"/>
              </a:ext>
            </a:extLst>
          </p:cNvPr>
          <p:cNvSpPr txBox="1">
            <a:spLocks/>
          </p:cNvSpPr>
          <p:nvPr/>
        </p:nvSpPr>
        <p:spPr>
          <a:xfrm>
            <a:off x="11419146" y="169682"/>
            <a:ext cx="602825"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0FED9D3-AF84-488D-8A6A-726D5349CDAB}" type="slidenum">
              <a:rPr lang="en-IN" sz="2800" smtClean="0">
                <a:solidFill>
                  <a:schemeClr val="accent2">
                    <a:lumMod val="40000"/>
                    <a:lumOff val="60000"/>
                  </a:schemeClr>
                </a:solidFill>
              </a:rPr>
              <a:pPr/>
              <a:t>23</a:t>
            </a:fld>
            <a:endParaRPr lang="en-IN" sz="2800" dirty="0">
              <a:solidFill>
                <a:schemeClr val="accent2">
                  <a:lumMod val="40000"/>
                  <a:lumOff val="60000"/>
                </a:schemeClr>
              </a:solidFill>
            </a:endParaRPr>
          </a:p>
        </p:txBody>
      </p:sp>
      <p:sp>
        <p:nvSpPr>
          <p:cNvPr id="11" name="Freeform 4">
            <a:extLst>
              <a:ext uri="{FF2B5EF4-FFF2-40B4-BE49-F238E27FC236}">
                <a16:creationId xmlns:a16="http://schemas.microsoft.com/office/drawing/2014/main" id="{C1A6AFE1-57F9-4BA8-9DFA-54ADD1F729D5}"/>
              </a:ext>
            </a:extLst>
          </p:cNvPr>
          <p:cNvSpPr/>
          <p:nvPr/>
        </p:nvSpPr>
        <p:spPr>
          <a:xfrm>
            <a:off x="6374468" y="1601707"/>
            <a:ext cx="1481044" cy="2040500"/>
          </a:xfrm>
          <a:custGeom>
            <a:avLst/>
            <a:gdLst>
              <a:gd name="connsiteX0" fmla="*/ 0 w 1481044"/>
              <a:gd name="connsiteY0" fmla="*/ 0 h 2040500"/>
              <a:gd name="connsiteX1" fmla="*/ 1140954 w 1481044"/>
              <a:gd name="connsiteY1" fmla="*/ 0 h 2040500"/>
              <a:gd name="connsiteX2" fmla="*/ 1481044 w 1481044"/>
              <a:gd name="connsiteY2" fmla="*/ 340090 h 2040500"/>
              <a:gd name="connsiteX3" fmla="*/ 1481044 w 1481044"/>
              <a:gd name="connsiteY3" fmla="*/ 1700410 h 2040500"/>
              <a:gd name="connsiteX4" fmla="*/ 1140954 w 1481044"/>
              <a:gd name="connsiteY4" fmla="*/ 2040500 h 2040500"/>
              <a:gd name="connsiteX5" fmla="*/ 0 w 1481044"/>
              <a:gd name="connsiteY5" fmla="*/ 2040500 h 204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1044" h="2040500">
                <a:moveTo>
                  <a:pt x="0" y="0"/>
                </a:moveTo>
                <a:lnTo>
                  <a:pt x="1140954" y="0"/>
                </a:lnTo>
                <a:cubicBezTo>
                  <a:pt x="1328781" y="0"/>
                  <a:pt x="1481044" y="152263"/>
                  <a:pt x="1481044" y="340090"/>
                </a:cubicBezTo>
                <a:lnTo>
                  <a:pt x="1481044" y="1700410"/>
                </a:lnTo>
                <a:cubicBezTo>
                  <a:pt x="1481044" y="1888237"/>
                  <a:pt x="1328781" y="2040500"/>
                  <a:pt x="1140954" y="2040500"/>
                </a:cubicBezTo>
                <a:lnTo>
                  <a:pt x="0" y="2040500"/>
                </a:lnTo>
                <a:close/>
              </a:path>
            </a:pathLst>
          </a:custGeom>
          <a:solidFill>
            <a:srgbClr val="FFFF00">
              <a:alpha val="25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2" name="Freeform 5">
            <a:extLst>
              <a:ext uri="{FF2B5EF4-FFF2-40B4-BE49-F238E27FC236}">
                <a16:creationId xmlns:a16="http://schemas.microsoft.com/office/drawing/2014/main" id="{F6453A83-8655-4A70-B373-3A389862A4DF}"/>
              </a:ext>
            </a:extLst>
          </p:cNvPr>
          <p:cNvSpPr/>
          <p:nvPr/>
        </p:nvSpPr>
        <p:spPr>
          <a:xfrm>
            <a:off x="4342604" y="1601707"/>
            <a:ext cx="2031864" cy="2040500"/>
          </a:xfrm>
          <a:custGeom>
            <a:avLst/>
            <a:gdLst>
              <a:gd name="connsiteX0" fmla="*/ 340090 w 2031864"/>
              <a:gd name="connsiteY0" fmla="*/ 0 h 2040500"/>
              <a:gd name="connsiteX1" fmla="*/ 2031864 w 2031864"/>
              <a:gd name="connsiteY1" fmla="*/ 0 h 2040500"/>
              <a:gd name="connsiteX2" fmla="*/ 2031864 w 2031864"/>
              <a:gd name="connsiteY2" fmla="*/ 2040500 h 2040500"/>
              <a:gd name="connsiteX3" fmla="*/ 340090 w 2031864"/>
              <a:gd name="connsiteY3" fmla="*/ 2040500 h 2040500"/>
              <a:gd name="connsiteX4" fmla="*/ 0 w 2031864"/>
              <a:gd name="connsiteY4" fmla="*/ 1700410 h 2040500"/>
              <a:gd name="connsiteX5" fmla="*/ 0 w 2031864"/>
              <a:gd name="connsiteY5" fmla="*/ 340090 h 2040500"/>
              <a:gd name="connsiteX6" fmla="*/ 340090 w 2031864"/>
              <a:gd name="connsiteY6" fmla="*/ 0 h 204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31864" h="2040500">
                <a:moveTo>
                  <a:pt x="340090" y="0"/>
                </a:moveTo>
                <a:lnTo>
                  <a:pt x="2031864" y="0"/>
                </a:lnTo>
                <a:lnTo>
                  <a:pt x="2031864" y="2040500"/>
                </a:lnTo>
                <a:lnTo>
                  <a:pt x="340090" y="2040500"/>
                </a:lnTo>
                <a:cubicBezTo>
                  <a:pt x="152263" y="2040500"/>
                  <a:pt x="0" y="1888237"/>
                  <a:pt x="0" y="1700410"/>
                </a:cubicBezTo>
                <a:lnTo>
                  <a:pt x="0" y="340090"/>
                </a:lnTo>
                <a:cubicBezTo>
                  <a:pt x="0" y="152263"/>
                  <a:pt x="152263" y="0"/>
                  <a:pt x="340090" y="0"/>
                </a:cubicBezTo>
                <a:close/>
              </a:path>
            </a:pathLst>
          </a:custGeom>
          <a:solidFill>
            <a:srgbClr val="ED7D31">
              <a:alpha val="25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3" name="Rounded Rectangle 6">
            <a:extLst>
              <a:ext uri="{FF2B5EF4-FFF2-40B4-BE49-F238E27FC236}">
                <a16:creationId xmlns:a16="http://schemas.microsoft.com/office/drawing/2014/main" id="{88AD2AF1-FECE-4BCD-9C74-598ACD54B096}"/>
              </a:ext>
            </a:extLst>
          </p:cNvPr>
          <p:cNvSpPr>
            <a:spLocks noChangeAspect="1"/>
          </p:cNvSpPr>
          <p:nvPr/>
        </p:nvSpPr>
        <p:spPr>
          <a:xfrm>
            <a:off x="4339549" y="1607849"/>
            <a:ext cx="3512908" cy="2040500"/>
          </a:xfrm>
          <a:prstGeom prst="roundRect">
            <a:avLst/>
          </a:prstGeom>
          <a:noFill/>
          <a:ln w="381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nvGrpSpPr>
          <p:cNvPr id="14" name="Group 13">
            <a:extLst>
              <a:ext uri="{FF2B5EF4-FFF2-40B4-BE49-F238E27FC236}">
                <a16:creationId xmlns:a16="http://schemas.microsoft.com/office/drawing/2014/main" id="{4EC54753-1888-41D1-9B8C-EA08234D17C4}"/>
              </a:ext>
            </a:extLst>
          </p:cNvPr>
          <p:cNvGrpSpPr/>
          <p:nvPr/>
        </p:nvGrpSpPr>
        <p:grpSpPr>
          <a:xfrm>
            <a:off x="3505439" y="2753598"/>
            <a:ext cx="5181128" cy="1527979"/>
            <a:chOff x="3505439" y="2628099"/>
            <a:chExt cx="5181128" cy="1527979"/>
          </a:xfrm>
        </p:grpSpPr>
        <p:cxnSp>
          <p:nvCxnSpPr>
            <p:cNvPr id="15" name="Straight Arrow Connector 14">
              <a:extLst>
                <a:ext uri="{FF2B5EF4-FFF2-40B4-BE49-F238E27FC236}">
                  <a16:creationId xmlns:a16="http://schemas.microsoft.com/office/drawing/2014/main" id="{63F675C3-30A8-4067-83BA-64E4CDD59DC5}"/>
                </a:ext>
              </a:extLst>
            </p:cNvPr>
            <p:cNvCxnSpPr>
              <a:stCxn id="13" idx="1"/>
            </p:cNvCxnSpPr>
            <p:nvPr/>
          </p:nvCxnSpPr>
          <p:spPr>
            <a:xfrm flipH="1">
              <a:off x="3505439" y="2628099"/>
              <a:ext cx="834110" cy="1527979"/>
            </a:xfrm>
            <a:prstGeom prst="straightConnector1">
              <a:avLst/>
            </a:prstGeom>
            <a:noFill/>
            <a:ln w="57150" cap="flat" cmpd="sng" algn="ctr">
              <a:solidFill>
                <a:sysClr val="windowText" lastClr="000000"/>
              </a:solidFill>
              <a:prstDash val="solid"/>
              <a:miter lim="800000"/>
              <a:tailEnd type="triangle"/>
            </a:ln>
            <a:effectLst/>
          </p:spPr>
        </p:cxnSp>
        <p:cxnSp>
          <p:nvCxnSpPr>
            <p:cNvPr id="16" name="Straight Arrow Connector 15">
              <a:extLst>
                <a:ext uri="{FF2B5EF4-FFF2-40B4-BE49-F238E27FC236}">
                  <a16:creationId xmlns:a16="http://schemas.microsoft.com/office/drawing/2014/main" id="{BDD6F4BC-D0A8-4426-9E37-0972D402BE8C}"/>
                </a:ext>
              </a:extLst>
            </p:cNvPr>
            <p:cNvCxnSpPr>
              <a:stCxn id="13" idx="3"/>
            </p:cNvCxnSpPr>
            <p:nvPr/>
          </p:nvCxnSpPr>
          <p:spPr>
            <a:xfrm>
              <a:off x="7852457" y="2628099"/>
              <a:ext cx="834110" cy="1527979"/>
            </a:xfrm>
            <a:prstGeom prst="straightConnector1">
              <a:avLst/>
            </a:prstGeom>
            <a:noFill/>
            <a:ln w="57150" cap="flat" cmpd="sng" algn="ctr">
              <a:solidFill>
                <a:sysClr val="windowText" lastClr="000000"/>
              </a:solidFill>
              <a:prstDash val="solid"/>
              <a:miter lim="800000"/>
              <a:tailEnd type="triangle"/>
            </a:ln>
            <a:effectLst/>
          </p:spPr>
        </p:cxnSp>
      </p:grpSp>
      <p:grpSp>
        <p:nvGrpSpPr>
          <p:cNvPr id="17" name="Group 16">
            <a:extLst>
              <a:ext uri="{FF2B5EF4-FFF2-40B4-BE49-F238E27FC236}">
                <a16:creationId xmlns:a16="http://schemas.microsoft.com/office/drawing/2014/main" id="{46A7425D-EA38-4A7F-BF39-194DF9C45058}"/>
              </a:ext>
            </a:extLst>
          </p:cNvPr>
          <p:cNvGrpSpPr/>
          <p:nvPr/>
        </p:nvGrpSpPr>
        <p:grpSpPr>
          <a:xfrm>
            <a:off x="4674846" y="1904536"/>
            <a:ext cx="1373938" cy="1531682"/>
            <a:chOff x="4674843" y="1550437"/>
            <a:chExt cx="1373938" cy="1531682"/>
          </a:xfrm>
        </p:grpSpPr>
        <p:sp>
          <p:nvSpPr>
            <p:cNvPr id="18" name="Oval 17">
              <a:extLst>
                <a:ext uri="{FF2B5EF4-FFF2-40B4-BE49-F238E27FC236}">
                  <a16:creationId xmlns:a16="http://schemas.microsoft.com/office/drawing/2014/main" id="{33AA9503-E6DA-4442-8B0F-0451BFD70C97}"/>
                </a:ext>
              </a:extLst>
            </p:cNvPr>
            <p:cNvSpPr/>
            <p:nvPr/>
          </p:nvSpPr>
          <p:spPr>
            <a:xfrm>
              <a:off x="4674843" y="1550437"/>
              <a:ext cx="311085" cy="311085"/>
            </a:xfrm>
            <a:prstGeom prst="ellipse">
              <a:avLst/>
            </a:prstGeom>
            <a:solidFill>
              <a:srgbClr val="FF0000"/>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9" name="Oval 18">
              <a:extLst>
                <a:ext uri="{FF2B5EF4-FFF2-40B4-BE49-F238E27FC236}">
                  <a16:creationId xmlns:a16="http://schemas.microsoft.com/office/drawing/2014/main" id="{C5AFB5FC-5CD7-475E-9162-B79E6DA43918}"/>
                </a:ext>
              </a:extLst>
            </p:cNvPr>
            <p:cNvSpPr/>
            <p:nvPr/>
          </p:nvSpPr>
          <p:spPr>
            <a:xfrm>
              <a:off x="5122994" y="1826384"/>
              <a:ext cx="311085" cy="311085"/>
            </a:xfrm>
            <a:prstGeom prst="ellipse">
              <a:avLst/>
            </a:prstGeom>
            <a:solidFill>
              <a:srgbClr val="2ECC71"/>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0" name="Oval 19">
              <a:extLst>
                <a:ext uri="{FF2B5EF4-FFF2-40B4-BE49-F238E27FC236}">
                  <a16:creationId xmlns:a16="http://schemas.microsoft.com/office/drawing/2014/main" id="{FC8A7AC0-A90D-4A9E-9AB0-F21BF862D7F8}"/>
                </a:ext>
              </a:extLst>
            </p:cNvPr>
            <p:cNvSpPr/>
            <p:nvPr/>
          </p:nvSpPr>
          <p:spPr>
            <a:xfrm>
              <a:off x="5513246" y="1660318"/>
              <a:ext cx="311085" cy="311085"/>
            </a:xfrm>
            <a:prstGeom prst="ellipse">
              <a:avLst/>
            </a:prstGeom>
            <a:solidFill>
              <a:srgbClr val="FF0000"/>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1" name="Oval 20">
              <a:extLst>
                <a:ext uri="{FF2B5EF4-FFF2-40B4-BE49-F238E27FC236}">
                  <a16:creationId xmlns:a16="http://schemas.microsoft.com/office/drawing/2014/main" id="{9FA8E8C7-E1FF-469A-9369-14026FBA7EAF}"/>
                </a:ext>
              </a:extLst>
            </p:cNvPr>
            <p:cNvSpPr/>
            <p:nvPr/>
          </p:nvSpPr>
          <p:spPr>
            <a:xfrm>
              <a:off x="5737696" y="2118457"/>
              <a:ext cx="311085" cy="311085"/>
            </a:xfrm>
            <a:prstGeom prst="ellipse">
              <a:avLst/>
            </a:prstGeom>
            <a:solidFill>
              <a:srgbClr val="FF0000"/>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2" name="Oval 21">
              <a:extLst>
                <a:ext uri="{FF2B5EF4-FFF2-40B4-BE49-F238E27FC236}">
                  <a16:creationId xmlns:a16="http://schemas.microsoft.com/office/drawing/2014/main" id="{F8EADFC3-45D1-4CCE-BE90-23A0FF14D64B}"/>
                </a:ext>
              </a:extLst>
            </p:cNvPr>
            <p:cNvSpPr/>
            <p:nvPr/>
          </p:nvSpPr>
          <p:spPr>
            <a:xfrm>
              <a:off x="4803220" y="2771034"/>
              <a:ext cx="311085" cy="311085"/>
            </a:xfrm>
            <a:prstGeom prst="ellipse">
              <a:avLst/>
            </a:prstGeom>
            <a:solidFill>
              <a:srgbClr val="FF0000"/>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23" name="Group 22">
            <a:extLst>
              <a:ext uri="{FF2B5EF4-FFF2-40B4-BE49-F238E27FC236}">
                <a16:creationId xmlns:a16="http://schemas.microsoft.com/office/drawing/2014/main" id="{7BCE2921-3EC7-4505-AC7E-0F5E03C5DB95}"/>
              </a:ext>
            </a:extLst>
          </p:cNvPr>
          <p:cNvGrpSpPr/>
          <p:nvPr/>
        </p:nvGrpSpPr>
        <p:grpSpPr>
          <a:xfrm>
            <a:off x="6486738" y="1904536"/>
            <a:ext cx="1135302" cy="1483566"/>
            <a:chOff x="6486735" y="1550437"/>
            <a:chExt cx="1135302" cy="1483566"/>
          </a:xfrm>
        </p:grpSpPr>
        <p:sp>
          <p:nvSpPr>
            <p:cNvPr id="24" name="Oval 23">
              <a:extLst>
                <a:ext uri="{FF2B5EF4-FFF2-40B4-BE49-F238E27FC236}">
                  <a16:creationId xmlns:a16="http://schemas.microsoft.com/office/drawing/2014/main" id="{0A839A17-CD1A-4AE0-B28F-D81E912E5D25}"/>
                </a:ext>
              </a:extLst>
            </p:cNvPr>
            <p:cNvSpPr/>
            <p:nvPr/>
          </p:nvSpPr>
          <p:spPr>
            <a:xfrm>
              <a:off x="6628506" y="1861522"/>
              <a:ext cx="311085" cy="311085"/>
            </a:xfrm>
            <a:prstGeom prst="ellipse">
              <a:avLst/>
            </a:prstGeom>
            <a:solidFill>
              <a:srgbClr val="2ECC71"/>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5" name="Oval 24">
              <a:extLst>
                <a:ext uri="{FF2B5EF4-FFF2-40B4-BE49-F238E27FC236}">
                  <a16:creationId xmlns:a16="http://schemas.microsoft.com/office/drawing/2014/main" id="{6DE58DC0-2F09-4178-8D2E-443503BC95B7}"/>
                </a:ext>
              </a:extLst>
            </p:cNvPr>
            <p:cNvSpPr/>
            <p:nvPr/>
          </p:nvSpPr>
          <p:spPr>
            <a:xfrm>
              <a:off x="6486735" y="2468313"/>
              <a:ext cx="311085" cy="311085"/>
            </a:xfrm>
            <a:prstGeom prst="ellipse">
              <a:avLst/>
            </a:prstGeom>
            <a:solidFill>
              <a:srgbClr val="2ECC71"/>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6" name="Oval 25">
              <a:extLst>
                <a:ext uri="{FF2B5EF4-FFF2-40B4-BE49-F238E27FC236}">
                  <a16:creationId xmlns:a16="http://schemas.microsoft.com/office/drawing/2014/main" id="{195497B2-6C3B-4260-9DD1-88D1DB4FAABE}"/>
                </a:ext>
              </a:extLst>
            </p:cNvPr>
            <p:cNvSpPr/>
            <p:nvPr/>
          </p:nvSpPr>
          <p:spPr>
            <a:xfrm>
              <a:off x="7248459" y="2722918"/>
              <a:ext cx="311085" cy="311085"/>
            </a:xfrm>
            <a:prstGeom prst="ellipse">
              <a:avLst/>
            </a:prstGeom>
            <a:solidFill>
              <a:srgbClr val="2ECC71"/>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7" name="Oval 26">
              <a:extLst>
                <a:ext uri="{FF2B5EF4-FFF2-40B4-BE49-F238E27FC236}">
                  <a16:creationId xmlns:a16="http://schemas.microsoft.com/office/drawing/2014/main" id="{FE53C3DE-AF48-4F22-BD7B-3A72EAFBC5C5}"/>
                </a:ext>
              </a:extLst>
            </p:cNvPr>
            <p:cNvSpPr/>
            <p:nvPr/>
          </p:nvSpPr>
          <p:spPr>
            <a:xfrm>
              <a:off x="7287294" y="2319700"/>
              <a:ext cx="311085" cy="311085"/>
            </a:xfrm>
            <a:prstGeom prst="ellipse">
              <a:avLst/>
            </a:prstGeom>
            <a:solidFill>
              <a:srgbClr val="2ECC71"/>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8" name="Oval 27">
              <a:extLst>
                <a:ext uri="{FF2B5EF4-FFF2-40B4-BE49-F238E27FC236}">
                  <a16:creationId xmlns:a16="http://schemas.microsoft.com/office/drawing/2014/main" id="{235CC1C4-4BED-4CAA-8BE3-EA9F9CB40FCF}"/>
                </a:ext>
              </a:extLst>
            </p:cNvPr>
            <p:cNvSpPr/>
            <p:nvPr/>
          </p:nvSpPr>
          <p:spPr>
            <a:xfrm>
              <a:off x="7310952" y="1550437"/>
              <a:ext cx="311085" cy="311085"/>
            </a:xfrm>
            <a:prstGeom prst="ellipse">
              <a:avLst/>
            </a:prstGeom>
            <a:solidFill>
              <a:srgbClr val="FF0000"/>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sp>
        <p:nvSpPr>
          <p:cNvPr id="29" name="Rounded Rectangle 22">
            <a:extLst>
              <a:ext uri="{FF2B5EF4-FFF2-40B4-BE49-F238E27FC236}">
                <a16:creationId xmlns:a16="http://schemas.microsoft.com/office/drawing/2014/main" id="{6229815D-6F02-4A12-94F6-11EAF4630F3C}"/>
              </a:ext>
            </a:extLst>
          </p:cNvPr>
          <p:cNvSpPr>
            <a:spLocks noChangeAspect="1"/>
          </p:cNvSpPr>
          <p:nvPr/>
        </p:nvSpPr>
        <p:spPr>
          <a:xfrm>
            <a:off x="1288818" y="4162220"/>
            <a:ext cx="3512908" cy="2040500"/>
          </a:xfrm>
          <a:prstGeom prst="roundRect">
            <a:avLst/>
          </a:prstGeom>
          <a:noFill/>
          <a:ln w="381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0" name="Rounded Rectangle 23">
            <a:extLst>
              <a:ext uri="{FF2B5EF4-FFF2-40B4-BE49-F238E27FC236}">
                <a16:creationId xmlns:a16="http://schemas.microsoft.com/office/drawing/2014/main" id="{F7F9E2EB-DD99-4EDE-AA51-CE6A05B1AFD8}"/>
              </a:ext>
            </a:extLst>
          </p:cNvPr>
          <p:cNvSpPr>
            <a:spLocks noChangeAspect="1"/>
          </p:cNvSpPr>
          <p:nvPr/>
        </p:nvSpPr>
        <p:spPr>
          <a:xfrm>
            <a:off x="7598382" y="4162220"/>
            <a:ext cx="3512908" cy="2040500"/>
          </a:xfrm>
          <a:prstGeom prst="roundRect">
            <a:avLst/>
          </a:prstGeom>
          <a:noFill/>
          <a:ln w="381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1" name="Oval 30">
            <a:extLst>
              <a:ext uri="{FF2B5EF4-FFF2-40B4-BE49-F238E27FC236}">
                <a16:creationId xmlns:a16="http://schemas.microsoft.com/office/drawing/2014/main" id="{E843779B-4186-4905-BBCC-A6F5B0A7DF0F}"/>
              </a:ext>
            </a:extLst>
          </p:cNvPr>
          <p:cNvSpPr/>
          <p:nvPr/>
        </p:nvSpPr>
        <p:spPr>
          <a:xfrm>
            <a:off x="5940459" y="1147411"/>
            <a:ext cx="311085" cy="311085"/>
          </a:xfrm>
          <a:prstGeom prst="ellipse">
            <a:avLst/>
          </a:prstGeom>
          <a:solidFill>
            <a:sysClr val="windowText" lastClr="000000"/>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cxnSp>
        <p:nvCxnSpPr>
          <p:cNvPr id="32" name="Straight Connector 31">
            <a:extLst>
              <a:ext uri="{FF2B5EF4-FFF2-40B4-BE49-F238E27FC236}">
                <a16:creationId xmlns:a16="http://schemas.microsoft.com/office/drawing/2014/main" id="{FF7DA2C1-3A72-4AB2-B265-8361D5FA21ED}"/>
              </a:ext>
            </a:extLst>
          </p:cNvPr>
          <p:cNvCxnSpPr/>
          <p:nvPr/>
        </p:nvCxnSpPr>
        <p:spPr>
          <a:xfrm>
            <a:off x="6371413" y="1147411"/>
            <a:ext cx="0" cy="3241820"/>
          </a:xfrm>
          <a:prstGeom prst="line">
            <a:avLst/>
          </a:prstGeom>
          <a:noFill/>
          <a:ln w="38100" cap="flat" cmpd="sng" algn="ctr">
            <a:solidFill>
              <a:sysClr val="windowText" lastClr="000000"/>
            </a:solidFill>
            <a:prstDash val="dash"/>
            <a:miter lim="800000"/>
          </a:ln>
          <a:effectLst/>
        </p:spPr>
      </p:cxnSp>
      <p:cxnSp>
        <p:nvCxnSpPr>
          <p:cNvPr id="33" name="Straight Connector 32">
            <a:extLst>
              <a:ext uri="{FF2B5EF4-FFF2-40B4-BE49-F238E27FC236}">
                <a16:creationId xmlns:a16="http://schemas.microsoft.com/office/drawing/2014/main" id="{5AF75031-9819-4B49-AF09-C7F56FB3324A}"/>
              </a:ext>
            </a:extLst>
          </p:cNvPr>
          <p:cNvCxnSpPr/>
          <p:nvPr/>
        </p:nvCxnSpPr>
        <p:spPr>
          <a:xfrm flipH="1">
            <a:off x="3982568" y="2472556"/>
            <a:ext cx="4324037" cy="0"/>
          </a:xfrm>
          <a:prstGeom prst="line">
            <a:avLst/>
          </a:prstGeom>
          <a:noFill/>
          <a:ln w="38100" cap="flat" cmpd="sng" algn="ctr">
            <a:solidFill>
              <a:sysClr val="windowText" lastClr="000000"/>
            </a:solidFill>
            <a:prstDash val="dash"/>
            <a:miter lim="800000"/>
          </a:ln>
          <a:effectLst/>
        </p:spPr>
      </p:cxnSp>
      <p:sp>
        <p:nvSpPr>
          <p:cNvPr id="34" name="Rectangle 33">
            <a:extLst>
              <a:ext uri="{FF2B5EF4-FFF2-40B4-BE49-F238E27FC236}">
                <a16:creationId xmlns:a16="http://schemas.microsoft.com/office/drawing/2014/main" id="{87E5AC46-DDE5-4FF0-88B7-EF7D95C6CE50}"/>
              </a:ext>
            </a:extLst>
          </p:cNvPr>
          <p:cNvSpPr/>
          <p:nvPr/>
        </p:nvSpPr>
        <p:spPr>
          <a:xfrm>
            <a:off x="1143109" y="2318866"/>
            <a:ext cx="149810" cy="1080000"/>
          </a:xfrm>
          <a:prstGeom prst="rect">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5" name="Rectangle 34">
            <a:extLst>
              <a:ext uri="{FF2B5EF4-FFF2-40B4-BE49-F238E27FC236}">
                <a16:creationId xmlns:a16="http://schemas.microsoft.com/office/drawing/2014/main" id="{43BAC2CB-7267-4DC1-9720-6C0AAE7DEBC6}"/>
              </a:ext>
            </a:extLst>
          </p:cNvPr>
          <p:cNvSpPr/>
          <p:nvPr/>
        </p:nvSpPr>
        <p:spPr>
          <a:xfrm>
            <a:off x="1506774" y="2678866"/>
            <a:ext cx="149810" cy="720000"/>
          </a:xfrm>
          <a:prstGeom prst="rect">
            <a:avLst/>
          </a:prstGeom>
          <a:solidFill>
            <a:srgbClr val="2ECC7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cxnSp>
        <p:nvCxnSpPr>
          <p:cNvPr id="36" name="Straight Connector 35">
            <a:extLst>
              <a:ext uri="{FF2B5EF4-FFF2-40B4-BE49-F238E27FC236}">
                <a16:creationId xmlns:a16="http://schemas.microsoft.com/office/drawing/2014/main" id="{7C4EF0F5-2F50-471E-834C-FB089578B633}"/>
              </a:ext>
            </a:extLst>
          </p:cNvPr>
          <p:cNvCxnSpPr/>
          <p:nvPr/>
        </p:nvCxnSpPr>
        <p:spPr>
          <a:xfrm>
            <a:off x="906330" y="3388102"/>
            <a:ext cx="1039014" cy="0"/>
          </a:xfrm>
          <a:prstGeom prst="line">
            <a:avLst/>
          </a:prstGeom>
          <a:noFill/>
          <a:ln w="38100" cap="flat" cmpd="sng" algn="ctr">
            <a:solidFill>
              <a:sysClr val="windowText" lastClr="000000"/>
            </a:solidFill>
            <a:prstDash val="solid"/>
            <a:miter lim="800000"/>
          </a:ln>
          <a:effectLst/>
        </p:spPr>
      </p:cxnSp>
      <p:sp>
        <p:nvSpPr>
          <p:cNvPr id="37" name="Rectangle 36">
            <a:extLst>
              <a:ext uri="{FF2B5EF4-FFF2-40B4-BE49-F238E27FC236}">
                <a16:creationId xmlns:a16="http://schemas.microsoft.com/office/drawing/2014/main" id="{E3519C04-8DEF-4B76-A087-100ABBB4713B}"/>
              </a:ext>
            </a:extLst>
          </p:cNvPr>
          <p:cNvSpPr/>
          <p:nvPr/>
        </p:nvSpPr>
        <p:spPr>
          <a:xfrm>
            <a:off x="2394051" y="2662021"/>
            <a:ext cx="149810" cy="720000"/>
          </a:xfrm>
          <a:prstGeom prst="rect">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8" name="Rectangle 37">
            <a:extLst>
              <a:ext uri="{FF2B5EF4-FFF2-40B4-BE49-F238E27FC236}">
                <a16:creationId xmlns:a16="http://schemas.microsoft.com/office/drawing/2014/main" id="{2EA63562-9703-44E9-A0C5-755AB64CC160}"/>
              </a:ext>
            </a:extLst>
          </p:cNvPr>
          <p:cNvSpPr/>
          <p:nvPr/>
        </p:nvSpPr>
        <p:spPr>
          <a:xfrm>
            <a:off x="2757716" y="2302021"/>
            <a:ext cx="149810" cy="1080000"/>
          </a:xfrm>
          <a:prstGeom prst="rect">
            <a:avLst/>
          </a:prstGeom>
          <a:solidFill>
            <a:srgbClr val="2ECC7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cxnSp>
        <p:nvCxnSpPr>
          <p:cNvPr id="39" name="Straight Connector 38">
            <a:extLst>
              <a:ext uri="{FF2B5EF4-FFF2-40B4-BE49-F238E27FC236}">
                <a16:creationId xmlns:a16="http://schemas.microsoft.com/office/drawing/2014/main" id="{BE54616B-F15F-465B-A10F-4974C118081C}"/>
              </a:ext>
            </a:extLst>
          </p:cNvPr>
          <p:cNvCxnSpPr/>
          <p:nvPr/>
        </p:nvCxnSpPr>
        <p:spPr>
          <a:xfrm>
            <a:off x="2157272" y="3388102"/>
            <a:ext cx="1039014" cy="0"/>
          </a:xfrm>
          <a:prstGeom prst="line">
            <a:avLst/>
          </a:prstGeom>
          <a:noFill/>
          <a:ln w="38100" cap="flat" cmpd="sng" algn="ctr">
            <a:solidFill>
              <a:sysClr val="windowText" lastClr="000000"/>
            </a:solidFill>
            <a:prstDash val="solid"/>
            <a:miter lim="800000"/>
          </a:ln>
          <a:effectLst/>
        </p:spPr>
      </p:cxnSp>
      <p:sp>
        <p:nvSpPr>
          <p:cNvPr id="40" name="TextBox 39">
            <a:extLst>
              <a:ext uri="{FF2B5EF4-FFF2-40B4-BE49-F238E27FC236}">
                <a16:creationId xmlns:a16="http://schemas.microsoft.com/office/drawing/2014/main" id="{161667B8-6244-463A-ACAF-C508A5A96095}"/>
              </a:ext>
            </a:extLst>
          </p:cNvPr>
          <p:cNvSpPr txBox="1"/>
          <p:nvPr/>
        </p:nvSpPr>
        <p:spPr>
          <a:xfrm>
            <a:off x="335026" y="1120657"/>
            <a:ext cx="3605223" cy="954107"/>
          </a:xfrm>
          <a:prstGeom prst="rect">
            <a:avLst/>
          </a:prstGeom>
          <a:noFill/>
        </p:spPr>
        <p:txBody>
          <a:bodyPr wrap="square" rtlCol="0">
            <a:spAutoFit/>
          </a:bodyPr>
          <a:lstStyle/>
          <a:p>
            <a:pPr algn="ctr"/>
            <a:r>
              <a:rPr lang="en-IN" sz="2800" dirty="0">
                <a:solidFill>
                  <a:prstClr val="black"/>
                </a:solidFill>
                <a:latin typeface="+mj-lt"/>
              </a:rPr>
              <a:t>“Best” (purest possible) Horizontal Split</a:t>
            </a:r>
            <a:endParaRPr lang="en-US" sz="2800" dirty="0">
              <a:solidFill>
                <a:prstClr val="black"/>
              </a:solidFill>
              <a:latin typeface="+mj-lt"/>
            </a:endParaRPr>
          </a:p>
        </p:txBody>
      </p:sp>
      <p:sp>
        <p:nvSpPr>
          <p:cNvPr id="41" name="Rectangle 40">
            <a:extLst>
              <a:ext uri="{FF2B5EF4-FFF2-40B4-BE49-F238E27FC236}">
                <a16:creationId xmlns:a16="http://schemas.microsoft.com/office/drawing/2014/main" id="{DCFBF512-9C2A-4A8C-8B0B-54F7C8DA3909}"/>
              </a:ext>
            </a:extLst>
          </p:cNvPr>
          <p:cNvSpPr/>
          <p:nvPr/>
        </p:nvSpPr>
        <p:spPr>
          <a:xfrm>
            <a:off x="9228140" y="1948102"/>
            <a:ext cx="149810" cy="1440000"/>
          </a:xfrm>
          <a:prstGeom prst="rect">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2" name="Rectangle 41">
            <a:extLst>
              <a:ext uri="{FF2B5EF4-FFF2-40B4-BE49-F238E27FC236}">
                <a16:creationId xmlns:a16="http://schemas.microsoft.com/office/drawing/2014/main" id="{E12D7D68-A1B5-4B5B-ABC2-331A63FE8B8C}"/>
              </a:ext>
            </a:extLst>
          </p:cNvPr>
          <p:cNvSpPr/>
          <p:nvPr/>
        </p:nvSpPr>
        <p:spPr>
          <a:xfrm>
            <a:off x="9591805" y="3028102"/>
            <a:ext cx="149810" cy="360000"/>
          </a:xfrm>
          <a:prstGeom prst="rect">
            <a:avLst/>
          </a:prstGeom>
          <a:solidFill>
            <a:srgbClr val="2ECC7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cxnSp>
        <p:nvCxnSpPr>
          <p:cNvPr id="43" name="Straight Connector 42">
            <a:extLst>
              <a:ext uri="{FF2B5EF4-FFF2-40B4-BE49-F238E27FC236}">
                <a16:creationId xmlns:a16="http://schemas.microsoft.com/office/drawing/2014/main" id="{06028990-7FF6-4AB0-87CD-9405E087414A}"/>
              </a:ext>
            </a:extLst>
          </p:cNvPr>
          <p:cNvCxnSpPr/>
          <p:nvPr/>
        </p:nvCxnSpPr>
        <p:spPr>
          <a:xfrm>
            <a:off x="8991361" y="3388102"/>
            <a:ext cx="1039014" cy="0"/>
          </a:xfrm>
          <a:prstGeom prst="line">
            <a:avLst/>
          </a:prstGeom>
          <a:noFill/>
          <a:ln w="38100" cap="flat" cmpd="sng" algn="ctr">
            <a:solidFill>
              <a:sysClr val="windowText" lastClr="000000"/>
            </a:solidFill>
            <a:prstDash val="solid"/>
            <a:miter lim="800000"/>
          </a:ln>
          <a:effectLst/>
        </p:spPr>
      </p:cxnSp>
      <p:sp>
        <p:nvSpPr>
          <p:cNvPr id="44" name="Rectangle 43">
            <a:extLst>
              <a:ext uri="{FF2B5EF4-FFF2-40B4-BE49-F238E27FC236}">
                <a16:creationId xmlns:a16="http://schemas.microsoft.com/office/drawing/2014/main" id="{D68A9DA7-1DB3-48D8-9E41-662931431897}"/>
              </a:ext>
            </a:extLst>
          </p:cNvPr>
          <p:cNvSpPr/>
          <p:nvPr/>
        </p:nvSpPr>
        <p:spPr>
          <a:xfrm>
            <a:off x="10479082" y="3048711"/>
            <a:ext cx="149810" cy="360000"/>
          </a:xfrm>
          <a:prstGeom prst="rect">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5" name="Rectangle 44">
            <a:extLst>
              <a:ext uri="{FF2B5EF4-FFF2-40B4-BE49-F238E27FC236}">
                <a16:creationId xmlns:a16="http://schemas.microsoft.com/office/drawing/2014/main" id="{41327A3F-8C81-45EC-A982-8119C6EBB25D}"/>
              </a:ext>
            </a:extLst>
          </p:cNvPr>
          <p:cNvSpPr/>
          <p:nvPr/>
        </p:nvSpPr>
        <p:spPr>
          <a:xfrm>
            <a:off x="10842747" y="1968711"/>
            <a:ext cx="149810" cy="1440000"/>
          </a:xfrm>
          <a:prstGeom prst="rect">
            <a:avLst/>
          </a:prstGeom>
          <a:solidFill>
            <a:srgbClr val="2ECC7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cxnSp>
        <p:nvCxnSpPr>
          <p:cNvPr id="46" name="Straight Connector 45">
            <a:extLst>
              <a:ext uri="{FF2B5EF4-FFF2-40B4-BE49-F238E27FC236}">
                <a16:creationId xmlns:a16="http://schemas.microsoft.com/office/drawing/2014/main" id="{915EE108-F5DF-44F0-8D3F-ED560DCE422A}"/>
              </a:ext>
            </a:extLst>
          </p:cNvPr>
          <p:cNvCxnSpPr/>
          <p:nvPr/>
        </p:nvCxnSpPr>
        <p:spPr>
          <a:xfrm>
            <a:off x="10242303" y="3388102"/>
            <a:ext cx="1039014" cy="0"/>
          </a:xfrm>
          <a:prstGeom prst="line">
            <a:avLst/>
          </a:prstGeom>
          <a:noFill/>
          <a:ln w="38100" cap="flat" cmpd="sng" algn="ctr">
            <a:solidFill>
              <a:sysClr val="windowText" lastClr="000000"/>
            </a:solidFill>
            <a:prstDash val="solid"/>
            <a:miter lim="800000"/>
          </a:ln>
          <a:effectLst/>
        </p:spPr>
      </p:cxnSp>
      <p:sp>
        <p:nvSpPr>
          <p:cNvPr id="48" name="TextBox 47">
            <a:extLst>
              <a:ext uri="{FF2B5EF4-FFF2-40B4-BE49-F238E27FC236}">
                <a16:creationId xmlns:a16="http://schemas.microsoft.com/office/drawing/2014/main" id="{3396008F-AC26-48CF-9F63-FB0160D5D870}"/>
              </a:ext>
            </a:extLst>
          </p:cNvPr>
          <p:cNvSpPr txBox="1"/>
          <p:nvPr/>
        </p:nvSpPr>
        <p:spPr>
          <a:xfrm>
            <a:off x="8369750" y="1060310"/>
            <a:ext cx="3557005" cy="954107"/>
          </a:xfrm>
          <a:prstGeom prst="rect">
            <a:avLst/>
          </a:prstGeom>
          <a:noFill/>
        </p:spPr>
        <p:txBody>
          <a:bodyPr wrap="square" rtlCol="0">
            <a:spAutoFit/>
          </a:bodyPr>
          <a:lstStyle/>
          <a:p>
            <a:pPr algn="ctr"/>
            <a:r>
              <a:rPr lang="en-IN" sz="2800" dirty="0">
                <a:solidFill>
                  <a:prstClr val="black"/>
                </a:solidFill>
                <a:latin typeface="+mj-lt"/>
              </a:rPr>
              <a:t>“Best”(purest possible) Vertical Split</a:t>
            </a:r>
            <a:endParaRPr lang="en-US" sz="2800" dirty="0">
              <a:solidFill>
                <a:prstClr val="black"/>
              </a:solidFill>
              <a:latin typeface="+mj-lt"/>
            </a:endParaRPr>
          </a:p>
        </p:txBody>
      </p:sp>
      <p:sp>
        <p:nvSpPr>
          <p:cNvPr id="49" name="TextBox 48">
            <a:extLst>
              <a:ext uri="{FF2B5EF4-FFF2-40B4-BE49-F238E27FC236}">
                <a16:creationId xmlns:a16="http://schemas.microsoft.com/office/drawing/2014/main" id="{6E2983DC-8ABC-4E38-A4C6-745041C028B4}"/>
              </a:ext>
            </a:extLst>
          </p:cNvPr>
          <p:cNvSpPr txBox="1"/>
          <p:nvPr/>
        </p:nvSpPr>
        <p:spPr>
          <a:xfrm>
            <a:off x="656705" y="3473748"/>
            <a:ext cx="2880762" cy="523220"/>
          </a:xfrm>
          <a:prstGeom prst="rect">
            <a:avLst/>
          </a:prstGeom>
          <a:noFill/>
        </p:spPr>
        <p:txBody>
          <a:bodyPr wrap="square" rtlCol="0">
            <a:spAutoFit/>
          </a:bodyPr>
          <a:lstStyle/>
          <a:p>
            <a:pPr algn="ctr"/>
            <a:r>
              <a:rPr lang="en-IN" sz="2800" dirty="0">
                <a:solidFill>
                  <a:prstClr val="black"/>
                </a:solidFill>
                <a:latin typeface="+mj-lt"/>
              </a:rPr>
              <a:t>Up        Down</a:t>
            </a:r>
            <a:endParaRPr lang="en-US" sz="2800" dirty="0">
              <a:solidFill>
                <a:prstClr val="black"/>
              </a:solidFill>
              <a:latin typeface="+mj-lt"/>
            </a:endParaRPr>
          </a:p>
        </p:txBody>
      </p:sp>
      <p:sp>
        <p:nvSpPr>
          <p:cNvPr id="50" name="TextBox 49">
            <a:extLst>
              <a:ext uri="{FF2B5EF4-FFF2-40B4-BE49-F238E27FC236}">
                <a16:creationId xmlns:a16="http://schemas.microsoft.com/office/drawing/2014/main" id="{6BFD69CA-B229-4AD7-9890-B7266D57E630}"/>
              </a:ext>
            </a:extLst>
          </p:cNvPr>
          <p:cNvSpPr txBox="1"/>
          <p:nvPr/>
        </p:nvSpPr>
        <p:spPr>
          <a:xfrm>
            <a:off x="8760694" y="3473748"/>
            <a:ext cx="2880762" cy="523220"/>
          </a:xfrm>
          <a:prstGeom prst="rect">
            <a:avLst/>
          </a:prstGeom>
          <a:noFill/>
        </p:spPr>
        <p:txBody>
          <a:bodyPr wrap="square" rtlCol="0">
            <a:spAutoFit/>
          </a:bodyPr>
          <a:lstStyle/>
          <a:p>
            <a:pPr algn="ctr"/>
            <a:r>
              <a:rPr lang="en-IN" sz="2800" dirty="0">
                <a:solidFill>
                  <a:prstClr val="black"/>
                </a:solidFill>
                <a:latin typeface="+mj-lt"/>
              </a:rPr>
              <a:t>Left        Right</a:t>
            </a:r>
            <a:endParaRPr lang="en-US" sz="2800" dirty="0">
              <a:solidFill>
                <a:prstClr val="black"/>
              </a:solidFill>
              <a:latin typeface="+mj-lt"/>
            </a:endParaRPr>
          </a:p>
        </p:txBody>
      </p:sp>
      <p:sp>
        <p:nvSpPr>
          <p:cNvPr id="10" name="TextBox 9">
            <a:extLst>
              <a:ext uri="{FF2B5EF4-FFF2-40B4-BE49-F238E27FC236}">
                <a16:creationId xmlns:a16="http://schemas.microsoft.com/office/drawing/2014/main" id="{88B174B6-598F-42B3-909C-A158BFF13026}"/>
              </a:ext>
            </a:extLst>
          </p:cNvPr>
          <p:cNvSpPr txBox="1"/>
          <p:nvPr/>
        </p:nvSpPr>
        <p:spPr>
          <a:xfrm>
            <a:off x="6251544" y="833591"/>
            <a:ext cx="1401089" cy="369332"/>
          </a:xfrm>
          <a:prstGeom prst="rect">
            <a:avLst/>
          </a:prstGeom>
          <a:noFill/>
        </p:spPr>
        <p:txBody>
          <a:bodyPr wrap="none" rtlCol="0">
            <a:spAutoFit/>
          </a:bodyPr>
          <a:lstStyle/>
          <a:p>
            <a:r>
              <a:rPr lang="en-IN" dirty="0"/>
              <a:t>Test example</a:t>
            </a:r>
          </a:p>
        </p:txBody>
      </p:sp>
      <p:pic>
        <p:nvPicPr>
          <p:cNvPr id="62" name="Picture 61">
            <a:extLst>
              <a:ext uri="{FF2B5EF4-FFF2-40B4-BE49-F238E27FC236}">
                <a16:creationId xmlns:a16="http://schemas.microsoft.com/office/drawing/2014/main" id="{31F92817-103B-4A49-9228-45778F0F4B24}"/>
              </a:ext>
            </a:extLst>
          </p:cNvPr>
          <p:cNvPicPr>
            <a:picLocks noChangeAspect="1"/>
          </p:cNvPicPr>
          <p:nvPr/>
        </p:nvPicPr>
        <p:blipFill>
          <a:blip r:embed="rId3"/>
          <a:stretch>
            <a:fillRect/>
          </a:stretch>
        </p:blipFill>
        <p:spPr>
          <a:xfrm>
            <a:off x="6086107" y="5870605"/>
            <a:ext cx="1010687" cy="965223"/>
          </a:xfrm>
          <a:prstGeom prst="rect">
            <a:avLst/>
          </a:prstGeom>
        </p:spPr>
      </p:pic>
      <p:sp>
        <p:nvSpPr>
          <p:cNvPr id="63" name="Speech Bubble: Rectangle 62">
            <a:extLst>
              <a:ext uri="{FF2B5EF4-FFF2-40B4-BE49-F238E27FC236}">
                <a16:creationId xmlns:a16="http://schemas.microsoft.com/office/drawing/2014/main" id="{C2366FCF-1D62-4BA4-A2BC-3F8C90FF6D81}"/>
              </a:ext>
            </a:extLst>
          </p:cNvPr>
          <p:cNvSpPr/>
          <p:nvPr/>
        </p:nvSpPr>
        <p:spPr>
          <a:xfrm>
            <a:off x="4515349" y="4455666"/>
            <a:ext cx="3712127" cy="1391782"/>
          </a:xfrm>
          <a:prstGeom prst="wedgeRectCallout">
            <a:avLst>
              <a:gd name="adj1" fmla="val 5376"/>
              <a:gd name="adj2" fmla="val 69989"/>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000" dirty="0">
                <a:solidFill>
                  <a:schemeClr val="tx1"/>
                </a:solidFill>
                <a:latin typeface="Abadi Extra Light" panose="020B0204020104020204" pitchFamily="34" charset="0"/>
              </a:rPr>
              <a:t>Between the best horizontal vs best vertical split, the vertical split is better (more pure), hence we use this rule for the internal node </a:t>
            </a:r>
            <a:endParaRPr lang="en-IN" sz="2000" b="0" dirty="0">
              <a:solidFill>
                <a:schemeClr val="tx1"/>
              </a:solidFill>
              <a:latin typeface="Abadi Extra Light" panose="020B0204020104020204" pitchFamily="34" charset="0"/>
            </a:endParaRPr>
          </a:p>
        </p:txBody>
      </p:sp>
      <p:sp>
        <p:nvSpPr>
          <p:cNvPr id="64" name="TextBox 63">
            <a:extLst>
              <a:ext uri="{FF2B5EF4-FFF2-40B4-BE49-F238E27FC236}">
                <a16:creationId xmlns:a16="http://schemas.microsoft.com/office/drawing/2014/main" id="{36BDB88A-BECB-49DD-BF39-2834EA2ACD9D}"/>
              </a:ext>
            </a:extLst>
          </p:cNvPr>
          <p:cNvSpPr txBox="1"/>
          <p:nvPr/>
        </p:nvSpPr>
        <p:spPr>
          <a:xfrm>
            <a:off x="0" y="6520145"/>
            <a:ext cx="2627194" cy="276999"/>
          </a:xfrm>
          <a:prstGeom prst="rect">
            <a:avLst/>
          </a:prstGeom>
          <a:noFill/>
        </p:spPr>
        <p:txBody>
          <a:bodyPr wrap="none" rtlCol="0">
            <a:spAutoFit/>
          </a:bodyPr>
          <a:lstStyle/>
          <a:p>
            <a:r>
              <a:rPr lang="en-GB" sz="1200" dirty="0">
                <a:latin typeface="Abadi Extra Light" panose="020B0204020104020204" pitchFamily="34" charset="0"/>
              </a:rPr>
              <a:t>This illustration’s credit: </a:t>
            </a:r>
            <a:r>
              <a:rPr lang="en-GB" sz="1200" dirty="0" err="1">
                <a:latin typeface="Abadi Extra Light" panose="020B0204020104020204" pitchFamily="34" charset="0"/>
              </a:rPr>
              <a:t>Purushottam</a:t>
            </a:r>
            <a:r>
              <a:rPr lang="en-GB" sz="1200" dirty="0">
                <a:latin typeface="Abadi Extra Light" panose="020B0204020104020204" pitchFamily="34" charset="0"/>
              </a:rPr>
              <a:t> Kar</a:t>
            </a:r>
            <a:endParaRPr lang="en-IN" sz="1200" dirty="0">
              <a:latin typeface="Abadi Extra Light" panose="020B0204020104020204" pitchFamily="34" charset="0"/>
            </a:endParaRPr>
          </a:p>
        </p:txBody>
      </p:sp>
    </p:spTree>
    <p:custDataLst>
      <p:tags r:id="rId1"/>
    </p:custDataLst>
    <p:extLst>
      <p:ext uri="{BB962C8B-B14F-4D97-AF65-F5344CB8AC3E}">
        <p14:creationId xmlns:p14="http://schemas.microsoft.com/office/powerpoint/2010/main" val="616821098"/>
      </p:ext>
    </p:extLst>
  </p:cSld>
  <p:clrMapOvr>
    <a:masterClrMapping/>
  </p:clrMapOvr>
  <mc:AlternateContent xmlns:mc="http://schemas.openxmlformats.org/markup-compatibility/2006" xmlns:p14="http://schemas.microsoft.com/office/powerpoint/2010/main">
    <mc:Choice Requires="p14">
      <p:transition spd="slow" p14:dur="2000" advTm="207084"/>
    </mc:Choice>
    <mc:Fallback xmlns="">
      <p:transition spd="slow" advTm="20708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fade">
                                      <p:cBhvr>
                                        <p:cTn id="10" dur="500"/>
                                        <p:tgtEl>
                                          <p:spTgt spid="2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wipe(up)">
                                      <p:cBhvr>
                                        <p:cTn id="15" dur="500"/>
                                        <p:tgtEl>
                                          <p:spTgt spid="3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nodeType="clickEffect">
                                  <p:stCondLst>
                                    <p:cond delay="0"/>
                                  </p:stCondLst>
                                  <p:childTnLst>
                                    <p:animEffect transition="out" filter="fade">
                                      <p:cBhvr>
                                        <p:cTn id="19" dur="500"/>
                                        <p:tgtEl>
                                          <p:spTgt spid="32"/>
                                        </p:tgtEl>
                                      </p:cBhvr>
                                    </p:animEffect>
                                    <p:set>
                                      <p:cBhvr>
                                        <p:cTn id="20" dur="1" fill="hold">
                                          <p:stCondLst>
                                            <p:cond delay="499"/>
                                          </p:stCondLst>
                                        </p:cTn>
                                        <p:tgtEl>
                                          <p:spTgt spid="32"/>
                                        </p:tgtEl>
                                        <p:attrNameLst>
                                          <p:attrName>style.visibility</p:attrName>
                                        </p:attrNameLst>
                                      </p:cBhvr>
                                      <p:to>
                                        <p:strVal val="hidden"/>
                                      </p:to>
                                    </p:set>
                                  </p:childTnLst>
                                </p:cTn>
                              </p:par>
                            </p:childTnLst>
                          </p:cTn>
                        </p:par>
                        <p:par>
                          <p:cTn id="21" fill="hold">
                            <p:stCondLst>
                              <p:cond delay="500"/>
                            </p:stCondLst>
                            <p:childTnLst>
                              <p:par>
                                <p:cTn id="22" presetID="22" presetClass="entr" presetSubtype="8" fill="hold" nodeType="afterEffect">
                                  <p:stCondLst>
                                    <p:cond delay="0"/>
                                  </p:stCondLst>
                                  <p:childTnLst>
                                    <p:set>
                                      <p:cBhvr>
                                        <p:cTn id="23" dur="1" fill="hold">
                                          <p:stCondLst>
                                            <p:cond delay="0"/>
                                          </p:stCondLst>
                                        </p:cTn>
                                        <p:tgtEl>
                                          <p:spTgt spid="33"/>
                                        </p:tgtEl>
                                        <p:attrNameLst>
                                          <p:attrName>style.visibility</p:attrName>
                                        </p:attrNameLst>
                                      </p:cBhvr>
                                      <p:to>
                                        <p:strVal val="visible"/>
                                      </p:to>
                                    </p:set>
                                    <p:animEffect transition="in" filter="wipe(left)">
                                      <p:cBhvr>
                                        <p:cTn id="24" dur="500"/>
                                        <p:tgtEl>
                                          <p:spTgt spid="33"/>
                                        </p:tgtEl>
                                      </p:cBhvr>
                                    </p:animEffect>
                                  </p:childTnLst>
                                </p:cTn>
                              </p:par>
                            </p:childTnLst>
                          </p:cTn>
                        </p:par>
                      </p:childTnLst>
                    </p:cTn>
                  </p:par>
                  <p:par>
                    <p:cTn id="25" fill="hold">
                      <p:stCondLst>
                        <p:cond delay="indefinite"/>
                      </p:stCondLst>
                      <p:childTnLst>
                        <p:par>
                          <p:cTn id="26" fill="hold">
                            <p:stCondLst>
                              <p:cond delay="0"/>
                            </p:stCondLst>
                            <p:childTnLst>
                              <p:par>
                                <p:cTn id="27" presetID="42" presetClass="path" presetSubtype="0" accel="50000" decel="50000" fill="hold" nodeType="clickEffect">
                                  <p:stCondLst>
                                    <p:cond delay="0"/>
                                  </p:stCondLst>
                                  <p:childTnLst>
                                    <p:animMotion origin="layout" path="M 3.54167E-6 1.85185E-6 L -0.00105 0.15579 " pathEditMode="relative" rAng="0" ptsTypes="AA">
                                      <p:cBhvr>
                                        <p:cTn id="28" dur="1000" fill="hold"/>
                                        <p:tgtEl>
                                          <p:spTgt spid="33"/>
                                        </p:tgtEl>
                                        <p:attrNameLst>
                                          <p:attrName>ppt_x</p:attrName>
                                          <p:attrName>ppt_y</p:attrName>
                                        </p:attrNameLst>
                                      </p:cBhvr>
                                      <p:rCtr x="-52" y="7778"/>
                                    </p:animMotion>
                                  </p:childTnLst>
                                </p:cTn>
                              </p:par>
                            </p:childTnLst>
                          </p:cTn>
                        </p:par>
                        <p:par>
                          <p:cTn id="29" fill="hold">
                            <p:stCondLst>
                              <p:cond delay="1000"/>
                            </p:stCondLst>
                            <p:childTnLst>
                              <p:par>
                                <p:cTn id="30" presetID="64" presetClass="path" presetSubtype="0" accel="50000" decel="50000" fill="hold" nodeType="afterEffect">
                                  <p:stCondLst>
                                    <p:cond delay="0"/>
                                  </p:stCondLst>
                                  <p:childTnLst>
                                    <p:animMotion origin="layout" path="M -0.00105 0.15579 L -0.00039 -0.10996 " pathEditMode="relative" rAng="0" ptsTypes="AA">
                                      <p:cBhvr>
                                        <p:cTn id="31" dur="1000" fill="hold"/>
                                        <p:tgtEl>
                                          <p:spTgt spid="33"/>
                                        </p:tgtEl>
                                        <p:attrNameLst>
                                          <p:attrName>ppt_x</p:attrName>
                                          <p:attrName>ppt_y</p:attrName>
                                        </p:attrNameLst>
                                      </p:cBhvr>
                                      <p:rCtr x="26" y="-13287"/>
                                    </p:animMotion>
                                  </p:childTnLst>
                                </p:cTn>
                              </p:par>
                            </p:childTnLst>
                          </p:cTn>
                        </p:par>
                        <p:par>
                          <p:cTn id="32" fill="hold">
                            <p:stCondLst>
                              <p:cond delay="2000"/>
                            </p:stCondLst>
                            <p:childTnLst>
                              <p:par>
                                <p:cTn id="33" presetID="42" presetClass="path" presetSubtype="0" accel="50000" decel="50000" fill="hold" nodeType="afterEffect">
                                  <p:stCondLst>
                                    <p:cond delay="0"/>
                                  </p:stCondLst>
                                  <p:childTnLst>
                                    <p:animMotion origin="layout" path="M -0.00039 -0.10996 L 3.54167E-6 1.85185E-6 " pathEditMode="relative" rAng="0" ptsTypes="AA">
                                      <p:cBhvr>
                                        <p:cTn id="34" dur="1000" fill="hold"/>
                                        <p:tgtEl>
                                          <p:spTgt spid="33"/>
                                        </p:tgtEl>
                                        <p:attrNameLst>
                                          <p:attrName>ppt_x</p:attrName>
                                          <p:attrName>ppt_y</p:attrName>
                                        </p:attrNameLst>
                                      </p:cBhvr>
                                      <p:rCtr x="13" y="5486"/>
                                    </p:animMotion>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40"/>
                                        </p:tgtEl>
                                        <p:attrNameLst>
                                          <p:attrName>style.visibility</p:attrName>
                                        </p:attrNameLst>
                                      </p:cBhvr>
                                      <p:to>
                                        <p:strVal val="visible"/>
                                      </p:to>
                                    </p:set>
                                    <p:animEffect transition="in" filter="fade">
                                      <p:cBhvr>
                                        <p:cTn id="39" dur="500"/>
                                        <p:tgtEl>
                                          <p:spTgt spid="40"/>
                                        </p:tgtEl>
                                      </p:cBhvr>
                                    </p:animEffect>
                                  </p:childTnLst>
                                </p:cTn>
                              </p:par>
                            </p:childTnLst>
                          </p:cTn>
                        </p:par>
                        <p:par>
                          <p:cTn id="40" fill="hold">
                            <p:stCondLst>
                              <p:cond delay="500"/>
                            </p:stCondLst>
                            <p:childTnLst>
                              <p:par>
                                <p:cTn id="41" presetID="10" presetClass="entr" presetSubtype="0" fill="hold" grpId="0" nodeType="afterEffect">
                                  <p:stCondLst>
                                    <p:cond delay="0"/>
                                  </p:stCondLst>
                                  <p:childTnLst>
                                    <p:set>
                                      <p:cBhvr>
                                        <p:cTn id="42" dur="1" fill="hold">
                                          <p:stCondLst>
                                            <p:cond delay="0"/>
                                          </p:stCondLst>
                                        </p:cTn>
                                        <p:tgtEl>
                                          <p:spTgt spid="49"/>
                                        </p:tgtEl>
                                        <p:attrNameLst>
                                          <p:attrName>style.visibility</p:attrName>
                                        </p:attrNameLst>
                                      </p:cBhvr>
                                      <p:to>
                                        <p:strVal val="visible"/>
                                      </p:to>
                                    </p:set>
                                    <p:animEffect transition="in" filter="fade">
                                      <p:cBhvr>
                                        <p:cTn id="43" dur="500"/>
                                        <p:tgtEl>
                                          <p:spTgt spid="49"/>
                                        </p:tgtEl>
                                      </p:cBhvr>
                                    </p:animEffect>
                                  </p:childTnLst>
                                </p:cTn>
                              </p:par>
                              <p:par>
                                <p:cTn id="44" presetID="10" presetClass="entr" presetSubtype="0" fill="hold" nodeType="withEffect">
                                  <p:stCondLst>
                                    <p:cond delay="0"/>
                                  </p:stCondLst>
                                  <p:childTnLst>
                                    <p:set>
                                      <p:cBhvr>
                                        <p:cTn id="45" dur="1" fill="hold">
                                          <p:stCondLst>
                                            <p:cond delay="0"/>
                                          </p:stCondLst>
                                        </p:cTn>
                                        <p:tgtEl>
                                          <p:spTgt spid="36"/>
                                        </p:tgtEl>
                                        <p:attrNameLst>
                                          <p:attrName>style.visibility</p:attrName>
                                        </p:attrNameLst>
                                      </p:cBhvr>
                                      <p:to>
                                        <p:strVal val="visible"/>
                                      </p:to>
                                    </p:set>
                                    <p:animEffect transition="in" filter="fade">
                                      <p:cBhvr>
                                        <p:cTn id="46" dur="500"/>
                                        <p:tgtEl>
                                          <p:spTgt spid="36"/>
                                        </p:tgtEl>
                                      </p:cBhvr>
                                    </p:animEffect>
                                  </p:childTnLst>
                                </p:cTn>
                              </p:par>
                              <p:par>
                                <p:cTn id="47" presetID="10" presetClass="entr" presetSubtype="0" fill="hold" nodeType="withEffect">
                                  <p:stCondLst>
                                    <p:cond delay="0"/>
                                  </p:stCondLst>
                                  <p:childTnLst>
                                    <p:set>
                                      <p:cBhvr>
                                        <p:cTn id="48" dur="1" fill="hold">
                                          <p:stCondLst>
                                            <p:cond delay="0"/>
                                          </p:stCondLst>
                                        </p:cTn>
                                        <p:tgtEl>
                                          <p:spTgt spid="39"/>
                                        </p:tgtEl>
                                        <p:attrNameLst>
                                          <p:attrName>style.visibility</p:attrName>
                                        </p:attrNameLst>
                                      </p:cBhvr>
                                      <p:to>
                                        <p:strVal val="visible"/>
                                      </p:to>
                                    </p:set>
                                    <p:animEffect transition="in" filter="fade">
                                      <p:cBhvr>
                                        <p:cTn id="49" dur="500"/>
                                        <p:tgtEl>
                                          <p:spTgt spid="39"/>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4" fill="hold" grpId="0" nodeType="clickEffect">
                                  <p:stCondLst>
                                    <p:cond delay="0"/>
                                  </p:stCondLst>
                                  <p:childTnLst>
                                    <p:set>
                                      <p:cBhvr>
                                        <p:cTn id="53" dur="1" fill="hold">
                                          <p:stCondLst>
                                            <p:cond delay="0"/>
                                          </p:stCondLst>
                                        </p:cTn>
                                        <p:tgtEl>
                                          <p:spTgt spid="34"/>
                                        </p:tgtEl>
                                        <p:attrNameLst>
                                          <p:attrName>style.visibility</p:attrName>
                                        </p:attrNameLst>
                                      </p:cBhvr>
                                      <p:to>
                                        <p:strVal val="visible"/>
                                      </p:to>
                                    </p:set>
                                    <p:animEffect transition="in" filter="wipe(down)">
                                      <p:cBhvr>
                                        <p:cTn id="54" dur="500"/>
                                        <p:tgtEl>
                                          <p:spTgt spid="34"/>
                                        </p:tgtEl>
                                      </p:cBhvr>
                                    </p:animEffect>
                                  </p:childTnLst>
                                </p:cTn>
                              </p:par>
                              <p:par>
                                <p:cTn id="55" presetID="22" presetClass="entr" presetSubtype="4" fill="hold" grpId="0" nodeType="withEffect">
                                  <p:stCondLst>
                                    <p:cond delay="0"/>
                                  </p:stCondLst>
                                  <p:childTnLst>
                                    <p:set>
                                      <p:cBhvr>
                                        <p:cTn id="56" dur="1" fill="hold">
                                          <p:stCondLst>
                                            <p:cond delay="0"/>
                                          </p:stCondLst>
                                        </p:cTn>
                                        <p:tgtEl>
                                          <p:spTgt spid="35"/>
                                        </p:tgtEl>
                                        <p:attrNameLst>
                                          <p:attrName>style.visibility</p:attrName>
                                        </p:attrNameLst>
                                      </p:cBhvr>
                                      <p:to>
                                        <p:strVal val="visible"/>
                                      </p:to>
                                    </p:set>
                                    <p:animEffect transition="in" filter="wipe(down)">
                                      <p:cBhvr>
                                        <p:cTn id="57" dur="500"/>
                                        <p:tgtEl>
                                          <p:spTgt spid="35"/>
                                        </p:tgtEl>
                                      </p:cBhvr>
                                    </p:animEffect>
                                  </p:childTnLst>
                                </p:cTn>
                              </p:par>
                              <p:par>
                                <p:cTn id="58" presetID="22" presetClass="entr" presetSubtype="4" fill="hold" grpId="0" nodeType="withEffect">
                                  <p:stCondLst>
                                    <p:cond delay="0"/>
                                  </p:stCondLst>
                                  <p:childTnLst>
                                    <p:set>
                                      <p:cBhvr>
                                        <p:cTn id="59" dur="1" fill="hold">
                                          <p:stCondLst>
                                            <p:cond delay="0"/>
                                          </p:stCondLst>
                                        </p:cTn>
                                        <p:tgtEl>
                                          <p:spTgt spid="37"/>
                                        </p:tgtEl>
                                        <p:attrNameLst>
                                          <p:attrName>style.visibility</p:attrName>
                                        </p:attrNameLst>
                                      </p:cBhvr>
                                      <p:to>
                                        <p:strVal val="visible"/>
                                      </p:to>
                                    </p:set>
                                    <p:animEffect transition="in" filter="wipe(down)">
                                      <p:cBhvr>
                                        <p:cTn id="60" dur="500"/>
                                        <p:tgtEl>
                                          <p:spTgt spid="37"/>
                                        </p:tgtEl>
                                      </p:cBhvr>
                                    </p:animEffect>
                                  </p:childTnLst>
                                </p:cTn>
                              </p:par>
                              <p:par>
                                <p:cTn id="61" presetID="22" presetClass="entr" presetSubtype="4" fill="hold" grpId="0" nodeType="withEffect">
                                  <p:stCondLst>
                                    <p:cond delay="0"/>
                                  </p:stCondLst>
                                  <p:childTnLst>
                                    <p:set>
                                      <p:cBhvr>
                                        <p:cTn id="62" dur="1" fill="hold">
                                          <p:stCondLst>
                                            <p:cond delay="0"/>
                                          </p:stCondLst>
                                        </p:cTn>
                                        <p:tgtEl>
                                          <p:spTgt spid="38"/>
                                        </p:tgtEl>
                                        <p:attrNameLst>
                                          <p:attrName>style.visibility</p:attrName>
                                        </p:attrNameLst>
                                      </p:cBhvr>
                                      <p:to>
                                        <p:strVal val="visible"/>
                                      </p:to>
                                    </p:set>
                                    <p:animEffect transition="in" filter="wipe(down)">
                                      <p:cBhvr>
                                        <p:cTn id="63" dur="500"/>
                                        <p:tgtEl>
                                          <p:spTgt spid="38"/>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xit" presetSubtype="0" fill="hold" nodeType="clickEffect">
                                  <p:stCondLst>
                                    <p:cond delay="0"/>
                                  </p:stCondLst>
                                  <p:childTnLst>
                                    <p:animEffect transition="out" filter="fade">
                                      <p:cBhvr>
                                        <p:cTn id="67" dur="500"/>
                                        <p:tgtEl>
                                          <p:spTgt spid="33"/>
                                        </p:tgtEl>
                                      </p:cBhvr>
                                    </p:animEffect>
                                    <p:set>
                                      <p:cBhvr>
                                        <p:cTn id="68" dur="1" fill="hold">
                                          <p:stCondLst>
                                            <p:cond delay="499"/>
                                          </p:stCondLst>
                                        </p:cTn>
                                        <p:tgtEl>
                                          <p:spTgt spid="33"/>
                                        </p:tgtEl>
                                        <p:attrNameLst>
                                          <p:attrName>style.visibility</p:attrName>
                                        </p:attrNameLst>
                                      </p:cBhvr>
                                      <p:to>
                                        <p:strVal val="hidden"/>
                                      </p:to>
                                    </p:set>
                                  </p:childTnLst>
                                </p:cTn>
                              </p:par>
                            </p:childTnLst>
                          </p:cTn>
                        </p:par>
                        <p:par>
                          <p:cTn id="69" fill="hold">
                            <p:stCondLst>
                              <p:cond delay="500"/>
                            </p:stCondLst>
                            <p:childTnLst>
                              <p:par>
                                <p:cTn id="70" presetID="22" presetClass="entr" presetSubtype="1" fill="hold" nodeType="afterEffect">
                                  <p:stCondLst>
                                    <p:cond delay="0"/>
                                  </p:stCondLst>
                                  <p:childTnLst>
                                    <p:set>
                                      <p:cBhvr>
                                        <p:cTn id="71" dur="1" fill="hold">
                                          <p:stCondLst>
                                            <p:cond delay="0"/>
                                          </p:stCondLst>
                                        </p:cTn>
                                        <p:tgtEl>
                                          <p:spTgt spid="32"/>
                                        </p:tgtEl>
                                        <p:attrNameLst>
                                          <p:attrName>style.visibility</p:attrName>
                                        </p:attrNameLst>
                                      </p:cBhvr>
                                      <p:to>
                                        <p:strVal val="visible"/>
                                      </p:to>
                                    </p:set>
                                    <p:animEffect transition="in" filter="wipe(up)">
                                      <p:cBhvr>
                                        <p:cTn id="72" dur="500"/>
                                        <p:tgtEl>
                                          <p:spTgt spid="32"/>
                                        </p:tgtEl>
                                      </p:cBhvr>
                                    </p:animEffect>
                                  </p:childTnLst>
                                </p:cTn>
                              </p:par>
                            </p:childTnLst>
                          </p:cTn>
                        </p:par>
                      </p:childTnLst>
                    </p:cTn>
                  </p:par>
                  <p:par>
                    <p:cTn id="73" fill="hold">
                      <p:stCondLst>
                        <p:cond delay="indefinite"/>
                      </p:stCondLst>
                      <p:childTnLst>
                        <p:par>
                          <p:cTn id="74" fill="hold">
                            <p:stCondLst>
                              <p:cond delay="0"/>
                            </p:stCondLst>
                            <p:childTnLst>
                              <p:par>
                                <p:cTn id="75" presetID="35" presetClass="path" presetSubtype="0" accel="50000" decel="50000" fill="hold" nodeType="clickEffect">
                                  <p:stCondLst>
                                    <p:cond delay="0"/>
                                  </p:stCondLst>
                                  <p:childTnLst>
                                    <p:animMotion origin="layout" path="M 3.95833E-6 -3.7037E-6 L -0.15612 0.00209 " pathEditMode="relative" rAng="0" ptsTypes="AA">
                                      <p:cBhvr>
                                        <p:cTn id="76" dur="1000" fill="hold"/>
                                        <p:tgtEl>
                                          <p:spTgt spid="32"/>
                                        </p:tgtEl>
                                        <p:attrNameLst>
                                          <p:attrName>ppt_x</p:attrName>
                                          <p:attrName>ppt_y</p:attrName>
                                        </p:attrNameLst>
                                      </p:cBhvr>
                                      <p:rCtr x="-7813" y="93"/>
                                    </p:animMotion>
                                  </p:childTnLst>
                                </p:cTn>
                              </p:par>
                            </p:childTnLst>
                          </p:cTn>
                        </p:par>
                        <p:par>
                          <p:cTn id="77" fill="hold">
                            <p:stCondLst>
                              <p:cond delay="1000"/>
                            </p:stCondLst>
                            <p:childTnLst>
                              <p:par>
                                <p:cTn id="78" presetID="63" presetClass="path" presetSubtype="0" accel="50000" decel="50000" fill="hold" nodeType="afterEffect">
                                  <p:stCondLst>
                                    <p:cond delay="0"/>
                                  </p:stCondLst>
                                  <p:childTnLst>
                                    <p:animMotion origin="layout" path="M -0.15612 0.00209 L 0.11289 0.00209 " pathEditMode="relative" rAng="0" ptsTypes="AA">
                                      <p:cBhvr>
                                        <p:cTn id="79" dur="1000" fill="hold"/>
                                        <p:tgtEl>
                                          <p:spTgt spid="32"/>
                                        </p:tgtEl>
                                        <p:attrNameLst>
                                          <p:attrName>ppt_x</p:attrName>
                                          <p:attrName>ppt_y</p:attrName>
                                        </p:attrNameLst>
                                      </p:cBhvr>
                                      <p:rCtr x="13451" y="0"/>
                                    </p:animMotion>
                                  </p:childTnLst>
                                </p:cTn>
                              </p:par>
                            </p:childTnLst>
                          </p:cTn>
                        </p:par>
                        <p:par>
                          <p:cTn id="80" fill="hold">
                            <p:stCondLst>
                              <p:cond delay="2000"/>
                            </p:stCondLst>
                            <p:childTnLst>
                              <p:par>
                                <p:cTn id="81" presetID="35" presetClass="path" presetSubtype="0" accel="50000" decel="50000" fill="hold" nodeType="afterEffect">
                                  <p:stCondLst>
                                    <p:cond delay="0"/>
                                  </p:stCondLst>
                                  <p:childTnLst>
                                    <p:animMotion origin="layout" path="M 0.11289 0.00209 L 3.95833E-6 -3.7037E-6 " pathEditMode="relative" rAng="0" ptsTypes="AA">
                                      <p:cBhvr>
                                        <p:cTn id="82" dur="1000" fill="hold"/>
                                        <p:tgtEl>
                                          <p:spTgt spid="32"/>
                                        </p:tgtEl>
                                        <p:attrNameLst>
                                          <p:attrName>ppt_x</p:attrName>
                                          <p:attrName>ppt_y</p:attrName>
                                        </p:attrNameLst>
                                      </p:cBhvr>
                                      <p:rCtr x="-5651" y="-116"/>
                                    </p:animMotion>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48"/>
                                        </p:tgtEl>
                                        <p:attrNameLst>
                                          <p:attrName>style.visibility</p:attrName>
                                        </p:attrNameLst>
                                      </p:cBhvr>
                                      <p:to>
                                        <p:strVal val="visible"/>
                                      </p:to>
                                    </p:set>
                                    <p:animEffect transition="in" filter="fade">
                                      <p:cBhvr>
                                        <p:cTn id="87" dur="500"/>
                                        <p:tgtEl>
                                          <p:spTgt spid="48"/>
                                        </p:tgtEl>
                                      </p:cBhvr>
                                    </p:animEffect>
                                  </p:childTnLst>
                                </p:cTn>
                              </p:par>
                            </p:childTnLst>
                          </p:cTn>
                        </p:par>
                        <p:par>
                          <p:cTn id="88" fill="hold">
                            <p:stCondLst>
                              <p:cond delay="500"/>
                            </p:stCondLst>
                            <p:childTnLst>
                              <p:par>
                                <p:cTn id="89" presetID="10" presetClass="entr" presetSubtype="0" fill="hold" grpId="0" nodeType="afterEffect">
                                  <p:stCondLst>
                                    <p:cond delay="0"/>
                                  </p:stCondLst>
                                  <p:childTnLst>
                                    <p:set>
                                      <p:cBhvr>
                                        <p:cTn id="90" dur="1" fill="hold">
                                          <p:stCondLst>
                                            <p:cond delay="0"/>
                                          </p:stCondLst>
                                        </p:cTn>
                                        <p:tgtEl>
                                          <p:spTgt spid="50"/>
                                        </p:tgtEl>
                                        <p:attrNameLst>
                                          <p:attrName>style.visibility</p:attrName>
                                        </p:attrNameLst>
                                      </p:cBhvr>
                                      <p:to>
                                        <p:strVal val="visible"/>
                                      </p:to>
                                    </p:set>
                                    <p:animEffect transition="in" filter="fade">
                                      <p:cBhvr>
                                        <p:cTn id="91" dur="500"/>
                                        <p:tgtEl>
                                          <p:spTgt spid="50"/>
                                        </p:tgtEl>
                                      </p:cBhvr>
                                    </p:animEffect>
                                  </p:childTnLst>
                                </p:cTn>
                              </p:par>
                              <p:par>
                                <p:cTn id="92" presetID="10" presetClass="entr" presetSubtype="0" fill="hold" nodeType="withEffect">
                                  <p:stCondLst>
                                    <p:cond delay="0"/>
                                  </p:stCondLst>
                                  <p:childTnLst>
                                    <p:set>
                                      <p:cBhvr>
                                        <p:cTn id="93" dur="1" fill="hold">
                                          <p:stCondLst>
                                            <p:cond delay="0"/>
                                          </p:stCondLst>
                                        </p:cTn>
                                        <p:tgtEl>
                                          <p:spTgt spid="43"/>
                                        </p:tgtEl>
                                        <p:attrNameLst>
                                          <p:attrName>style.visibility</p:attrName>
                                        </p:attrNameLst>
                                      </p:cBhvr>
                                      <p:to>
                                        <p:strVal val="visible"/>
                                      </p:to>
                                    </p:set>
                                    <p:animEffect transition="in" filter="fade">
                                      <p:cBhvr>
                                        <p:cTn id="94" dur="500"/>
                                        <p:tgtEl>
                                          <p:spTgt spid="43"/>
                                        </p:tgtEl>
                                      </p:cBhvr>
                                    </p:animEffect>
                                  </p:childTnLst>
                                </p:cTn>
                              </p:par>
                              <p:par>
                                <p:cTn id="95" presetID="10" presetClass="entr" presetSubtype="0" fill="hold" nodeType="withEffect">
                                  <p:stCondLst>
                                    <p:cond delay="0"/>
                                  </p:stCondLst>
                                  <p:childTnLst>
                                    <p:set>
                                      <p:cBhvr>
                                        <p:cTn id="96" dur="1" fill="hold">
                                          <p:stCondLst>
                                            <p:cond delay="0"/>
                                          </p:stCondLst>
                                        </p:cTn>
                                        <p:tgtEl>
                                          <p:spTgt spid="46"/>
                                        </p:tgtEl>
                                        <p:attrNameLst>
                                          <p:attrName>style.visibility</p:attrName>
                                        </p:attrNameLst>
                                      </p:cBhvr>
                                      <p:to>
                                        <p:strVal val="visible"/>
                                      </p:to>
                                    </p:set>
                                    <p:animEffect transition="in" filter="fade">
                                      <p:cBhvr>
                                        <p:cTn id="97" dur="500"/>
                                        <p:tgtEl>
                                          <p:spTgt spid="46"/>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4" fill="hold" grpId="0" nodeType="clickEffect">
                                  <p:stCondLst>
                                    <p:cond delay="0"/>
                                  </p:stCondLst>
                                  <p:childTnLst>
                                    <p:set>
                                      <p:cBhvr>
                                        <p:cTn id="101" dur="1" fill="hold">
                                          <p:stCondLst>
                                            <p:cond delay="0"/>
                                          </p:stCondLst>
                                        </p:cTn>
                                        <p:tgtEl>
                                          <p:spTgt spid="41"/>
                                        </p:tgtEl>
                                        <p:attrNameLst>
                                          <p:attrName>style.visibility</p:attrName>
                                        </p:attrNameLst>
                                      </p:cBhvr>
                                      <p:to>
                                        <p:strVal val="visible"/>
                                      </p:to>
                                    </p:set>
                                    <p:animEffect transition="in" filter="wipe(down)">
                                      <p:cBhvr>
                                        <p:cTn id="102" dur="500"/>
                                        <p:tgtEl>
                                          <p:spTgt spid="41"/>
                                        </p:tgtEl>
                                      </p:cBhvr>
                                    </p:animEffect>
                                  </p:childTnLst>
                                </p:cTn>
                              </p:par>
                              <p:par>
                                <p:cTn id="103" presetID="22" presetClass="entr" presetSubtype="4" fill="hold" grpId="0" nodeType="withEffect">
                                  <p:stCondLst>
                                    <p:cond delay="0"/>
                                  </p:stCondLst>
                                  <p:childTnLst>
                                    <p:set>
                                      <p:cBhvr>
                                        <p:cTn id="104" dur="1" fill="hold">
                                          <p:stCondLst>
                                            <p:cond delay="0"/>
                                          </p:stCondLst>
                                        </p:cTn>
                                        <p:tgtEl>
                                          <p:spTgt spid="42"/>
                                        </p:tgtEl>
                                        <p:attrNameLst>
                                          <p:attrName>style.visibility</p:attrName>
                                        </p:attrNameLst>
                                      </p:cBhvr>
                                      <p:to>
                                        <p:strVal val="visible"/>
                                      </p:to>
                                    </p:set>
                                    <p:animEffect transition="in" filter="wipe(down)">
                                      <p:cBhvr>
                                        <p:cTn id="105" dur="500"/>
                                        <p:tgtEl>
                                          <p:spTgt spid="42"/>
                                        </p:tgtEl>
                                      </p:cBhvr>
                                    </p:animEffect>
                                  </p:childTnLst>
                                </p:cTn>
                              </p:par>
                              <p:par>
                                <p:cTn id="106" presetID="22" presetClass="entr" presetSubtype="4" fill="hold" grpId="0" nodeType="withEffect">
                                  <p:stCondLst>
                                    <p:cond delay="0"/>
                                  </p:stCondLst>
                                  <p:childTnLst>
                                    <p:set>
                                      <p:cBhvr>
                                        <p:cTn id="107" dur="1" fill="hold">
                                          <p:stCondLst>
                                            <p:cond delay="0"/>
                                          </p:stCondLst>
                                        </p:cTn>
                                        <p:tgtEl>
                                          <p:spTgt spid="44"/>
                                        </p:tgtEl>
                                        <p:attrNameLst>
                                          <p:attrName>style.visibility</p:attrName>
                                        </p:attrNameLst>
                                      </p:cBhvr>
                                      <p:to>
                                        <p:strVal val="visible"/>
                                      </p:to>
                                    </p:set>
                                    <p:animEffect transition="in" filter="wipe(down)">
                                      <p:cBhvr>
                                        <p:cTn id="108" dur="500"/>
                                        <p:tgtEl>
                                          <p:spTgt spid="44"/>
                                        </p:tgtEl>
                                      </p:cBhvr>
                                    </p:animEffect>
                                  </p:childTnLst>
                                </p:cTn>
                              </p:par>
                              <p:par>
                                <p:cTn id="109" presetID="22" presetClass="entr" presetSubtype="4" fill="hold" grpId="0" nodeType="withEffect">
                                  <p:stCondLst>
                                    <p:cond delay="0"/>
                                  </p:stCondLst>
                                  <p:childTnLst>
                                    <p:set>
                                      <p:cBhvr>
                                        <p:cTn id="110" dur="1" fill="hold">
                                          <p:stCondLst>
                                            <p:cond delay="0"/>
                                          </p:stCondLst>
                                        </p:cTn>
                                        <p:tgtEl>
                                          <p:spTgt spid="45"/>
                                        </p:tgtEl>
                                        <p:attrNameLst>
                                          <p:attrName>style.visibility</p:attrName>
                                        </p:attrNameLst>
                                      </p:cBhvr>
                                      <p:to>
                                        <p:strVal val="visible"/>
                                      </p:to>
                                    </p:set>
                                    <p:animEffect transition="in" filter="wipe(down)">
                                      <p:cBhvr>
                                        <p:cTn id="111" dur="500"/>
                                        <p:tgtEl>
                                          <p:spTgt spid="45"/>
                                        </p:tgtEl>
                                      </p:cBhvr>
                                    </p:animEffect>
                                  </p:childTnLst>
                                </p:cTn>
                              </p:par>
                            </p:childTnLst>
                          </p:cTn>
                        </p:par>
                      </p:childTnLst>
                    </p:cTn>
                  </p:par>
                  <p:par>
                    <p:cTn id="112" fill="hold">
                      <p:stCondLst>
                        <p:cond delay="indefinite"/>
                      </p:stCondLst>
                      <p:childTnLst>
                        <p:par>
                          <p:cTn id="113" fill="hold">
                            <p:stCondLst>
                              <p:cond delay="0"/>
                            </p:stCondLst>
                            <p:childTnLst>
                              <p:par>
                                <p:cTn id="114" presetID="10" presetClass="entr" presetSubtype="0" fill="hold" grpId="0" nodeType="clickEffect">
                                  <p:stCondLst>
                                    <p:cond delay="0"/>
                                  </p:stCondLst>
                                  <p:childTnLst>
                                    <p:set>
                                      <p:cBhvr>
                                        <p:cTn id="115" dur="1" fill="hold">
                                          <p:stCondLst>
                                            <p:cond delay="0"/>
                                          </p:stCondLst>
                                        </p:cTn>
                                        <p:tgtEl>
                                          <p:spTgt spid="11"/>
                                        </p:tgtEl>
                                        <p:attrNameLst>
                                          <p:attrName>style.visibility</p:attrName>
                                        </p:attrNameLst>
                                      </p:cBhvr>
                                      <p:to>
                                        <p:strVal val="visible"/>
                                      </p:to>
                                    </p:set>
                                    <p:animEffect transition="in" filter="fade">
                                      <p:cBhvr>
                                        <p:cTn id="116" dur="500"/>
                                        <p:tgtEl>
                                          <p:spTgt spid="11"/>
                                        </p:tgtEl>
                                      </p:cBhvr>
                                    </p:animEffect>
                                  </p:childTnLst>
                                </p:cTn>
                              </p:par>
                              <p:par>
                                <p:cTn id="117" presetID="10" presetClass="entr" presetSubtype="0" fill="hold" grpId="0" nodeType="withEffect">
                                  <p:stCondLst>
                                    <p:cond delay="0"/>
                                  </p:stCondLst>
                                  <p:childTnLst>
                                    <p:set>
                                      <p:cBhvr>
                                        <p:cTn id="118" dur="1" fill="hold">
                                          <p:stCondLst>
                                            <p:cond delay="0"/>
                                          </p:stCondLst>
                                        </p:cTn>
                                        <p:tgtEl>
                                          <p:spTgt spid="12"/>
                                        </p:tgtEl>
                                        <p:attrNameLst>
                                          <p:attrName>style.visibility</p:attrName>
                                        </p:attrNameLst>
                                      </p:cBhvr>
                                      <p:to>
                                        <p:strVal val="visible"/>
                                      </p:to>
                                    </p:set>
                                    <p:animEffect transition="in" filter="fade">
                                      <p:cBhvr>
                                        <p:cTn id="119" dur="500"/>
                                        <p:tgtEl>
                                          <p:spTgt spid="12"/>
                                        </p:tgtEl>
                                      </p:cBhvr>
                                    </p:animEffect>
                                  </p:childTnLst>
                                </p:cTn>
                              </p:par>
                            </p:childTnLst>
                          </p:cTn>
                        </p:par>
                      </p:childTnLst>
                    </p:cTn>
                  </p:par>
                  <p:par>
                    <p:cTn id="120" fill="hold">
                      <p:stCondLst>
                        <p:cond delay="indefinite"/>
                      </p:stCondLst>
                      <p:childTnLst>
                        <p:par>
                          <p:cTn id="121" fill="hold">
                            <p:stCondLst>
                              <p:cond delay="0"/>
                            </p:stCondLst>
                            <p:childTnLst>
                              <p:par>
                                <p:cTn id="122" presetID="42" presetClass="path" presetSubtype="0" accel="50000" decel="50000" fill="hold" nodeType="clickEffect">
                                  <p:stCondLst>
                                    <p:cond delay="0"/>
                                  </p:stCondLst>
                                  <p:childTnLst>
                                    <p:animMotion origin="layout" path="M -3.54167E-6 -1.85185E-6 L -0.08372 -0.00625 " pathEditMode="relative" rAng="0" ptsTypes="AA">
                                      <p:cBhvr>
                                        <p:cTn id="123" dur="500" fill="hold"/>
                                        <p:tgtEl>
                                          <p:spTgt spid="17"/>
                                        </p:tgtEl>
                                        <p:attrNameLst>
                                          <p:attrName>ppt_x</p:attrName>
                                          <p:attrName>ppt_y</p:attrName>
                                        </p:attrNameLst>
                                      </p:cBhvr>
                                      <p:rCtr x="-4193" y="-324"/>
                                    </p:animMotion>
                                  </p:childTnLst>
                                </p:cTn>
                              </p:par>
                              <p:par>
                                <p:cTn id="124" presetID="42" presetClass="path" presetSubtype="0" accel="50000" decel="50000" fill="hold" nodeType="withEffect">
                                  <p:stCondLst>
                                    <p:cond delay="0"/>
                                  </p:stCondLst>
                                  <p:childTnLst>
                                    <p:animMotion origin="layout" path="M 4.375E-6 3.7037E-7 L 0.06666 -0.00278 " pathEditMode="relative" rAng="0" ptsTypes="AA">
                                      <p:cBhvr>
                                        <p:cTn id="125" dur="500" fill="hold"/>
                                        <p:tgtEl>
                                          <p:spTgt spid="23"/>
                                        </p:tgtEl>
                                        <p:attrNameLst>
                                          <p:attrName>ppt_x</p:attrName>
                                          <p:attrName>ppt_y</p:attrName>
                                        </p:attrNameLst>
                                      </p:cBhvr>
                                      <p:rCtr x="3333" y="-139"/>
                                    </p:animMotion>
                                  </p:childTnLst>
                                </p:cTn>
                              </p:par>
                            </p:childTnLst>
                          </p:cTn>
                        </p:par>
                        <p:par>
                          <p:cTn id="126" fill="hold">
                            <p:stCondLst>
                              <p:cond delay="500"/>
                            </p:stCondLst>
                            <p:childTnLst>
                              <p:par>
                                <p:cTn id="127" presetID="42" presetClass="path" presetSubtype="0" accel="50000" decel="50000" fill="hold" nodeType="afterEffect">
                                  <p:stCondLst>
                                    <p:cond delay="0"/>
                                  </p:stCondLst>
                                  <p:childTnLst>
                                    <p:animMotion origin="layout" path="M -0.08372 -0.00625 L -0.19817 0.35139 " pathEditMode="relative" rAng="0" ptsTypes="AA">
                                      <p:cBhvr>
                                        <p:cTn id="128" dur="1000" fill="hold"/>
                                        <p:tgtEl>
                                          <p:spTgt spid="17"/>
                                        </p:tgtEl>
                                        <p:attrNameLst>
                                          <p:attrName>ppt_x</p:attrName>
                                          <p:attrName>ppt_y</p:attrName>
                                        </p:attrNameLst>
                                      </p:cBhvr>
                                      <p:rCtr x="-5729" y="17870"/>
                                    </p:animMotion>
                                  </p:childTnLst>
                                </p:cTn>
                              </p:par>
                              <p:par>
                                <p:cTn id="129" presetID="42" presetClass="path" presetSubtype="0" accel="50000" decel="50000" fill="hold" nodeType="withEffect">
                                  <p:stCondLst>
                                    <p:cond delay="0"/>
                                  </p:stCondLst>
                                  <p:childTnLst>
                                    <p:animMotion origin="layout" path="M 0.06666 -0.00278 L 0.1763 0.36181 " pathEditMode="relative" rAng="0" ptsTypes="AA">
                                      <p:cBhvr>
                                        <p:cTn id="130" dur="1000" fill="hold"/>
                                        <p:tgtEl>
                                          <p:spTgt spid="23"/>
                                        </p:tgtEl>
                                        <p:attrNameLst>
                                          <p:attrName>ppt_x</p:attrName>
                                          <p:attrName>ppt_y</p:attrName>
                                        </p:attrNameLst>
                                      </p:cBhvr>
                                      <p:rCtr x="5482" y="18218"/>
                                    </p:animMotion>
                                  </p:childTnLst>
                                </p:cTn>
                              </p:par>
                            </p:childTnLst>
                          </p:cTn>
                        </p:par>
                        <p:par>
                          <p:cTn id="131" fill="hold">
                            <p:stCondLst>
                              <p:cond delay="1500"/>
                            </p:stCondLst>
                            <p:childTnLst>
                              <p:par>
                                <p:cTn id="132" presetID="10" presetClass="entr" presetSubtype="0" fill="hold" grpId="0" nodeType="afterEffect">
                                  <p:stCondLst>
                                    <p:cond delay="0"/>
                                  </p:stCondLst>
                                  <p:childTnLst>
                                    <p:set>
                                      <p:cBhvr>
                                        <p:cTn id="133" dur="1" fill="hold">
                                          <p:stCondLst>
                                            <p:cond delay="0"/>
                                          </p:stCondLst>
                                        </p:cTn>
                                        <p:tgtEl>
                                          <p:spTgt spid="29"/>
                                        </p:tgtEl>
                                        <p:attrNameLst>
                                          <p:attrName>style.visibility</p:attrName>
                                        </p:attrNameLst>
                                      </p:cBhvr>
                                      <p:to>
                                        <p:strVal val="visible"/>
                                      </p:to>
                                    </p:set>
                                    <p:animEffect transition="in" filter="fade">
                                      <p:cBhvr>
                                        <p:cTn id="134" dur="500"/>
                                        <p:tgtEl>
                                          <p:spTgt spid="29"/>
                                        </p:tgtEl>
                                      </p:cBhvr>
                                    </p:animEffect>
                                  </p:childTnLst>
                                </p:cTn>
                              </p:par>
                              <p:par>
                                <p:cTn id="135" presetID="10" presetClass="entr" presetSubtype="0" fill="hold" grpId="0" nodeType="withEffect">
                                  <p:stCondLst>
                                    <p:cond delay="0"/>
                                  </p:stCondLst>
                                  <p:childTnLst>
                                    <p:set>
                                      <p:cBhvr>
                                        <p:cTn id="136" dur="1" fill="hold">
                                          <p:stCondLst>
                                            <p:cond delay="0"/>
                                          </p:stCondLst>
                                        </p:cTn>
                                        <p:tgtEl>
                                          <p:spTgt spid="30"/>
                                        </p:tgtEl>
                                        <p:attrNameLst>
                                          <p:attrName>style.visibility</p:attrName>
                                        </p:attrNameLst>
                                      </p:cBhvr>
                                      <p:to>
                                        <p:strVal val="visible"/>
                                      </p:to>
                                    </p:set>
                                    <p:animEffect transition="in" filter="fade">
                                      <p:cBhvr>
                                        <p:cTn id="137" dur="500"/>
                                        <p:tgtEl>
                                          <p:spTgt spid="30"/>
                                        </p:tgtEl>
                                      </p:cBhvr>
                                    </p:animEffect>
                                  </p:childTnLst>
                                </p:cTn>
                              </p:par>
                            </p:childTnLst>
                          </p:cTn>
                        </p:par>
                      </p:childTnLst>
                    </p:cTn>
                  </p:par>
                  <p:par>
                    <p:cTn id="138" fill="hold">
                      <p:stCondLst>
                        <p:cond delay="indefinite"/>
                      </p:stCondLst>
                      <p:childTnLst>
                        <p:par>
                          <p:cTn id="139" fill="hold">
                            <p:stCondLst>
                              <p:cond delay="0"/>
                            </p:stCondLst>
                            <p:childTnLst>
                              <p:par>
                                <p:cTn id="140" presetID="10" presetClass="entr" presetSubtype="0" fill="hold" grpId="0" nodeType="clickEffect">
                                  <p:stCondLst>
                                    <p:cond delay="0"/>
                                  </p:stCondLst>
                                  <p:childTnLst>
                                    <p:set>
                                      <p:cBhvr>
                                        <p:cTn id="141" dur="1" fill="hold">
                                          <p:stCondLst>
                                            <p:cond delay="0"/>
                                          </p:stCondLst>
                                        </p:cTn>
                                        <p:tgtEl>
                                          <p:spTgt spid="31"/>
                                        </p:tgtEl>
                                        <p:attrNameLst>
                                          <p:attrName>style.visibility</p:attrName>
                                        </p:attrNameLst>
                                      </p:cBhvr>
                                      <p:to>
                                        <p:strVal val="visible"/>
                                      </p:to>
                                    </p:set>
                                    <p:animEffect transition="in" filter="fade">
                                      <p:cBhvr>
                                        <p:cTn id="142" dur="500"/>
                                        <p:tgtEl>
                                          <p:spTgt spid="31"/>
                                        </p:tgtEl>
                                      </p:cBhvr>
                                    </p:animEffect>
                                  </p:childTnLst>
                                </p:cTn>
                              </p:par>
                              <p:par>
                                <p:cTn id="143" presetID="22" presetClass="entr" presetSubtype="4" fill="hold" grpId="0" nodeType="withEffect">
                                  <p:stCondLst>
                                    <p:cond delay="0"/>
                                  </p:stCondLst>
                                  <p:childTnLst>
                                    <p:set>
                                      <p:cBhvr>
                                        <p:cTn id="144" dur="1" fill="hold">
                                          <p:stCondLst>
                                            <p:cond delay="0"/>
                                          </p:stCondLst>
                                        </p:cTn>
                                        <p:tgtEl>
                                          <p:spTgt spid="10"/>
                                        </p:tgtEl>
                                        <p:attrNameLst>
                                          <p:attrName>style.visibility</p:attrName>
                                        </p:attrNameLst>
                                      </p:cBhvr>
                                      <p:to>
                                        <p:strVal val="visible"/>
                                      </p:to>
                                    </p:set>
                                    <p:animEffect transition="in" filter="wipe(down)">
                                      <p:cBhvr>
                                        <p:cTn id="145" dur="500"/>
                                        <p:tgtEl>
                                          <p:spTgt spid="10"/>
                                        </p:tgtEl>
                                      </p:cBhvr>
                                    </p:animEffect>
                                  </p:childTnLst>
                                </p:cTn>
                              </p:par>
                            </p:childTnLst>
                          </p:cTn>
                        </p:par>
                        <p:par>
                          <p:cTn id="146" fill="hold">
                            <p:stCondLst>
                              <p:cond delay="500"/>
                            </p:stCondLst>
                            <p:childTnLst>
                              <p:par>
                                <p:cTn id="147" presetID="42" presetClass="path" presetSubtype="0" accel="50000" decel="50000" fill="hold" grpId="1" nodeType="afterEffect">
                                  <p:stCondLst>
                                    <p:cond delay="0"/>
                                  </p:stCondLst>
                                  <p:childTnLst>
                                    <p:animMotion origin="layout" path="M 0 3.7037E-6 L 0 0.12384 " pathEditMode="relative" rAng="0" ptsTypes="AA">
                                      <p:cBhvr>
                                        <p:cTn id="148" dur="1000" fill="hold"/>
                                        <p:tgtEl>
                                          <p:spTgt spid="31"/>
                                        </p:tgtEl>
                                        <p:attrNameLst>
                                          <p:attrName>ppt_x</p:attrName>
                                          <p:attrName>ppt_y</p:attrName>
                                        </p:attrNameLst>
                                      </p:cBhvr>
                                      <p:rCtr x="0" y="6181"/>
                                    </p:animMotion>
                                  </p:childTnLst>
                                </p:cTn>
                              </p:par>
                            </p:childTnLst>
                          </p:cTn>
                        </p:par>
                      </p:childTnLst>
                    </p:cTn>
                  </p:par>
                  <p:par>
                    <p:cTn id="149" fill="hold">
                      <p:stCondLst>
                        <p:cond delay="indefinite"/>
                      </p:stCondLst>
                      <p:childTnLst>
                        <p:par>
                          <p:cTn id="150" fill="hold">
                            <p:stCondLst>
                              <p:cond delay="0"/>
                            </p:stCondLst>
                            <p:childTnLst>
                              <p:par>
                                <p:cTn id="151" presetID="1" presetClass="exit" presetSubtype="0" fill="hold" grpId="1" nodeType="clickEffect">
                                  <p:stCondLst>
                                    <p:cond delay="0"/>
                                  </p:stCondLst>
                                  <p:childTnLst>
                                    <p:set>
                                      <p:cBhvr>
                                        <p:cTn id="152" dur="1" fill="hold">
                                          <p:stCondLst>
                                            <p:cond delay="0"/>
                                          </p:stCondLst>
                                        </p:cTn>
                                        <p:tgtEl>
                                          <p:spTgt spid="10"/>
                                        </p:tgtEl>
                                        <p:attrNameLst>
                                          <p:attrName>style.visibility</p:attrName>
                                        </p:attrNameLst>
                                      </p:cBhvr>
                                      <p:to>
                                        <p:strVal val="hidden"/>
                                      </p:to>
                                    </p:set>
                                  </p:childTnLst>
                                </p:cTn>
                              </p:par>
                            </p:childTnLst>
                          </p:cTn>
                        </p:par>
                      </p:childTnLst>
                    </p:cTn>
                  </p:par>
                  <p:par>
                    <p:cTn id="153" fill="hold">
                      <p:stCondLst>
                        <p:cond delay="indefinite"/>
                      </p:stCondLst>
                      <p:childTnLst>
                        <p:par>
                          <p:cTn id="154" fill="hold">
                            <p:stCondLst>
                              <p:cond delay="0"/>
                            </p:stCondLst>
                            <p:childTnLst>
                              <p:par>
                                <p:cTn id="155" presetID="42" presetClass="path" presetSubtype="0" accel="50000" decel="50000" fill="hold" grpId="2" nodeType="clickEffect">
                                  <p:stCondLst>
                                    <p:cond delay="0"/>
                                  </p:stCondLst>
                                  <p:childTnLst>
                                    <p:animMotion origin="layout" path="M 0 0.12384 L -0.14401 0.19305 " pathEditMode="relative" rAng="0" ptsTypes="AA">
                                      <p:cBhvr>
                                        <p:cTn id="156" dur="1000" fill="hold"/>
                                        <p:tgtEl>
                                          <p:spTgt spid="31"/>
                                        </p:tgtEl>
                                        <p:attrNameLst>
                                          <p:attrName>ppt_x</p:attrName>
                                          <p:attrName>ppt_y</p:attrName>
                                        </p:attrNameLst>
                                      </p:cBhvr>
                                      <p:rCtr x="-7201" y="3449"/>
                                    </p:animMotion>
                                  </p:childTnLst>
                                </p:cTn>
                              </p:par>
                            </p:childTnLst>
                          </p:cTn>
                        </p:par>
                        <p:par>
                          <p:cTn id="157" fill="hold">
                            <p:stCondLst>
                              <p:cond delay="1000"/>
                            </p:stCondLst>
                            <p:childTnLst>
                              <p:par>
                                <p:cTn id="158" presetID="42" presetClass="path" presetSubtype="0" accel="50000" decel="50000" fill="hold" grpId="3" nodeType="afterEffect">
                                  <p:stCondLst>
                                    <p:cond delay="0"/>
                                  </p:stCondLst>
                                  <p:childTnLst>
                                    <p:animMotion origin="layout" path="M -0.14401 0.19305 L -0.27031 0.59143 " pathEditMode="relative" rAng="0" ptsTypes="AA">
                                      <p:cBhvr>
                                        <p:cTn id="159" dur="1000" fill="hold"/>
                                        <p:tgtEl>
                                          <p:spTgt spid="31"/>
                                        </p:tgtEl>
                                        <p:attrNameLst>
                                          <p:attrName>ppt_x</p:attrName>
                                          <p:attrName>ppt_y</p:attrName>
                                        </p:attrNameLst>
                                      </p:cBhvr>
                                      <p:rCtr x="-6315" y="19907"/>
                                    </p:animMotion>
                                  </p:childTnLst>
                                </p:cTn>
                              </p:par>
                            </p:childTnLst>
                          </p:cTn>
                        </p:par>
                      </p:childTnLst>
                    </p:cTn>
                  </p:par>
                  <p:par>
                    <p:cTn id="160" fill="hold">
                      <p:stCondLst>
                        <p:cond delay="indefinite"/>
                      </p:stCondLst>
                      <p:childTnLst>
                        <p:par>
                          <p:cTn id="161" fill="hold">
                            <p:stCondLst>
                              <p:cond delay="0"/>
                            </p:stCondLst>
                            <p:childTnLst>
                              <p:par>
                                <p:cTn id="162" presetID="22" presetClass="entr" presetSubtype="4" fill="hold" nodeType="clickEffect">
                                  <p:stCondLst>
                                    <p:cond delay="0"/>
                                  </p:stCondLst>
                                  <p:childTnLst>
                                    <p:set>
                                      <p:cBhvr>
                                        <p:cTn id="163" dur="1" fill="hold">
                                          <p:stCondLst>
                                            <p:cond delay="0"/>
                                          </p:stCondLst>
                                        </p:cTn>
                                        <p:tgtEl>
                                          <p:spTgt spid="62"/>
                                        </p:tgtEl>
                                        <p:attrNameLst>
                                          <p:attrName>style.visibility</p:attrName>
                                        </p:attrNameLst>
                                      </p:cBhvr>
                                      <p:to>
                                        <p:strVal val="visible"/>
                                      </p:to>
                                    </p:set>
                                    <p:animEffect transition="in" filter="wipe(down)">
                                      <p:cBhvr>
                                        <p:cTn id="164" dur="500"/>
                                        <p:tgtEl>
                                          <p:spTgt spid="62"/>
                                        </p:tgtEl>
                                      </p:cBhvr>
                                    </p:animEffect>
                                  </p:childTnLst>
                                </p:cTn>
                              </p:par>
                              <p:par>
                                <p:cTn id="165" presetID="22" presetClass="entr" presetSubtype="4" fill="hold" grpId="0" nodeType="withEffect">
                                  <p:stCondLst>
                                    <p:cond delay="0"/>
                                  </p:stCondLst>
                                  <p:childTnLst>
                                    <p:set>
                                      <p:cBhvr>
                                        <p:cTn id="166" dur="1" fill="hold">
                                          <p:stCondLst>
                                            <p:cond delay="0"/>
                                          </p:stCondLst>
                                        </p:cTn>
                                        <p:tgtEl>
                                          <p:spTgt spid="63"/>
                                        </p:tgtEl>
                                        <p:attrNameLst>
                                          <p:attrName>style.visibility</p:attrName>
                                        </p:attrNameLst>
                                      </p:cBhvr>
                                      <p:to>
                                        <p:strVal val="visible"/>
                                      </p:to>
                                    </p:set>
                                    <p:animEffect transition="in" filter="wipe(down)">
                                      <p:cBhvr>
                                        <p:cTn id="167" dur="500"/>
                                        <p:tgtEl>
                                          <p:spTgt spid="63"/>
                                        </p:tgtEl>
                                      </p:cBhvr>
                                    </p:animEffect>
                                  </p:childTnLst>
                                </p:cTn>
                              </p:par>
                            </p:childTnLst>
                          </p:cTn>
                        </p:par>
                      </p:childTnLst>
                    </p:cTn>
                  </p:par>
                  <p:par>
                    <p:cTn id="168" fill="hold">
                      <p:stCondLst>
                        <p:cond delay="indefinite"/>
                      </p:stCondLst>
                      <p:childTnLst>
                        <p:par>
                          <p:cTn id="169" fill="hold">
                            <p:stCondLst>
                              <p:cond delay="0"/>
                            </p:stCondLst>
                            <p:childTnLst>
                              <p:par>
                                <p:cTn id="170" presetID="22" presetClass="entr" presetSubtype="4" fill="hold" grpId="0" nodeType="clickEffect">
                                  <p:stCondLst>
                                    <p:cond delay="0"/>
                                  </p:stCondLst>
                                  <p:childTnLst>
                                    <p:set>
                                      <p:cBhvr>
                                        <p:cTn id="171" dur="1" fill="hold">
                                          <p:stCondLst>
                                            <p:cond delay="0"/>
                                          </p:stCondLst>
                                        </p:cTn>
                                        <p:tgtEl>
                                          <p:spTgt spid="64"/>
                                        </p:tgtEl>
                                        <p:attrNameLst>
                                          <p:attrName>style.visibility</p:attrName>
                                        </p:attrNameLst>
                                      </p:cBhvr>
                                      <p:to>
                                        <p:strVal val="visible"/>
                                      </p:to>
                                    </p:set>
                                    <p:animEffect transition="in" filter="wipe(down)">
                                      <p:cBhvr>
                                        <p:cTn id="172"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29" grpId="0" animBg="1"/>
      <p:bldP spid="30" grpId="0" animBg="1"/>
      <p:bldP spid="31" grpId="0" animBg="1"/>
      <p:bldP spid="31" grpId="1" animBg="1"/>
      <p:bldP spid="31" grpId="2" animBg="1"/>
      <p:bldP spid="31" grpId="3" animBg="1"/>
      <p:bldP spid="34" grpId="0" animBg="1"/>
      <p:bldP spid="35" grpId="0" animBg="1"/>
      <p:bldP spid="37" grpId="0" animBg="1"/>
      <p:bldP spid="38" grpId="0" animBg="1"/>
      <p:bldP spid="40" grpId="0"/>
      <p:bldP spid="41" grpId="0" animBg="1"/>
      <p:bldP spid="42" grpId="0" animBg="1"/>
      <p:bldP spid="44" grpId="0" animBg="1"/>
      <p:bldP spid="45" grpId="0" animBg="1"/>
      <p:bldP spid="48" grpId="0"/>
      <p:bldP spid="49" grpId="0"/>
      <p:bldP spid="50" grpId="0"/>
      <p:bldP spid="10" grpId="0"/>
      <p:bldP spid="10" grpId="1"/>
      <p:bldP spid="63" grpId="0" animBg="1"/>
      <p:bldP spid="6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01E41-01FD-47EC-9CE5-997943F0AA20}"/>
              </a:ext>
            </a:extLst>
          </p:cNvPr>
          <p:cNvSpPr>
            <a:spLocks noGrp="1"/>
          </p:cNvSpPr>
          <p:nvPr>
            <p:ph type="title"/>
          </p:nvPr>
        </p:nvSpPr>
        <p:spPr/>
        <p:txBody>
          <a:bodyPr/>
          <a:lstStyle/>
          <a:p>
            <a:r>
              <a:rPr lang="en-US" dirty="0"/>
              <a:t>Regression: Purity Metric</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C2A6A50-001F-474B-A4C6-4A254A3C0295}"/>
                  </a:ext>
                </a:extLst>
              </p:cNvPr>
              <p:cNvSpPr>
                <a:spLocks noGrp="1"/>
              </p:cNvSpPr>
              <p:nvPr>
                <p:ph idx="1"/>
              </p:nvPr>
            </p:nvSpPr>
            <p:spPr/>
            <p:txBody>
              <a:bodyPr/>
              <a:lstStyle/>
              <a:p>
                <a:r>
                  <a:rPr lang="en-US" dirty="0"/>
                  <a:t>Find split </a:t>
                </a:r>
                <a14:m>
                  <m:oMath xmlns:m="http://schemas.openxmlformats.org/officeDocument/2006/math">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𝑋</m:t>
                            </m:r>
                          </m:e>
                          <m:sup>
                            <m:r>
                              <a:rPr lang="en-US" b="0" i="1" smtClean="0">
                                <a:latin typeface="Cambria Math" panose="02040503050406030204" pitchFamily="18" charset="0"/>
                              </a:rPr>
                              <m:t>𝑖</m:t>
                            </m:r>
                          </m:sup>
                        </m:sSup>
                        <m:r>
                          <a:rPr lang="en-US" b="0" i="1" smtClean="0">
                            <a:latin typeface="Cambria Math" panose="02040503050406030204" pitchFamily="18" charset="0"/>
                          </a:rPr>
                          <m:t>, </m:t>
                        </m:r>
                        <m:r>
                          <a:rPr lang="en-US" b="0" i="1" smtClean="0">
                            <a:latin typeface="Cambria Math" panose="02040503050406030204" pitchFamily="18" charset="0"/>
                          </a:rPr>
                          <m:t>𝑣</m:t>
                        </m:r>
                      </m:e>
                    </m:d>
                  </m:oMath>
                </a14:m>
                <a:r>
                  <a:rPr lang="en-US" dirty="0"/>
                  <a:t> that creates </a:t>
                </a:r>
                <a14:m>
                  <m:oMath xmlns:m="http://schemas.openxmlformats.org/officeDocument/2006/math">
                    <m:r>
                      <a:rPr lang="en-US" b="0" i="1" smtClean="0">
                        <a:latin typeface="Cambria Math" panose="02040503050406030204" pitchFamily="18" charset="0"/>
                      </a:rPr>
                      <m:t>𝐷</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𝐿</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𝑅</m:t>
                        </m:r>
                      </m:sub>
                    </m:sSub>
                  </m:oMath>
                </a14:m>
                <a:r>
                  <a:rPr lang="en-US" dirty="0"/>
                  <a:t>: parent, left, right child datasets and maximizes:</a:t>
                </a:r>
              </a:p>
              <a:p>
                <a:pPr marL="0" indent="0">
                  <a:buNone/>
                </a:pPr>
                <a14:m>
                  <m:oMathPara xmlns:m="http://schemas.openxmlformats.org/officeDocument/2006/math">
                    <m:oMathParaPr>
                      <m:jc m:val="centerGroup"/>
                    </m:oMathParaPr>
                    <m:oMath xmlns:m="http://schemas.openxmlformats.org/officeDocument/2006/math">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𝐷</m:t>
                          </m:r>
                        </m:e>
                      </m:d>
                      <m:r>
                        <a:rPr lang="en-US" b="0" i="1" smtClean="0">
                          <a:latin typeface="Cambria Math" panose="02040503050406030204" pitchFamily="18" charset="0"/>
                        </a:rPr>
                        <m:t>.</m:t>
                      </m:r>
                      <m:r>
                        <a:rPr lang="en-US" b="0" i="1" smtClean="0">
                          <a:latin typeface="Cambria Math" panose="02040503050406030204" pitchFamily="18" charset="0"/>
                        </a:rPr>
                        <m:t>𝑉𝑎𝑟</m:t>
                      </m:r>
                      <m:d>
                        <m:dPr>
                          <m:ctrlPr>
                            <a:rPr lang="en-US" b="0" i="1" smtClean="0">
                              <a:latin typeface="Cambria Math" panose="02040503050406030204" pitchFamily="18" charset="0"/>
                            </a:rPr>
                          </m:ctrlPr>
                        </m:dPr>
                        <m:e>
                          <m:r>
                            <a:rPr lang="en-US" b="0" i="1" smtClean="0">
                              <a:latin typeface="Cambria Math" panose="02040503050406030204" pitchFamily="18" charset="0"/>
                            </a:rPr>
                            <m:t>𝐷</m:t>
                          </m:r>
                        </m:e>
                      </m:d>
                      <m:r>
                        <a:rPr lang="en-US" b="0" i="1" smtClean="0">
                          <a:latin typeface="Cambria Math" panose="02040503050406030204" pitchFamily="18" charset="0"/>
                        </a:rPr>
                        <m:t>−</m:t>
                      </m:r>
                      <m:d>
                        <m:dPr>
                          <m:ctrlPr>
                            <a:rPr lang="en-US" b="0" i="1" smtClean="0">
                              <a:latin typeface="Cambria Math" panose="02040503050406030204" pitchFamily="18" charset="0"/>
                            </a:rPr>
                          </m:ctrlPr>
                        </m:dPr>
                        <m:e>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𝐿</m:t>
                                  </m:r>
                                </m:sub>
                              </m:sSub>
                            </m:e>
                          </m:d>
                          <m:r>
                            <a:rPr lang="en-US" b="0" i="1" smtClean="0">
                              <a:latin typeface="Cambria Math" panose="02040503050406030204" pitchFamily="18" charset="0"/>
                            </a:rPr>
                            <m:t>.</m:t>
                          </m:r>
                          <m:r>
                            <a:rPr lang="en-US" b="0" i="1" smtClean="0">
                              <a:latin typeface="Cambria Math" panose="02040503050406030204" pitchFamily="18" charset="0"/>
                            </a:rPr>
                            <m:t>𝑉𝑎𝑟</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𝐿</m:t>
                                  </m:r>
                                </m:sub>
                              </m:sSub>
                            </m:e>
                          </m:d>
                          <m:r>
                            <a:rPr lang="en-US" b="0" i="1" smtClean="0">
                              <a:latin typeface="Cambria Math" panose="02040503050406030204" pitchFamily="18" charset="0"/>
                            </a:rPr>
                            <m:t>+</m:t>
                          </m:r>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𝑅</m:t>
                              </m:r>
                            </m:sub>
                          </m:sSub>
                          <m:r>
                            <a:rPr lang="en-US" b="0" i="1" smtClean="0">
                              <a:latin typeface="Cambria Math" panose="02040503050406030204" pitchFamily="18" charset="0"/>
                            </a:rPr>
                            <m:t>|.</m:t>
                          </m:r>
                          <m:r>
                            <a:rPr lang="en-US" b="0" i="1" smtClean="0">
                              <a:latin typeface="Cambria Math" panose="02040503050406030204" pitchFamily="18" charset="0"/>
                            </a:rPr>
                            <m:t>𝑉𝑎𝑟</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𝑅</m:t>
                              </m:r>
                            </m:sub>
                          </m:sSub>
                          <m:r>
                            <a:rPr lang="en-US" b="0" i="1" smtClean="0">
                              <a:latin typeface="Cambria Math" panose="02040503050406030204" pitchFamily="18" charset="0"/>
                            </a:rPr>
                            <m:t>)</m:t>
                          </m:r>
                        </m:e>
                      </m:d>
                    </m:oMath>
                  </m:oMathPara>
                </a14:m>
                <a:endParaRPr lang="en-US" dirty="0"/>
              </a:p>
              <a:p>
                <a:r>
                  <a:rPr lang="en-US" dirty="0"/>
                  <a:t>Var(D)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𝐷</m:t>
                            </m:r>
                          </m:e>
                        </m:d>
                      </m:den>
                    </m:f>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𝐷</m:t>
                        </m:r>
                        <m:r>
                          <a:rPr lang="en-US" b="0" i="1" smtClean="0">
                            <a:latin typeface="Cambria Math" panose="02040503050406030204" pitchFamily="18" charset="0"/>
                          </a:rPr>
                          <m:t> </m:t>
                        </m:r>
                      </m:sub>
                      <m:sup/>
                      <m:e>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e>
                            </m:d>
                          </m:e>
                          <m:sup>
                            <m:r>
                              <a:rPr lang="en-US" b="0" i="1" smtClean="0">
                                <a:latin typeface="Cambria Math" panose="02040503050406030204" pitchFamily="18" charset="0"/>
                              </a:rPr>
                              <m:t>2</m:t>
                            </m:r>
                          </m:sup>
                        </m:sSup>
                      </m:e>
                    </m:nary>
                  </m:oMath>
                </a14:m>
                <a:r>
                  <a:rPr lang="en-US" dirty="0"/>
                  <a:t> .. Variance of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oMath>
                </a14:m>
                <a:r>
                  <a:rPr lang="en-US" dirty="0"/>
                  <a:t> in D</a:t>
                </a:r>
              </a:p>
            </p:txBody>
          </p:sp>
        </mc:Choice>
        <mc:Fallback>
          <p:sp>
            <p:nvSpPr>
              <p:cNvPr id="3" name="Content Placeholder 2">
                <a:extLst>
                  <a:ext uri="{FF2B5EF4-FFF2-40B4-BE49-F238E27FC236}">
                    <a16:creationId xmlns:a16="http://schemas.microsoft.com/office/drawing/2014/main" id="{9C2A6A50-001F-474B-A4C6-4A254A3C0295}"/>
                  </a:ext>
                </a:extLst>
              </p:cNvPr>
              <p:cNvSpPr>
                <a:spLocks noGrp="1" noRot="1" noChangeAspect="1" noMove="1" noResize="1" noEditPoints="1" noAdjustHandles="1" noChangeArrowheads="1" noChangeShapeType="1" noTextEdit="1"/>
              </p:cNvSpPr>
              <p:nvPr>
                <p:ph idx="1"/>
              </p:nvPr>
            </p:nvSpPr>
            <p:spPr>
              <a:blipFill>
                <a:blip r:embed="rId2"/>
                <a:stretch>
                  <a:fillRect l="-1043" t="-154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D7515010-D4F4-4E88-88A1-923A0C1D19B8}"/>
              </a:ext>
            </a:extLst>
          </p:cNvPr>
          <p:cNvSpPr>
            <a:spLocks noGrp="1"/>
          </p:cNvSpPr>
          <p:nvPr>
            <p:ph type="sldNum" sz="quarter" idx="12"/>
          </p:nvPr>
        </p:nvSpPr>
        <p:spPr/>
        <p:txBody>
          <a:bodyPr/>
          <a:lstStyle/>
          <a:p>
            <a:fld id="{543AEB10-4DE7-4021-8A17-8E50C8F1C7A6}" type="slidenum">
              <a:rPr lang="en-US" smtClean="0"/>
              <a:t>24</a:t>
            </a:fld>
            <a:endParaRPr lang="en-US"/>
          </a:p>
        </p:txBody>
      </p:sp>
    </p:spTree>
    <p:extLst>
      <p:ext uri="{BB962C8B-B14F-4D97-AF65-F5344CB8AC3E}">
        <p14:creationId xmlns:p14="http://schemas.microsoft.com/office/powerpoint/2010/main" val="5345607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dirty="0">
                <a:solidFill>
                  <a:schemeClr val="accent2">
                    <a:lumMod val="75000"/>
                  </a:schemeClr>
                </a:solidFill>
              </a:rPr>
              <a:t>Decision Trees: A Summary</a:t>
            </a:r>
          </a:p>
        </p:txBody>
      </p:sp>
      <p:sp>
        <p:nvSpPr>
          <p:cNvPr id="47" name="Content Placeholder 2">
            <a:extLst>
              <a:ext uri="{FF2B5EF4-FFF2-40B4-BE49-F238E27FC236}">
                <a16:creationId xmlns:a16="http://schemas.microsoft.com/office/drawing/2014/main" id="{60A06722-EDF2-4418-9797-499014F68A53}"/>
              </a:ext>
            </a:extLst>
          </p:cNvPr>
          <p:cNvSpPr>
            <a:spLocks noGrp="1"/>
          </p:cNvSpPr>
          <p:nvPr>
            <p:ph idx="1"/>
          </p:nvPr>
        </p:nvSpPr>
        <p:spPr>
          <a:xfrm>
            <a:off x="265245" y="1130786"/>
            <a:ext cx="11740617" cy="5557532"/>
          </a:xfrm>
        </p:spPr>
        <p:txBody>
          <a:bodyPr>
            <a:noAutofit/>
          </a:bodyPr>
          <a:lstStyle/>
          <a:p>
            <a:pPr marL="0" indent="0">
              <a:buNone/>
            </a:pPr>
            <a:r>
              <a:rPr lang="en-GB" sz="2400" dirty="0">
                <a:solidFill>
                  <a:srgbClr val="00B050"/>
                </a:solidFill>
                <a:latin typeface="Abadi Extra Light" panose="020B0204020104020204" pitchFamily="34" charset="0"/>
              </a:rPr>
              <a:t>Some key strengths:</a:t>
            </a:r>
          </a:p>
          <a:p>
            <a:pPr lvl="1">
              <a:buFont typeface="Wingdings" panose="05000000000000000000" pitchFamily="2" charset="2"/>
              <a:buChar char="§"/>
            </a:pPr>
            <a:r>
              <a:rPr lang="en-GB" dirty="0">
                <a:latin typeface="Abadi Extra Light" panose="020B0204020104020204" pitchFamily="34" charset="0"/>
              </a:rPr>
              <a:t>Simple and easy to interpret</a:t>
            </a:r>
          </a:p>
          <a:p>
            <a:pPr lvl="1">
              <a:buFont typeface="Wingdings" panose="05000000000000000000" pitchFamily="2" charset="2"/>
              <a:buChar char="§"/>
            </a:pPr>
            <a:r>
              <a:rPr lang="en-GB" dirty="0">
                <a:latin typeface="Abadi Extra Light" panose="020B0204020104020204" pitchFamily="34" charset="0"/>
              </a:rPr>
              <a:t>Nice example of “divide and conquer” </a:t>
            </a:r>
          </a:p>
          <a:p>
            <a:pPr marL="457200" lvl="1" indent="0">
              <a:buNone/>
            </a:pPr>
            <a:r>
              <a:rPr lang="en-GB" dirty="0">
                <a:latin typeface="Abadi Extra Light" panose="020B0204020104020204" pitchFamily="34" charset="0"/>
              </a:rPr>
              <a:t>   paradigm in machine learning</a:t>
            </a:r>
          </a:p>
          <a:p>
            <a:pPr lvl="1">
              <a:buFont typeface="Wingdings" panose="05000000000000000000" pitchFamily="2" charset="2"/>
              <a:buChar char="§"/>
            </a:pPr>
            <a:r>
              <a:rPr lang="en-GB" dirty="0">
                <a:latin typeface="Abadi Extra Light" panose="020B0204020104020204" pitchFamily="34" charset="0"/>
              </a:rPr>
              <a:t>Easily handle different types of </a:t>
            </a:r>
          </a:p>
          <a:p>
            <a:pPr marL="457200" lvl="1" indent="0">
              <a:buNone/>
            </a:pPr>
            <a:r>
              <a:rPr lang="en-GB" dirty="0">
                <a:latin typeface="Abadi Extra Light" panose="020B0204020104020204" pitchFamily="34" charset="0"/>
              </a:rPr>
              <a:t>   features (real, categorical, etc.)</a:t>
            </a:r>
          </a:p>
          <a:p>
            <a:pPr lvl="1">
              <a:buFont typeface="Wingdings" panose="05000000000000000000" pitchFamily="2" charset="2"/>
              <a:buChar char="§"/>
            </a:pPr>
            <a:r>
              <a:rPr lang="en-GB" dirty="0">
                <a:latin typeface="Abadi Extra Light" panose="020B0204020104020204" pitchFamily="34" charset="0"/>
              </a:rPr>
              <a:t>Very fast at test time</a:t>
            </a:r>
          </a:p>
          <a:p>
            <a:pPr lvl="1">
              <a:buFont typeface="Wingdings" panose="05000000000000000000" pitchFamily="2" charset="2"/>
              <a:buChar char="§"/>
            </a:pPr>
            <a:r>
              <a:rPr lang="en-GB" dirty="0">
                <a:latin typeface="Abadi Extra Light" panose="020B0204020104020204" pitchFamily="34" charset="0"/>
              </a:rPr>
              <a:t>Multiple DTs can be combined </a:t>
            </a:r>
          </a:p>
          <a:p>
            <a:pPr marL="457200" lvl="1" indent="0">
              <a:buNone/>
            </a:pPr>
            <a:r>
              <a:rPr lang="en-GB" dirty="0">
                <a:latin typeface="Abadi Extra Light" panose="020B0204020104020204" pitchFamily="34" charset="0"/>
              </a:rPr>
              <a:t>   via </a:t>
            </a:r>
            <a:r>
              <a:rPr lang="en-GB" dirty="0">
                <a:solidFill>
                  <a:srgbClr val="0000FF"/>
                </a:solidFill>
                <a:latin typeface="Abadi Extra Light" panose="020B0204020104020204" pitchFamily="34" charset="0"/>
              </a:rPr>
              <a:t>ensemble methods</a:t>
            </a:r>
            <a:r>
              <a:rPr lang="en-GB" dirty="0">
                <a:latin typeface="Abadi Extra Light" panose="020B0204020104020204" pitchFamily="34" charset="0"/>
              </a:rPr>
              <a:t>: more powerful </a:t>
            </a:r>
          </a:p>
          <a:p>
            <a:pPr marL="457200" lvl="1" indent="0">
              <a:buNone/>
            </a:pPr>
            <a:r>
              <a:rPr lang="en-GB" dirty="0">
                <a:latin typeface="Abadi Extra Light" panose="020B0204020104020204" pitchFamily="34" charset="0"/>
              </a:rPr>
              <a:t>  (e.g., Decision Forests; will see later)</a:t>
            </a:r>
          </a:p>
          <a:p>
            <a:pPr lvl="1">
              <a:buFont typeface="Wingdings" panose="05000000000000000000" pitchFamily="2" charset="2"/>
              <a:buChar char="§"/>
            </a:pPr>
            <a:r>
              <a:rPr lang="en-GB" sz="2400" dirty="0">
                <a:latin typeface="Abadi Extra Light" panose="020B0204020104020204" pitchFamily="34" charset="0"/>
              </a:rPr>
              <a:t>Used in several real-world ML applications, e.g., recommender systems, gaming (Kinect)</a:t>
            </a:r>
          </a:p>
          <a:p>
            <a:pPr marL="0" indent="0">
              <a:buNone/>
            </a:pPr>
            <a:r>
              <a:rPr lang="en-GB" sz="2400" dirty="0">
                <a:solidFill>
                  <a:srgbClr val="FF0000"/>
                </a:solidFill>
                <a:latin typeface="Abadi Extra Light" panose="020B0204020104020204" pitchFamily="34" charset="0"/>
              </a:rPr>
              <a:t>Some key weaknesses:</a:t>
            </a:r>
          </a:p>
          <a:p>
            <a:pPr lvl="1">
              <a:buFont typeface="Wingdings" panose="05000000000000000000" pitchFamily="2" charset="2"/>
              <a:buChar char="§"/>
            </a:pPr>
            <a:r>
              <a:rPr lang="en-GB" dirty="0">
                <a:latin typeface="Abadi Extra Light" panose="020B0204020104020204" pitchFamily="34" charset="0"/>
              </a:rPr>
              <a:t>Learning optimal DT is (NP-hard) intractable. Existing algos mostly greedy heuristics</a:t>
            </a:r>
          </a:p>
          <a:p>
            <a:pPr lvl="1">
              <a:buFont typeface="Wingdings" panose="05000000000000000000" pitchFamily="2" charset="2"/>
              <a:buChar char="§"/>
            </a:pPr>
            <a:r>
              <a:rPr lang="en-GB" dirty="0">
                <a:latin typeface="Abadi Extra Light" panose="020B0204020104020204" pitchFamily="34" charset="0"/>
              </a:rPr>
              <a:t>Can sometimes become very complex unless some pruning is applied</a:t>
            </a:r>
          </a:p>
          <a:p>
            <a:pPr>
              <a:buFont typeface="Wingdings" panose="05000000000000000000" pitchFamily="2" charset="2"/>
              <a:buChar char="§"/>
            </a:pPr>
            <a:endParaRPr lang="en-GB" dirty="0">
              <a:latin typeface="Abadi Extra Light" panose="020B0204020104020204" pitchFamily="34" charset="0"/>
            </a:endParaRPr>
          </a:p>
          <a:p>
            <a:pPr marL="0" indent="0">
              <a:buNone/>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marL="0" indent="0">
              <a:buNone/>
            </a:pPr>
            <a:endParaRPr lang="en-GB" dirty="0">
              <a:latin typeface="Abadi Extra Light" panose="020B0204020104020204" pitchFamily="34" charset="0"/>
            </a:endParaRPr>
          </a:p>
          <a:p>
            <a:pPr marL="0" indent="0">
              <a:buNone/>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sz="1100" dirty="0">
              <a:latin typeface="Abadi Extra Light" panose="020B0204020104020204" pitchFamily="34" charset="0"/>
            </a:endParaRPr>
          </a:p>
          <a:p>
            <a:pPr marL="0" indent="0">
              <a:buNone/>
            </a:pPr>
            <a:endParaRPr lang="en-GB" sz="1100" dirty="0">
              <a:latin typeface="Abadi Extra Light" panose="020B0204020104020204" pitchFamily="34" charset="0"/>
            </a:endParaRPr>
          </a:p>
        </p:txBody>
      </p:sp>
      <p:sp>
        <p:nvSpPr>
          <p:cNvPr id="8" name="Slide Number Placeholder 11">
            <a:extLst>
              <a:ext uri="{FF2B5EF4-FFF2-40B4-BE49-F238E27FC236}">
                <a16:creationId xmlns:a16="http://schemas.microsoft.com/office/drawing/2014/main" id="{E8AA12DB-1E02-4252-B4CB-1932D8798C2F}"/>
              </a:ext>
            </a:extLst>
          </p:cNvPr>
          <p:cNvSpPr txBox="1">
            <a:spLocks/>
          </p:cNvSpPr>
          <p:nvPr/>
        </p:nvSpPr>
        <p:spPr>
          <a:xfrm>
            <a:off x="11419146" y="169682"/>
            <a:ext cx="602825"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0FED9D3-AF84-488D-8A6A-726D5349CDAB}" type="slidenum">
              <a:rPr lang="en-IN" sz="2800" smtClean="0">
                <a:solidFill>
                  <a:schemeClr val="accent2">
                    <a:lumMod val="40000"/>
                    <a:lumOff val="60000"/>
                  </a:schemeClr>
                </a:solidFill>
              </a:rPr>
              <a:pPr/>
              <a:t>25</a:t>
            </a:fld>
            <a:endParaRPr lang="en-IN" sz="2800" dirty="0">
              <a:solidFill>
                <a:schemeClr val="accent2">
                  <a:lumMod val="40000"/>
                  <a:lumOff val="60000"/>
                </a:schemeClr>
              </a:solidFill>
            </a:endParaRPr>
          </a:p>
        </p:txBody>
      </p:sp>
      <p:grpSp>
        <p:nvGrpSpPr>
          <p:cNvPr id="5" name="Group 4">
            <a:extLst>
              <a:ext uri="{FF2B5EF4-FFF2-40B4-BE49-F238E27FC236}">
                <a16:creationId xmlns:a16="http://schemas.microsoft.com/office/drawing/2014/main" id="{4E99EA6D-364E-46A3-8997-C0909D063105}"/>
              </a:ext>
            </a:extLst>
          </p:cNvPr>
          <p:cNvGrpSpPr/>
          <p:nvPr/>
        </p:nvGrpSpPr>
        <p:grpSpPr>
          <a:xfrm>
            <a:off x="5290296" y="1748453"/>
            <a:ext cx="6829405" cy="2905009"/>
            <a:chOff x="245990" y="1627455"/>
            <a:chExt cx="11668324" cy="4096831"/>
          </a:xfrm>
        </p:grpSpPr>
        <p:sp>
          <p:nvSpPr>
            <p:cNvPr id="6" name="Rectangle 5">
              <a:extLst>
                <a:ext uri="{FF2B5EF4-FFF2-40B4-BE49-F238E27FC236}">
                  <a16:creationId xmlns:a16="http://schemas.microsoft.com/office/drawing/2014/main" id="{29289F57-8845-4247-B57D-ACC50EF330DF}"/>
                </a:ext>
              </a:extLst>
            </p:cNvPr>
            <p:cNvSpPr/>
            <p:nvPr/>
          </p:nvSpPr>
          <p:spPr>
            <a:xfrm>
              <a:off x="3278330" y="3205588"/>
              <a:ext cx="2124846" cy="1911769"/>
            </a:xfrm>
            <a:prstGeom prst="rect">
              <a:avLst/>
            </a:prstGeom>
            <a:solidFill>
              <a:srgbClr val="00B050">
                <a:alpha val="2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87321981-B096-440F-8C31-67A6B4159669}"/>
                </a:ext>
              </a:extLst>
            </p:cNvPr>
            <p:cNvSpPr/>
            <p:nvPr/>
          </p:nvSpPr>
          <p:spPr>
            <a:xfrm>
              <a:off x="863590" y="1796603"/>
              <a:ext cx="2424714" cy="2084816"/>
            </a:xfrm>
            <a:prstGeom prst="rect">
              <a:avLst/>
            </a:prstGeom>
            <a:solidFill>
              <a:srgbClr val="00B050">
                <a:alpha val="2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a:extLst>
                <a:ext uri="{FF2B5EF4-FFF2-40B4-BE49-F238E27FC236}">
                  <a16:creationId xmlns:a16="http://schemas.microsoft.com/office/drawing/2014/main" id="{7C7A406D-35F5-4796-A6AD-4821302C4B8F}"/>
                </a:ext>
              </a:extLst>
            </p:cNvPr>
            <p:cNvSpPr/>
            <p:nvPr/>
          </p:nvSpPr>
          <p:spPr>
            <a:xfrm>
              <a:off x="3285010" y="1794804"/>
              <a:ext cx="2104686" cy="1385997"/>
            </a:xfrm>
            <a:prstGeom prst="rect">
              <a:avLst/>
            </a:prstGeom>
            <a:solidFill>
              <a:srgbClr val="FF0000">
                <a:alpha val="2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9">
              <a:extLst>
                <a:ext uri="{FF2B5EF4-FFF2-40B4-BE49-F238E27FC236}">
                  <a16:creationId xmlns:a16="http://schemas.microsoft.com/office/drawing/2014/main" id="{557CB116-B5A9-44C6-89D8-C002047F334C}"/>
                </a:ext>
              </a:extLst>
            </p:cNvPr>
            <p:cNvSpPr>
              <a:spLocks noChangeArrowheads="1"/>
            </p:cNvSpPr>
            <p:nvPr/>
          </p:nvSpPr>
          <p:spPr bwMode="auto">
            <a:xfrm>
              <a:off x="4144450" y="2191239"/>
              <a:ext cx="224510" cy="236658"/>
            </a:xfrm>
            <a:prstGeom prst="ellipse">
              <a:avLst/>
            </a:prstGeom>
            <a:solidFill>
              <a:srgbClr val="FF0000"/>
            </a:solidFill>
            <a:ln w="9525" cap="flat">
              <a:solidFill>
                <a:srgbClr val="FF3333"/>
              </a:solidFill>
              <a:round/>
              <a:headEnd/>
              <a:tailEnd/>
            </a:ln>
            <a:effectLst/>
          </p:spPr>
          <p:txBody>
            <a:bodyPr wrap="none" anchor="ctr"/>
            <a:lstStyle/>
            <a:p>
              <a:endParaRPr lang="en-IN"/>
            </a:p>
          </p:txBody>
        </p:sp>
        <p:sp>
          <p:nvSpPr>
            <p:cNvPr id="12" name="Oval 9">
              <a:extLst>
                <a:ext uri="{FF2B5EF4-FFF2-40B4-BE49-F238E27FC236}">
                  <a16:creationId xmlns:a16="http://schemas.microsoft.com/office/drawing/2014/main" id="{D18BC7DA-070B-4A20-BBC4-062F4312A853}"/>
                </a:ext>
              </a:extLst>
            </p:cNvPr>
            <p:cNvSpPr>
              <a:spLocks noChangeArrowheads="1"/>
            </p:cNvSpPr>
            <p:nvPr/>
          </p:nvSpPr>
          <p:spPr bwMode="auto">
            <a:xfrm>
              <a:off x="3636663" y="2347286"/>
              <a:ext cx="224510" cy="236658"/>
            </a:xfrm>
            <a:prstGeom prst="ellipse">
              <a:avLst/>
            </a:prstGeom>
            <a:solidFill>
              <a:srgbClr val="FF0000"/>
            </a:solidFill>
            <a:ln w="9525" cap="flat">
              <a:solidFill>
                <a:srgbClr val="FF3333"/>
              </a:solidFill>
              <a:round/>
              <a:headEnd/>
              <a:tailEnd/>
            </a:ln>
            <a:effectLst/>
          </p:spPr>
          <p:txBody>
            <a:bodyPr wrap="none" anchor="ctr"/>
            <a:lstStyle/>
            <a:p>
              <a:endParaRPr lang="en-IN"/>
            </a:p>
          </p:txBody>
        </p:sp>
        <p:sp>
          <p:nvSpPr>
            <p:cNvPr id="13" name="Oval 9">
              <a:extLst>
                <a:ext uri="{FF2B5EF4-FFF2-40B4-BE49-F238E27FC236}">
                  <a16:creationId xmlns:a16="http://schemas.microsoft.com/office/drawing/2014/main" id="{92C0BB4B-4E1B-400A-AE2E-6FB1A0DA695E}"/>
                </a:ext>
              </a:extLst>
            </p:cNvPr>
            <p:cNvSpPr>
              <a:spLocks noChangeArrowheads="1"/>
            </p:cNvSpPr>
            <p:nvPr/>
          </p:nvSpPr>
          <p:spPr bwMode="auto">
            <a:xfrm>
              <a:off x="3726623" y="1828559"/>
              <a:ext cx="224510" cy="236658"/>
            </a:xfrm>
            <a:prstGeom prst="ellipse">
              <a:avLst/>
            </a:prstGeom>
            <a:solidFill>
              <a:srgbClr val="FF0000"/>
            </a:solidFill>
            <a:ln w="9525" cap="flat">
              <a:solidFill>
                <a:srgbClr val="FF3333"/>
              </a:solidFill>
              <a:round/>
              <a:headEnd/>
              <a:tailEnd/>
            </a:ln>
            <a:effectLst/>
          </p:spPr>
          <p:txBody>
            <a:bodyPr wrap="none" anchor="ctr"/>
            <a:lstStyle/>
            <a:p>
              <a:endParaRPr lang="en-IN"/>
            </a:p>
          </p:txBody>
        </p:sp>
        <p:sp>
          <p:nvSpPr>
            <p:cNvPr id="14" name="Oval 9">
              <a:extLst>
                <a:ext uri="{FF2B5EF4-FFF2-40B4-BE49-F238E27FC236}">
                  <a16:creationId xmlns:a16="http://schemas.microsoft.com/office/drawing/2014/main" id="{B5B45ED7-C1B8-4378-ACE2-D556D7D070A5}"/>
                </a:ext>
              </a:extLst>
            </p:cNvPr>
            <p:cNvSpPr>
              <a:spLocks noChangeArrowheads="1"/>
            </p:cNvSpPr>
            <p:nvPr/>
          </p:nvSpPr>
          <p:spPr bwMode="auto">
            <a:xfrm>
              <a:off x="4324301" y="2877806"/>
              <a:ext cx="224510" cy="236658"/>
            </a:xfrm>
            <a:prstGeom prst="ellipse">
              <a:avLst/>
            </a:prstGeom>
            <a:solidFill>
              <a:srgbClr val="FF0000"/>
            </a:solidFill>
            <a:ln w="9525" cap="flat">
              <a:solidFill>
                <a:srgbClr val="FF3333"/>
              </a:solidFill>
              <a:round/>
              <a:headEnd/>
              <a:tailEnd/>
            </a:ln>
            <a:effectLst/>
          </p:spPr>
          <p:txBody>
            <a:bodyPr wrap="none" anchor="ctr"/>
            <a:lstStyle/>
            <a:p>
              <a:endParaRPr lang="en-IN"/>
            </a:p>
          </p:txBody>
        </p:sp>
        <p:sp>
          <p:nvSpPr>
            <p:cNvPr id="15" name="Oval 9">
              <a:extLst>
                <a:ext uri="{FF2B5EF4-FFF2-40B4-BE49-F238E27FC236}">
                  <a16:creationId xmlns:a16="http://schemas.microsoft.com/office/drawing/2014/main" id="{D2E4F24D-9F01-4AB0-B225-4DDBE816BC85}"/>
                </a:ext>
              </a:extLst>
            </p:cNvPr>
            <p:cNvSpPr>
              <a:spLocks noChangeArrowheads="1"/>
            </p:cNvSpPr>
            <p:nvPr/>
          </p:nvSpPr>
          <p:spPr bwMode="auto">
            <a:xfrm>
              <a:off x="5017079" y="1884379"/>
              <a:ext cx="224510" cy="236658"/>
            </a:xfrm>
            <a:prstGeom prst="ellipse">
              <a:avLst/>
            </a:prstGeom>
            <a:solidFill>
              <a:srgbClr val="FF0000"/>
            </a:solidFill>
            <a:ln w="9525" cap="flat">
              <a:solidFill>
                <a:srgbClr val="FF3333"/>
              </a:solidFill>
              <a:round/>
              <a:headEnd/>
              <a:tailEnd/>
            </a:ln>
            <a:effectLst/>
          </p:spPr>
          <p:txBody>
            <a:bodyPr wrap="none" anchor="ctr"/>
            <a:lstStyle/>
            <a:p>
              <a:endParaRPr lang="en-IN"/>
            </a:p>
          </p:txBody>
        </p:sp>
        <p:sp>
          <p:nvSpPr>
            <p:cNvPr id="16" name="Oval 9">
              <a:extLst>
                <a:ext uri="{FF2B5EF4-FFF2-40B4-BE49-F238E27FC236}">
                  <a16:creationId xmlns:a16="http://schemas.microsoft.com/office/drawing/2014/main" id="{787D5779-BCD6-4645-9B18-79B43D060823}"/>
                </a:ext>
              </a:extLst>
            </p:cNvPr>
            <p:cNvSpPr>
              <a:spLocks noChangeArrowheads="1"/>
            </p:cNvSpPr>
            <p:nvPr/>
          </p:nvSpPr>
          <p:spPr bwMode="auto">
            <a:xfrm>
              <a:off x="4525187" y="2398736"/>
              <a:ext cx="224510" cy="236658"/>
            </a:xfrm>
            <a:prstGeom prst="ellipse">
              <a:avLst/>
            </a:prstGeom>
            <a:solidFill>
              <a:srgbClr val="FF0000"/>
            </a:solidFill>
            <a:ln w="9525" cap="flat">
              <a:solidFill>
                <a:srgbClr val="FF3333"/>
              </a:solidFill>
              <a:round/>
              <a:headEnd/>
              <a:tailEnd/>
            </a:ln>
            <a:effectLst/>
          </p:spPr>
          <p:txBody>
            <a:bodyPr wrap="none" anchor="ctr"/>
            <a:lstStyle/>
            <a:p>
              <a:endParaRPr lang="en-IN"/>
            </a:p>
          </p:txBody>
        </p:sp>
        <p:sp>
          <p:nvSpPr>
            <p:cNvPr id="17" name="Oval 9">
              <a:extLst>
                <a:ext uri="{FF2B5EF4-FFF2-40B4-BE49-F238E27FC236}">
                  <a16:creationId xmlns:a16="http://schemas.microsoft.com/office/drawing/2014/main" id="{67BB6C21-1E90-43FE-9D05-846E0D66B4C6}"/>
                </a:ext>
              </a:extLst>
            </p:cNvPr>
            <p:cNvSpPr>
              <a:spLocks noChangeArrowheads="1"/>
            </p:cNvSpPr>
            <p:nvPr/>
          </p:nvSpPr>
          <p:spPr bwMode="auto">
            <a:xfrm>
              <a:off x="5091741" y="2389144"/>
              <a:ext cx="224510" cy="236658"/>
            </a:xfrm>
            <a:prstGeom prst="ellipse">
              <a:avLst/>
            </a:prstGeom>
            <a:solidFill>
              <a:srgbClr val="FF0000"/>
            </a:solidFill>
            <a:ln w="9525" cap="flat">
              <a:solidFill>
                <a:srgbClr val="FF3333"/>
              </a:solidFill>
              <a:round/>
              <a:headEnd/>
              <a:tailEnd/>
            </a:ln>
            <a:effectLst/>
          </p:spPr>
          <p:txBody>
            <a:bodyPr wrap="none" anchor="ctr"/>
            <a:lstStyle/>
            <a:p>
              <a:endParaRPr lang="en-IN"/>
            </a:p>
          </p:txBody>
        </p:sp>
        <p:sp>
          <p:nvSpPr>
            <p:cNvPr id="18" name="Oval 9">
              <a:extLst>
                <a:ext uri="{FF2B5EF4-FFF2-40B4-BE49-F238E27FC236}">
                  <a16:creationId xmlns:a16="http://schemas.microsoft.com/office/drawing/2014/main" id="{47E5A1BC-1583-4D9F-A782-B20C90F892E3}"/>
                </a:ext>
              </a:extLst>
            </p:cNvPr>
            <p:cNvSpPr>
              <a:spLocks noChangeArrowheads="1"/>
            </p:cNvSpPr>
            <p:nvPr/>
          </p:nvSpPr>
          <p:spPr bwMode="auto">
            <a:xfrm>
              <a:off x="3418249" y="2864135"/>
              <a:ext cx="224510" cy="236658"/>
            </a:xfrm>
            <a:prstGeom prst="ellipse">
              <a:avLst/>
            </a:prstGeom>
            <a:solidFill>
              <a:srgbClr val="FF0000"/>
            </a:solidFill>
            <a:ln w="9525" cap="flat">
              <a:solidFill>
                <a:srgbClr val="FF3333"/>
              </a:solidFill>
              <a:round/>
              <a:headEnd/>
              <a:tailEnd/>
            </a:ln>
            <a:effectLst/>
          </p:spPr>
          <p:txBody>
            <a:bodyPr wrap="none" anchor="ctr"/>
            <a:lstStyle/>
            <a:p>
              <a:endParaRPr lang="en-IN"/>
            </a:p>
          </p:txBody>
        </p:sp>
        <p:sp>
          <p:nvSpPr>
            <p:cNvPr id="19" name="Oval 9">
              <a:extLst>
                <a:ext uri="{FF2B5EF4-FFF2-40B4-BE49-F238E27FC236}">
                  <a16:creationId xmlns:a16="http://schemas.microsoft.com/office/drawing/2014/main" id="{35921F0D-51EE-41A7-912A-5A01CAA4BD08}"/>
                </a:ext>
              </a:extLst>
            </p:cNvPr>
            <p:cNvSpPr>
              <a:spLocks noChangeArrowheads="1"/>
            </p:cNvSpPr>
            <p:nvPr/>
          </p:nvSpPr>
          <p:spPr bwMode="auto">
            <a:xfrm>
              <a:off x="3288382" y="2066070"/>
              <a:ext cx="224510" cy="236658"/>
            </a:xfrm>
            <a:prstGeom prst="ellipse">
              <a:avLst/>
            </a:prstGeom>
            <a:solidFill>
              <a:srgbClr val="FF0000"/>
            </a:solidFill>
            <a:ln w="9525" cap="flat">
              <a:solidFill>
                <a:srgbClr val="FF3333"/>
              </a:solidFill>
              <a:round/>
              <a:headEnd/>
              <a:tailEnd/>
            </a:ln>
            <a:effectLst/>
          </p:spPr>
          <p:txBody>
            <a:bodyPr wrap="none" anchor="ctr"/>
            <a:lstStyle/>
            <a:p>
              <a:endParaRPr lang="en-IN"/>
            </a:p>
          </p:txBody>
        </p:sp>
        <p:sp>
          <p:nvSpPr>
            <p:cNvPr id="20" name="Oval 9">
              <a:extLst>
                <a:ext uri="{FF2B5EF4-FFF2-40B4-BE49-F238E27FC236}">
                  <a16:creationId xmlns:a16="http://schemas.microsoft.com/office/drawing/2014/main" id="{7C1D5169-6B70-4B18-B8E5-278B2478FAB7}"/>
                </a:ext>
              </a:extLst>
            </p:cNvPr>
            <p:cNvSpPr>
              <a:spLocks noChangeArrowheads="1"/>
            </p:cNvSpPr>
            <p:nvPr/>
          </p:nvSpPr>
          <p:spPr bwMode="auto">
            <a:xfrm>
              <a:off x="3915777" y="2599822"/>
              <a:ext cx="224510" cy="236658"/>
            </a:xfrm>
            <a:prstGeom prst="ellipse">
              <a:avLst/>
            </a:prstGeom>
            <a:solidFill>
              <a:srgbClr val="FF0000"/>
            </a:solidFill>
            <a:ln w="9525" cap="flat">
              <a:solidFill>
                <a:srgbClr val="FF3333"/>
              </a:solidFill>
              <a:round/>
              <a:headEnd/>
              <a:tailEnd/>
            </a:ln>
            <a:effectLst/>
          </p:spPr>
          <p:txBody>
            <a:bodyPr wrap="none" anchor="ctr"/>
            <a:lstStyle/>
            <a:p>
              <a:endParaRPr lang="en-IN"/>
            </a:p>
          </p:txBody>
        </p:sp>
        <p:sp>
          <p:nvSpPr>
            <p:cNvPr id="21" name="Oval 9">
              <a:extLst>
                <a:ext uri="{FF2B5EF4-FFF2-40B4-BE49-F238E27FC236}">
                  <a16:creationId xmlns:a16="http://schemas.microsoft.com/office/drawing/2014/main" id="{073B5A65-B3A5-4529-821A-D7A8F640C90D}"/>
                </a:ext>
              </a:extLst>
            </p:cNvPr>
            <p:cNvSpPr>
              <a:spLocks noChangeArrowheads="1"/>
            </p:cNvSpPr>
            <p:nvPr/>
          </p:nvSpPr>
          <p:spPr bwMode="auto">
            <a:xfrm>
              <a:off x="4426549" y="1811485"/>
              <a:ext cx="224510" cy="236658"/>
            </a:xfrm>
            <a:prstGeom prst="ellipse">
              <a:avLst/>
            </a:prstGeom>
            <a:solidFill>
              <a:srgbClr val="FF0000"/>
            </a:solidFill>
            <a:ln w="9525" cap="flat">
              <a:solidFill>
                <a:srgbClr val="FF3333"/>
              </a:solidFill>
              <a:round/>
              <a:headEnd/>
              <a:tailEnd/>
            </a:ln>
            <a:effectLst/>
          </p:spPr>
          <p:txBody>
            <a:bodyPr wrap="none" anchor="ctr"/>
            <a:lstStyle/>
            <a:p>
              <a:endParaRPr lang="en-IN"/>
            </a:p>
          </p:txBody>
        </p:sp>
        <p:sp>
          <p:nvSpPr>
            <p:cNvPr id="22" name="Oval 9">
              <a:extLst>
                <a:ext uri="{FF2B5EF4-FFF2-40B4-BE49-F238E27FC236}">
                  <a16:creationId xmlns:a16="http://schemas.microsoft.com/office/drawing/2014/main" id="{E7EC4A3E-1F4F-4E2F-A95B-8F87F1349F88}"/>
                </a:ext>
              </a:extLst>
            </p:cNvPr>
            <p:cNvSpPr>
              <a:spLocks noChangeArrowheads="1"/>
            </p:cNvSpPr>
            <p:nvPr/>
          </p:nvSpPr>
          <p:spPr bwMode="auto">
            <a:xfrm>
              <a:off x="4904824" y="2826928"/>
              <a:ext cx="224510" cy="236658"/>
            </a:xfrm>
            <a:prstGeom prst="ellipse">
              <a:avLst/>
            </a:prstGeom>
            <a:solidFill>
              <a:srgbClr val="FF0000"/>
            </a:solidFill>
            <a:ln w="9525" cap="flat">
              <a:solidFill>
                <a:srgbClr val="FF3333"/>
              </a:solidFill>
              <a:round/>
              <a:headEnd/>
              <a:tailEnd/>
            </a:ln>
            <a:effectLst/>
          </p:spPr>
          <p:txBody>
            <a:bodyPr wrap="none" anchor="ctr"/>
            <a:lstStyle/>
            <a:p>
              <a:endParaRPr lang="en-IN"/>
            </a:p>
          </p:txBody>
        </p:sp>
        <p:sp>
          <p:nvSpPr>
            <p:cNvPr id="23" name="Oval 9">
              <a:extLst>
                <a:ext uri="{FF2B5EF4-FFF2-40B4-BE49-F238E27FC236}">
                  <a16:creationId xmlns:a16="http://schemas.microsoft.com/office/drawing/2014/main" id="{18EEFC5B-C541-4AE4-A227-050346F5DC4D}"/>
                </a:ext>
              </a:extLst>
            </p:cNvPr>
            <p:cNvSpPr>
              <a:spLocks noChangeArrowheads="1"/>
            </p:cNvSpPr>
            <p:nvPr/>
          </p:nvSpPr>
          <p:spPr bwMode="auto">
            <a:xfrm>
              <a:off x="1808150" y="1828559"/>
              <a:ext cx="224510" cy="236658"/>
            </a:xfrm>
            <a:prstGeom prst="ellipse">
              <a:avLst/>
            </a:prstGeom>
            <a:solidFill>
              <a:srgbClr val="00B050"/>
            </a:solidFill>
            <a:ln w="9525" cap="flat">
              <a:solidFill>
                <a:srgbClr val="FF3333"/>
              </a:solidFill>
              <a:round/>
              <a:headEnd/>
              <a:tailEnd/>
            </a:ln>
            <a:effectLst/>
          </p:spPr>
          <p:txBody>
            <a:bodyPr wrap="none" anchor="ctr"/>
            <a:lstStyle/>
            <a:p>
              <a:endParaRPr lang="en-IN"/>
            </a:p>
          </p:txBody>
        </p:sp>
        <p:sp>
          <p:nvSpPr>
            <p:cNvPr id="24" name="Oval 9">
              <a:extLst>
                <a:ext uri="{FF2B5EF4-FFF2-40B4-BE49-F238E27FC236}">
                  <a16:creationId xmlns:a16="http://schemas.microsoft.com/office/drawing/2014/main" id="{7BE900F9-C4D9-4683-BE33-18D2DE314CFC}"/>
                </a:ext>
              </a:extLst>
            </p:cNvPr>
            <p:cNvSpPr>
              <a:spLocks noChangeArrowheads="1"/>
            </p:cNvSpPr>
            <p:nvPr/>
          </p:nvSpPr>
          <p:spPr bwMode="auto">
            <a:xfrm>
              <a:off x="865692" y="2432700"/>
              <a:ext cx="224510" cy="236658"/>
            </a:xfrm>
            <a:prstGeom prst="ellipse">
              <a:avLst/>
            </a:prstGeom>
            <a:solidFill>
              <a:srgbClr val="00B050"/>
            </a:solidFill>
            <a:ln w="9525" cap="flat">
              <a:solidFill>
                <a:srgbClr val="FF3333"/>
              </a:solidFill>
              <a:round/>
              <a:headEnd/>
              <a:tailEnd/>
            </a:ln>
            <a:effectLst/>
          </p:spPr>
          <p:txBody>
            <a:bodyPr wrap="none" anchor="ctr"/>
            <a:lstStyle/>
            <a:p>
              <a:endParaRPr lang="en-IN"/>
            </a:p>
          </p:txBody>
        </p:sp>
        <p:sp>
          <p:nvSpPr>
            <p:cNvPr id="25" name="Oval 9">
              <a:extLst>
                <a:ext uri="{FF2B5EF4-FFF2-40B4-BE49-F238E27FC236}">
                  <a16:creationId xmlns:a16="http://schemas.microsoft.com/office/drawing/2014/main" id="{6D26677A-94D6-4DD5-9D7D-42287761C18C}"/>
                </a:ext>
              </a:extLst>
            </p:cNvPr>
            <p:cNvSpPr>
              <a:spLocks noChangeArrowheads="1"/>
            </p:cNvSpPr>
            <p:nvPr/>
          </p:nvSpPr>
          <p:spPr bwMode="auto">
            <a:xfrm>
              <a:off x="1447364" y="2288053"/>
              <a:ext cx="224510" cy="236658"/>
            </a:xfrm>
            <a:prstGeom prst="ellipse">
              <a:avLst/>
            </a:prstGeom>
            <a:solidFill>
              <a:srgbClr val="00B050"/>
            </a:solidFill>
            <a:ln w="9525" cap="flat">
              <a:solidFill>
                <a:srgbClr val="FF3333"/>
              </a:solidFill>
              <a:round/>
              <a:headEnd/>
              <a:tailEnd/>
            </a:ln>
            <a:effectLst/>
          </p:spPr>
          <p:txBody>
            <a:bodyPr wrap="none" anchor="ctr"/>
            <a:lstStyle/>
            <a:p>
              <a:endParaRPr lang="en-IN"/>
            </a:p>
          </p:txBody>
        </p:sp>
        <p:sp>
          <p:nvSpPr>
            <p:cNvPr id="26" name="Oval 9">
              <a:extLst>
                <a:ext uri="{FF2B5EF4-FFF2-40B4-BE49-F238E27FC236}">
                  <a16:creationId xmlns:a16="http://schemas.microsoft.com/office/drawing/2014/main" id="{3A698B14-F035-43C2-A081-B0578AF6E404}"/>
                </a:ext>
              </a:extLst>
            </p:cNvPr>
            <p:cNvSpPr>
              <a:spLocks noChangeArrowheads="1"/>
            </p:cNvSpPr>
            <p:nvPr/>
          </p:nvSpPr>
          <p:spPr bwMode="auto">
            <a:xfrm>
              <a:off x="2179778" y="2933428"/>
              <a:ext cx="224510" cy="236658"/>
            </a:xfrm>
            <a:prstGeom prst="ellipse">
              <a:avLst/>
            </a:prstGeom>
            <a:solidFill>
              <a:srgbClr val="00B050"/>
            </a:solidFill>
            <a:ln w="9525" cap="flat">
              <a:solidFill>
                <a:srgbClr val="FF3333"/>
              </a:solidFill>
              <a:round/>
              <a:headEnd/>
              <a:tailEnd/>
            </a:ln>
            <a:effectLst/>
          </p:spPr>
          <p:txBody>
            <a:bodyPr wrap="none" anchor="ctr"/>
            <a:lstStyle/>
            <a:p>
              <a:endParaRPr lang="en-IN"/>
            </a:p>
          </p:txBody>
        </p:sp>
        <p:sp>
          <p:nvSpPr>
            <p:cNvPr id="27" name="Oval 9">
              <a:extLst>
                <a:ext uri="{FF2B5EF4-FFF2-40B4-BE49-F238E27FC236}">
                  <a16:creationId xmlns:a16="http://schemas.microsoft.com/office/drawing/2014/main" id="{4D25A125-0411-4133-AFC9-22893CD6A41C}"/>
                </a:ext>
              </a:extLst>
            </p:cNvPr>
            <p:cNvSpPr>
              <a:spLocks noChangeArrowheads="1"/>
            </p:cNvSpPr>
            <p:nvPr/>
          </p:nvSpPr>
          <p:spPr bwMode="auto">
            <a:xfrm>
              <a:off x="2111378" y="2434025"/>
              <a:ext cx="224510" cy="236658"/>
            </a:xfrm>
            <a:prstGeom prst="ellipse">
              <a:avLst/>
            </a:prstGeom>
            <a:solidFill>
              <a:srgbClr val="00B050"/>
            </a:solidFill>
            <a:ln w="9525" cap="flat">
              <a:solidFill>
                <a:srgbClr val="FF3333"/>
              </a:solidFill>
              <a:round/>
              <a:headEnd/>
              <a:tailEnd/>
            </a:ln>
            <a:effectLst/>
          </p:spPr>
          <p:txBody>
            <a:bodyPr wrap="none" anchor="ctr"/>
            <a:lstStyle/>
            <a:p>
              <a:endParaRPr lang="en-IN"/>
            </a:p>
          </p:txBody>
        </p:sp>
        <p:sp>
          <p:nvSpPr>
            <p:cNvPr id="28" name="Oval 9">
              <a:extLst>
                <a:ext uri="{FF2B5EF4-FFF2-40B4-BE49-F238E27FC236}">
                  <a16:creationId xmlns:a16="http://schemas.microsoft.com/office/drawing/2014/main" id="{A03E59F2-8254-40B7-A976-2FD13B2A7138}"/>
                </a:ext>
              </a:extLst>
            </p:cNvPr>
            <p:cNvSpPr>
              <a:spLocks noChangeArrowheads="1"/>
            </p:cNvSpPr>
            <p:nvPr/>
          </p:nvSpPr>
          <p:spPr bwMode="auto">
            <a:xfrm>
              <a:off x="2801287" y="2767485"/>
              <a:ext cx="224510" cy="236658"/>
            </a:xfrm>
            <a:prstGeom prst="ellipse">
              <a:avLst/>
            </a:prstGeom>
            <a:solidFill>
              <a:srgbClr val="00B050"/>
            </a:solidFill>
            <a:ln w="9525" cap="flat">
              <a:solidFill>
                <a:srgbClr val="FF3333"/>
              </a:solidFill>
              <a:round/>
              <a:headEnd/>
              <a:tailEnd/>
            </a:ln>
            <a:effectLst/>
          </p:spPr>
          <p:txBody>
            <a:bodyPr wrap="none" anchor="ctr"/>
            <a:lstStyle/>
            <a:p>
              <a:endParaRPr lang="en-IN"/>
            </a:p>
          </p:txBody>
        </p:sp>
        <p:sp>
          <p:nvSpPr>
            <p:cNvPr id="29" name="Oval 9">
              <a:extLst>
                <a:ext uri="{FF2B5EF4-FFF2-40B4-BE49-F238E27FC236}">
                  <a16:creationId xmlns:a16="http://schemas.microsoft.com/office/drawing/2014/main" id="{4F44892C-D060-420F-8AD3-A6468C605338}"/>
                </a:ext>
              </a:extLst>
            </p:cNvPr>
            <p:cNvSpPr>
              <a:spLocks noChangeArrowheads="1"/>
            </p:cNvSpPr>
            <p:nvPr/>
          </p:nvSpPr>
          <p:spPr bwMode="auto">
            <a:xfrm>
              <a:off x="2405206" y="1828559"/>
              <a:ext cx="224510" cy="236658"/>
            </a:xfrm>
            <a:prstGeom prst="ellipse">
              <a:avLst/>
            </a:prstGeom>
            <a:solidFill>
              <a:srgbClr val="00B050"/>
            </a:solidFill>
            <a:ln w="9525" cap="flat">
              <a:solidFill>
                <a:srgbClr val="FF3333"/>
              </a:solidFill>
              <a:round/>
              <a:headEnd/>
              <a:tailEnd/>
            </a:ln>
            <a:effectLst/>
          </p:spPr>
          <p:txBody>
            <a:bodyPr wrap="none" anchor="ctr"/>
            <a:lstStyle/>
            <a:p>
              <a:endParaRPr lang="en-IN"/>
            </a:p>
          </p:txBody>
        </p:sp>
        <p:sp>
          <p:nvSpPr>
            <p:cNvPr id="30" name="Oval 9">
              <a:extLst>
                <a:ext uri="{FF2B5EF4-FFF2-40B4-BE49-F238E27FC236}">
                  <a16:creationId xmlns:a16="http://schemas.microsoft.com/office/drawing/2014/main" id="{92B0346C-FE3A-4330-8A82-C38585B201B7}"/>
                </a:ext>
              </a:extLst>
            </p:cNvPr>
            <p:cNvSpPr>
              <a:spLocks noChangeArrowheads="1"/>
            </p:cNvSpPr>
            <p:nvPr/>
          </p:nvSpPr>
          <p:spPr bwMode="auto">
            <a:xfrm>
              <a:off x="1206963" y="2761906"/>
              <a:ext cx="224510" cy="236658"/>
            </a:xfrm>
            <a:prstGeom prst="ellipse">
              <a:avLst/>
            </a:prstGeom>
            <a:solidFill>
              <a:srgbClr val="00B050"/>
            </a:solidFill>
            <a:ln w="9525" cap="flat">
              <a:solidFill>
                <a:srgbClr val="FF3333"/>
              </a:solidFill>
              <a:round/>
              <a:headEnd/>
              <a:tailEnd/>
            </a:ln>
            <a:effectLst/>
          </p:spPr>
          <p:txBody>
            <a:bodyPr wrap="none" anchor="ctr"/>
            <a:lstStyle/>
            <a:p>
              <a:endParaRPr lang="en-IN"/>
            </a:p>
          </p:txBody>
        </p:sp>
        <p:sp>
          <p:nvSpPr>
            <p:cNvPr id="31" name="Oval 9">
              <a:extLst>
                <a:ext uri="{FF2B5EF4-FFF2-40B4-BE49-F238E27FC236}">
                  <a16:creationId xmlns:a16="http://schemas.microsoft.com/office/drawing/2014/main" id="{1E49514E-8067-494E-A9E7-F79C29950144}"/>
                </a:ext>
              </a:extLst>
            </p:cNvPr>
            <p:cNvSpPr>
              <a:spLocks noChangeArrowheads="1"/>
            </p:cNvSpPr>
            <p:nvPr/>
          </p:nvSpPr>
          <p:spPr bwMode="auto">
            <a:xfrm>
              <a:off x="925778" y="1860275"/>
              <a:ext cx="224510" cy="236658"/>
            </a:xfrm>
            <a:prstGeom prst="ellipse">
              <a:avLst/>
            </a:prstGeom>
            <a:solidFill>
              <a:srgbClr val="00B050"/>
            </a:solidFill>
            <a:ln w="9525" cap="flat">
              <a:solidFill>
                <a:srgbClr val="FF3333"/>
              </a:solidFill>
              <a:round/>
              <a:headEnd/>
              <a:tailEnd/>
            </a:ln>
            <a:effectLst/>
          </p:spPr>
          <p:txBody>
            <a:bodyPr wrap="none" anchor="ctr"/>
            <a:lstStyle/>
            <a:p>
              <a:endParaRPr lang="en-IN"/>
            </a:p>
          </p:txBody>
        </p:sp>
        <p:sp>
          <p:nvSpPr>
            <p:cNvPr id="32" name="Oval 9">
              <a:extLst>
                <a:ext uri="{FF2B5EF4-FFF2-40B4-BE49-F238E27FC236}">
                  <a16:creationId xmlns:a16="http://schemas.microsoft.com/office/drawing/2014/main" id="{5A7C197A-F7C8-4BAF-A849-85D1B5A107A7}"/>
                </a:ext>
              </a:extLst>
            </p:cNvPr>
            <p:cNvSpPr>
              <a:spLocks noChangeArrowheads="1"/>
            </p:cNvSpPr>
            <p:nvPr/>
          </p:nvSpPr>
          <p:spPr bwMode="auto">
            <a:xfrm>
              <a:off x="2798263" y="2152486"/>
              <a:ext cx="224510" cy="236658"/>
            </a:xfrm>
            <a:prstGeom prst="ellipse">
              <a:avLst/>
            </a:prstGeom>
            <a:solidFill>
              <a:srgbClr val="00B050"/>
            </a:solidFill>
            <a:ln w="9525" cap="flat">
              <a:solidFill>
                <a:srgbClr val="FF3333"/>
              </a:solidFill>
              <a:round/>
              <a:headEnd/>
              <a:tailEnd/>
            </a:ln>
            <a:effectLst/>
          </p:spPr>
          <p:txBody>
            <a:bodyPr wrap="none" anchor="ctr"/>
            <a:lstStyle/>
            <a:p>
              <a:endParaRPr lang="en-IN"/>
            </a:p>
          </p:txBody>
        </p:sp>
        <p:sp>
          <p:nvSpPr>
            <p:cNvPr id="33" name="Oval 9">
              <a:extLst>
                <a:ext uri="{FF2B5EF4-FFF2-40B4-BE49-F238E27FC236}">
                  <a16:creationId xmlns:a16="http://schemas.microsoft.com/office/drawing/2014/main" id="{6C678E6D-EA97-4CE0-A4BF-3414B12FC74F}"/>
                </a:ext>
              </a:extLst>
            </p:cNvPr>
            <p:cNvSpPr>
              <a:spLocks noChangeArrowheads="1"/>
            </p:cNvSpPr>
            <p:nvPr/>
          </p:nvSpPr>
          <p:spPr bwMode="auto">
            <a:xfrm>
              <a:off x="1614653" y="2940884"/>
              <a:ext cx="224510" cy="236658"/>
            </a:xfrm>
            <a:prstGeom prst="ellipse">
              <a:avLst/>
            </a:prstGeom>
            <a:solidFill>
              <a:srgbClr val="00B050"/>
            </a:solidFill>
            <a:ln w="9525" cap="flat">
              <a:solidFill>
                <a:srgbClr val="FF3333"/>
              </a:solidFill>
              <a:round/>
              <a:headEnd/>
              <a:tailEnd/>
            </a:ln>
            <a:effectLst/>
          </p:spPr>
          <p:txBody>
            <a:bodyPr wrap="none" anchor="ctr"/>
            <a:lstStyle/>
            <a:p>
              <a:endParaRPr lang="en-IN"/>
            </a:p>
          </p:txBody>
        </p:sp>
        <p:sp>
          <p:nvSpPr>
            <p:cNvPr id="34" name="Oval 9">
              <a:extLst>
                <a:ext uri="{FF2B5EF4-FFF2-40B4-BE49-F238E27FC236}">
                  <a16:creationId xmlns:a16="http://schemas.microsoft.com/office/drawing/2014/main" id="{74E25212-5D6C-4664-9A6A-184DF078FAAA}"/>
                </a:ext>
              </a:extLst>
            </p:cNvPr>
            <p:cNvSpPr>
              <a:spLocks noChangeArrowheads="1"/>
            </p:cNvSpPr>
            <p:nvPr/>
          </p:nvSpPr>
          <p:spPr bwMode="auto">
            <a:xfrm>
              <a:off x="2016845" y="3438238"/>
              <a:ext cx="224510" cy="236658"/>
            </a:xfrm>
            <a:prstGeom prst="ellipse">
              <a:avLst/>
            </a:prstGeom>
            <a:solidFill>
              <a:srgbClr val="00B050"/>
            </a:solidFill>
            <a:ln w="9525" cap="flat">
              <a:solidFill>
                <a:srgbClr val="FF3333"/>
              </a:solidFill>
              <a:round/>
              <a:headEnd/>
              <a:tailEnd/>
            </a:ln>
            <a:effectLst/>
          </p:spPr>
          <p:txBody>
            <a:bodyPr wrap="none" anchor="ctr"/>
            <a:lstStyle/>
            <a:p>
              <a:endParaRPr lang="en-IN"/>
            </a:p>
          </p:txBody>
        </p:sp>
        <p:sp>
          <p:nvSpPr>
            <p:cNvPr id="35" name="Oval 9">
              <a:extLst>
                <a:ext uri="{FF2B5EF4-FFF2-40B4-BE49-F238E27FC236}">
                  <a16:creationId xmlns:a16="http://schemas.microsoft.com/office/drawing/2014/main" id="{AA6EE0BB-6EA5-471A-AA71-91FBAF4AECD1}"/>
                </a:ext>
              </a:extLst>
            </p:cNvPr>
            <p:cNvSpPr>
              <a:spLocks noChangeArrowheads="1"/>
            </p:cNvSpPr>
            <p:nvPr/>
          </p:nvSpPr>
          <p:spPr bwMode="auto">
            <a:xfrm>
              <a:off x="2421887" y="3556550"/>
              <a:ext cx="224510" cy="236658"/>
            </a:xfrm>
            <a:prstGeom prst="ellipse">
              <a:avLst/>
            </a:prstGeom>
            <a:solidFill>
              <a:srgbClr val="00B050"/>
            </a:solidFill>
            <a:ln w="9525" cap="flat">
              <a:solidFill>
                <a:srgbClr val="FF3333"/>
              </a:solidFill>
              <a:round/>
              <a:headEnd/>
              <a:tailEnd/>
            </a:ln>
            <a:effectLst/>
          </p:spPr>
          <p:txBody>
            <a:bodyPr wrap="none" anchor="ctr"/>
            <a:lstStyle/>
            <a:p>
              <a:endParaRPr lang="en-IN"/>
            </a:p>
          </p:txBody>
        </p:sp>
        <p:sp>
          <p:nvSpPr>
            <p:cNvPr id="36" name="Oval 9">
              <a:extLst>
                <a:ext uri="{FF2B5EF4-FFF2-40B4-BE49-F238E27FC236}">
                  <a16:creationId xmlns:a16="http://schemas.microsoft.com/office/drawing/2014/main" id="{2EE8E531-3C55-42BF-AE99-5CABA8A8AA65}"/>
                </a:ext>
              </a:extLst>
            </p:cNvPr>
            <p:cNvSpPr>
              <a:spLocks noChangeArrowheads="1"/>
            </p:cNvSpPr>
            <p:nvPr/>
          </p:nvSpPr>
          <p:spPr bwMode="auto">
            <a:xfrm>
              <a:off x="996936" y="4087908"/>
              <a:ext cx="224510" cy="236658"/>
            </a:xfrm>
            <a:prstGeom prst="ellipse">
              <a:avLst/>
            </a:prstGeom>
            <a:solidFill>
              <a:srgbClr val="FF0000"/>
            </a:solidFill>
            <a:ln w="9525" cap="flat">
              <a:solidFill>
                <a:srgbClr val="FF3333"/>
              </a:solidFill>
              <a:round/>
              <a:headEnd/>
              <a:tailEnd/>
            </a:ln>
            <a:effectLst/>
          </p:spPr>
          <p:txBody>
            <a:bodyPr wrap="none" anchor="ctr"/>
            <a:lstStyle/>
            <a:p>
              <a:endParaRPr lang="en-IN"/>
            </a:p>
          </p:txBody>
        </p:sp>
        <p:sp>
          <p:nvSpPr>
            <p:cNvPr id="37" name="Oval 9">
              <a:extLst>
                <a:ext uri="{FF2B5EF4-FFF2-40B4-BE49-F238E27FC236}">
                  <a16:creationId xmlns:a16="http://schemas.microsoft.com/office/drawing/2014/main" id="{6DD6B7A4-2CCD-4AF7-9E14-DED5DD477B80}"/>
                </a:ext>
              </a:extLst>
            </p:cNvPr>
            <p:cNvSpPr>
              <a:spLocks noChangeArrowheads="1"/>
            </p:cNvSpPr>
            <p:nvPr/>
          </p:nvSpPr>
          <p:spPr bwMode="auto">
            <a:xfrm>
              <a:off x="1511654" y="3599095"/>
              <a:ext cx="224510" cy="236658"/>
            </a:xfrm>
            <a:prstGeom prst="ellipse">
              <a:avLst/>
            </a:prstGeom>
            <a:solidFill>
              <a:srgbClr val="00B050"/>
            </a:solidFill>
            <a:ln w="9525" cap="flat">
              <a:solidFill>
                <a:srgbClr val="FF3333"/>
              </a:solidFill>
              <a:round/>
              <a:headEnd/>
              <a:tailEnd/>
            </a:ln>
            <a:effectLst/>
          </p:spPr>
          <p:txBody>
            <a:bodyPr wrap="none" anchor="ctr"/>
            <a:lstStyle/>
            <a:p>
              <a:endParaRPr lang="en-IN"/>
            </a:p>
          </p:txBody>
        </p:sp>
        <p:sp>
          <p:nvSpPr>
            <p:cNvPr id="38" name="Oval 9">
              <a:extLst>
                <a:ext uri="{FF2B5EF4-FFF2-40B4-BE49-F238E27FC236}">
                  <a16:creationId xmlns:a16="http://schemas.microsoft.com/office/drawing/2014/main" id="{D81CA508-AA1A-466B-BA45-B112B33B1D33}"/>
                </a:ext>
              </a:extLst>
            </p:cNvPr>
            <p:cNvSpPr>
              <a:spLocks noChangeArrowheads="1"/>
            </p:cNvSpPr>
            <p:nvPr/>
          </p:nvSpPr>
          <p:spPr bwMode="auto">
            <a:xfrm>
              <a:off x="1523742" y="4406911"/>
              <a:ext cx="224510" cy="236658"/>
            </a:xfrm>
            <a:prstGeom prst="ellipse">
              <a:avLst/>
            </a:prstGeom>
            <a:solidFill>
              <a:srgbClr val="FF0000"/>
            </a:solidFill>
            <a:ln w="9525" cap="flat">
              <a:solidFill>
                <a:srgbClr val="FF3333"/>
              </a:solidFill>
              <a:round/>
              <a:headEnd/>
              <a:tailEnd/>
            </a:ln>
            <a:effectLst/>
          </p:spPr>
          <p:txBody>
            <a:bodyPr wrap="none" anchor="ctr"/>
            <a:lstStyle/>
            <a:p>
              <a:endParaRPr lang="en-IN"/>
            </a:p>
          </p:txBody>
        </p:sp>
        <p:sp>
          <p:nvSpPr>
            <p:cNvPr id="39" name="Oval 9">
              <a:extLst>
                <a:ext uri="{FF2B5EF4-FFF2-40B4-BE49-F238E27FC236}">
                  <a16:creationId xmlns:a16="http://schemas.microsoft.com/office/drawing/2014/main" id="{2DD59366-2F01-4E69-BABF-46AF04DA61F4}"/>
                </a:ext>
              </a:extLst>
            </p:cNvPr>
            <p:cNvSpPr>
              <a:spLocks noChangeArrowheads="1"/>
            </p:cNvSpPr>
            <p:nvPr/>
          </p:nvSpPr>
          <p:spPr bwMode="auto">
            <a:xfrm>
              <a:off x="2780774" y="3274867"/>
              <a:ext cx="224510" cy="236658"/>
            </a:xfrm>
            <a:prstGeom prst="ellipse">
              <a:avLst/>
            </a:prstGeom>
            <a:solidFill>
              <a:srgbClr val="00B050"/>
            </a:solidFill>
            <a:ln w="9525" cap="flat">
              <a:solidFill>
                <a:srgbClr val="FF3333"/>
              </a:solidFill>
              <a:round/>
              <a:headEnd/>
              <a:tailEnd/>
            </a:ln>
            <a:effectLst/>
          </p:spPr>
          <p:txBody>
            <a:bodyPr wrap="none" anchor="ctr"/>
            <a:lstStyle/>
            <a:p>
              <a:endParaRPr lang="en-IN"/>
            </a:p>
          </p:txBody>
        </p:sp>
        <p:sp>
          <p:nvSpPr>
            <p:cNvPr id="40" name="Oval 9">
              <a:extLst>
                <a:ext uri="{FF2B5EF4-FFF2-40B4-BE49-F238E27FC236}">
                  <a16:creationId xmlns:a16="http://schemas.microsoft.com/office/drawing/2014/main" id="{A319EAE6-5C70-4FA0-A724-1BD98B4A80C9}"/>
                </a:ext>
              </a:extLst>
            </p:cNvPr>
            <p:cNvSpPr>
              <a:spLocks noChangeArrowheads="1"/>
            </p:cNvSpPr>
            <p:nvPr/>
          </p:nvSpPr>
          <p:spPr bwMode="auto">
            <a:xfrm>
              <a:off x="2756077" y="4127736"/>
              <a:ext cx="224510" cy="236658"/>
            </a:xfrm>
            <a:prstGeom prst="ellipse">
              <a:avLst/>
            </a:prstGeom>
            <a:solidFill>
              <a:srgbClr val="FF0000"/>
            </a:solidFill>
            <a:ln w="9525" cap="flat">
              <a:solidFill>
                <a:srgbClr val="FF3333"/>
              </a:solidFill>
              <a:round/>
              <a:headEnd/>
              <a:tailEnd/>
            </a:ln>
            <a:effectLst/>
          </p:spPr>
          <p:txBody>
            <a:bodyPr wrap="none" anchor="ctr"/>
            <a:lstStyle/>
            <a:p>
              <a:endParaRPr lang="en-IN"/>
            </a:p>
          </p:txBody>
        </p:sp>
        <p:sp>
          <p:nvSpPr>
            <p:cNvPr id="41" name="Oval 9">
              <a:extLst>
                <a:ext uri="{FF2B5EF4-FFF2-40B4-BE49-F238E27FC236}">
                  <a16:creationId xmlns:a16="http://schemas.microsoft.com/office/drawing/2014/main" id="{B7847AD5-1EC9-49C9-BFCC-8E221935F22E}"/>
                </a:ext>
              </a:extLst>
            </p:cNvPr>
            <p:cNvSpPr>
              <a:spLocks noChangeArrowheads="1"/>
            </p:cNvSpPr>
            <p:nvPr/>
          </p:nvSpPr>
          <p:spPr bwMode="auto">
            <a:xfrm>
              <a:off x="1982643" y="3897461"/>
              <a:ext cx="224510" cy="236658"/>
            </a:xfrm>
            <a:prstGeom prst="ellipse">
              <a:avLst/>
            </a:prstGeom>
            <a:solidFill>
              <a:srgbClr val="FF0000"/>
            </a:solidFill>
            <a:ln w="9525" cap="flat">
              <a:solidFill>
                <a:srgbClr val="FF3333"/>
              </a:solidFill>
              <a:round/>
              <a:headEnd/>
              <a:tailEnd/>
            </a:ln>
            <a:effectLst/>
          </p:spPr>
          <p:txBody>
            <a:bodyPr wrap="none" anchor="ctr"/>
            <a:lstStyle/>
            <a:p>
              <a:endParaRPr lang="en-IN"/>
            </a:p>
          </p:txBody>
        </p:sp>
        <p:sp>
          <p:nvSpPr>
            <p:cNvPr id="42" name="Oval 9">
              <a:extLst>
                <a:ext uri="{FF2B5EF4-FFF2-40B4-BE49-F238E27FC236}">
                  <a16:creationId xmlns:a16="http://schemas.microsoft.com/office/drawing/2014/main" id="{71B7F693-2DB0-4098-AE1B-EB07C230357E}"/>
                </a:ext>
              </a:extLst>
            </p:cNvPr>
            <p:cNvSpPr>
              <a:spLocks noChangeArrowheads="1"/>
            </p:cNvSpPr>
            <p:nvPr/>
          </p:nvSpPr>
          <p:spPr bwMode="auto">
            <a:xfrm>
              <a:off x="975290" y="4823544"/>
              <a:ext cx="224510" cy="236658"/>
            </a:xfrm>
            <a:prstGeom prst="ellipse">
              <a:avLst/>
            </a:prstGeom>
            <a:solidFill>
              <a:srgbClr val="FF0000"/>
            </a:solidFill>
            <a:ln w="9525" cap="flat">
              <a:solidFill>
                <a:srgbClr val="FF3333"/>
              </a:solidFill>
              <a:round/>
              <a:headEnd/>
              <a:tailEnd/>
            </a:ln>
            <a:effectLst/>
          </p:spPr>
          <p:txBody>
            <a:bodyPr wrap="none" anchor="ctr"/>
            <a:lstStyle/>
            <a:p>
              <a:endParaRPr lang="en-IN"/>
            </a:p>
          </p:txBody>
        </p:sp>
        <p:sp>
          <p:nvSpPr>
            <p:cNvPr id="43" name="Oval 9">
              <a:extLst>
                <a:ext uri="{FF2B5EF4-FFF2-40B4-BE49-F238E27FC236}">
                  <a16:creationId xmlns:a16="http://schemas.microsoft.com/office/drawing/2014/main" id="{C67ACEA7-1F1F-48B0-8620-1A8043B9D0C0}"/>
                </a:ext>
              </a:extLst>
            </p:cNvPr>
            <p:cNvSpPr>
              <a:spLocks noChangeArrowheads="1"/>
            </p:cNvSpPr>
            <p:nvPr/>
          </p:nvSpPr>
          <p:spPr bwMode="auto">
            <a:xfrm>
              <a:off x="898912" y="3538795"/>
              <a:ext cx="224510" cy="236658"/>
            </a:xfrm>
            <a:prstGeom prst="ellipse">
              <a:avLst/>
            </a:prstGeom>
            <a:solidFill>
              <a:srgbClr val="00B050"/>
            </a:solidFill>
            <a:ln w="9525" cap="flat">
              <a:solidFill>
                <a:srgbClr val="FF3333"/>
              </a:solidFill>
              <a:round/>
              <a:headEnd/>
              <a:tailEnd/>
            </a:ln>
            <a:effectLst/>
          </p:spPr>
          <p:txBody>
            <a:bodyPr wrap="none" anchor="ctr"/>
            <a:lstStyle/>
            <a:p>
              <a:endParaRPr lang="en-IN"/>
            </a:p>
          </p:txBody>
        </p:sp>
        <p:sp>
          <p:nvSpPr>
            <p:cNvPr id="44" name="Oval 9">
              <a:extLst>
                <a:ext uri="{FF2B5EF4-FFF2-40B4-BE49-F238E27FC236}">
                  <a16:creationId xmlns:a16="http://schemas.microsoft.com/office/drawing/2014/main" id="{DF51E217-FE52-45EA-8CAE-1B0CDF6CCF63}"/>
                </a:ext>
              </a:extLst>
            </p:cNvPr>
            <p:cNvSpPr>
              <a:spLocks noChangeArrowheads="1"/>
            </p:cNvSpPr>
            <p:nvPr/>
          </p:nvSpPr>
          <p:spPr bwMode="auto">
            <a:xfrm>
              <a:off x="1816120" y="4795786"/>
              <a:ext cx="224510" cy="236658"/>
            </a:xfrm>
            <a:prstGeom prst="ellipse">
              <a:avLst/>
            </a:prstGeom>
            <a:solidFill>
              <a:srgbClr val="FF0000"/>
            </a:solidFill>
            <a:ln w="9525" cap="flat">
              <a:solidFill>
                <a:srgbClr val="FF3333"/>
              </a:solidFill>
              <a:round/>
              <a:headEnd/>
              <a:tailEnd/>
            </a:ln>
            <a:effectLst/>
          </p:spPr>
          <p:txBody>
            <a:bodyPr wrap="none" anchor="ctr"/>
            <a:lstStyle/>
            <a:p>
              <a:endParaRPr lang="en-IN"/>
            </a:p>
          </p:txBody>
        </p:sp>
        <p:sp>
          <p:nvSpPr>
            <p:cNvPr id="45" name="Oval 9">
              <a:extLst>
                <a:ext uri="{FF2B5EF4-FFF2-40B4-BE49-F238E27FC236}">
                  <a16:creationId xmlns:a16="http://schemas.microsoft.com/office/drawing/2014/main" id="{98A3DE46-9C4E-49DD-96BE-02C366722F32}"/>
                </a:ext>
              </a:extLst>
            </p:cNvPr>
            <p:cNvSpPr>
              <a:spLocks noChangeArrowheads="1"/>
            </p:cNvSpPr>
            <p:nvPr/>
          </p:nvSpPr>
          <p:spPr bwMode="auto">
            <a:xfrm>
              <a:off x="2290488" y="4586781"/>
              <a:ext cx="224510" cy="236658"/>
            </a:xfrm>
            <a:prstGeom prst="ellipse">
              <a:avLst/>
            </a:prstGeom>
            <a:solidFill>
              <a:srgbClr val="FF0000"/>
            </a:solidFill>
            <a:ln w="9525" cap="flat">
              <a:solidFill>
                <a:srgbClr val="FF3333"/>
              </a:solidFill>
              <a:round/>
              <a:headEnd/>
              <a:tailEnd/>
            </a:ln>
            <a:effectLst/>
          </p:spPr>
          <p:txBody>
            <a:bodyPr wrap="none" anchor="ctr"/>
            <a:lstStyle/>
            <a:p>
              <a:endParaRPr lang="en-IN"/>
            </a:p>
          </p:txBody>
        </p:sp>
        <p:sp>
          <p:nvSpPr>
            <p:cNvPr id="46" name="Oval 9">
              <a:extLst>
                <a:ext uri="{FF2B5EF4-FFF2-40B4-BE49-F238E27FC236}">
                  <a16:creationId xmlns:a16="http://schemas.microsoft.com/office/drawing/2014/main" id="{0C0725A9-CC3C-41F1-95AF-1228F9A8492C}"/>
                </a:ext>
              </a:extLst>
            </p:cNvPr>
            <p:cNvSpPr>
              <a:spLocks noChangeArrowheads="1"/>
            </p:cNvSpPr>
            <p:nvPr/>
          </p:nvSpPr>
          <p:spPr bwMode="auto">
            <a:xfrm>
              <a:off x="2894752" y="4750607"/>
              <a:ext cx="224510" cy="236658"/>
            </a:xfrm>
            <a:prstGeom prst="ellipse">
              <a:avLst/>
            </a:prstGeom>
            <a:solidFill>
              <a:srgbClr val="FF0000"/>
            </a:solidFill>
            <a:ln w="9525" cap="flat">
              <a:solidFill>
                <a:srgbClr val="FF3333"/>
              </a:solidFill>
              <a:round/>
              <a:headEnd/>
              <a:tailEnd/>
            </a:ln>
            <a:effectLst/>
          </p:spPr>
          <p:txBody>
            <a:bodyPr wrap="none" anchor="ctr"/>
            <a:lstStyle/>
            <a:p>
              <a:endParaRPr lang="en-IN"/>
            </a:p>
          </p:txBody>
        </p:sp>
        <p:sp>
          <p:nvSpPr>
            <p:cNvPr id="48" name="Oval 9">
              <a:extLst>
                <a:ext uri="{FF2B5EF4-FFF2-40B4-BE49-F238E27FC236}">
                  <a16:creationId xmlns:a16="http://schemas.microsoft.com/office/drawing/2014/main" id="{32C4E39D-DFA0-49E8-8E9E-7B261D83F502}"/>
                </a:ext>
              </a:extLst>
            </p:cNvPr>
            <p:cNvSpPr>
              <a:spLocks noChangeArrowheads="1"/>
            </p:cNvSpPr>
            <p:nvPr/>
          </p:nvSpPr>
          <p:spPr bwMode="auto">
            <a:xfrm>
              <a:off x="5129334" y="3870055"/>
              <a:ext cx="224510" cy="236658"/>
            </a:xfrm>
            <a:prstGeom prst="ellipse">
              <a:avLst/>
            </a:prstGeom>
            <a:solidFill>
              <a:srgbClr val="00B050"/>
            </a:solidFill>
            <a:ln w="9525" cap="flat">
              <a:solidFill>
                <a:srgbClr val="FF3333"/>
              </a:solidFill>
              <a:round/>
              <a:headEnd/>
              <a:tailEnd/>
            </a:ln>
            <a:effectLst/>
          </p:spPr>
          <p:txBody>
            <a:bodyPr wrap="none" anchor="ctr"/>
            <a:lstStyle/>
            <a:p>
              <a:endParaRPr lang="en-IN"/>
            </a:p>
          </p:txBody>
        </p:sp>
        <p:sp>
          <p:nvSpPr>
            <p:cNvPr id="49" name="Oval 9">
              <a:extLst>
                <a:ext uri="{FF2B5EF4-FFF2-40B4-BE49-F238E27FC236}">
                  <a16:creationId xmlns:a16="http://schemas.microsoft.com/office/drawing/2014/main" id="{86399B84-C6C7-4328-9401-C868918A34DB}"/>
                </a:ext>
              </a:extLst>
            </p:cNvPr>
            <p:cNvSpPr>
              <a:spLocks noChangeArrowheads="1"/>
            </p:cNvSpPr>
            <p:nvPr/>
          </p:nvSpPr>
          <p:spPr bwMode="auto">
            <a:xfrm>
              <a:off x="2986696" y="3553459"/>
              <a:ext cx="224510" cy="236658"/>
            </a:xfrm>
            <a:prstGeom prst="ellipse">
              <a:avLst/>
            </a:prstGeom>
            <a:solidFill>
              <a:srgbClr val="00B050"/>
            </a:solidFill>
            <a:ln w="9525" cap="flat">
              <a:solidFill>
                <a:srgbClr val="FF3333"/>
              </a:solidFill>
              <a:round/>
              <a:headEnd/>
              <a:tailEnd/>
            </a:ln>
            <a:effectLst/>
          </p:spPr>
          <p:txBody>
            <a:bodyPr wrap="none" anchor="ctr"/>
            <a:lstStyle/>
            <a:p>
              <a:endParaRPr lang="en-IN"/>
            </a:p>
          </p:txBody>
        </p:sp>
        <p:sp>
          <p:nvSpPr>
            <p:cNvPr id="50" name="Oval 9">
              <a:extLst>
                <a:ext uri="{FF2B5EF4-FFF2-40B4-BE49-F238E27FC236}">
                  <a16:creationId xmlns:a16="http://schemas.microsoft.com/office/drawing/2014/main" id="{1B060140-2ADF-4C46-8965-A494D17503B7}"/>
                </a:ext>
              </a:extLst>
            </p:cNvPr>
            <p:cNvSpPr>
              <a:spLocks noChangeArrowheads="1"/>
            </p:cNvSpPr>
            <p:nvPr/>
          </p:nvSpPr>
          <p:spPr bwMode="auto">
            <a:xfrm>
              <a:off x="3951984" y="3630068"/>
              <a:ext cx="224510" cy="236658"/>
            </a:xfrm>
            <a:prstGeom prst="ellipse">
              <a:avLst/>
            </a:prstGeom>
            <a:solidFill>
              <a:srgbClr val="00B050"/>
            </a:solidFill>
            <a:ln w="9525" cap="flat">
              <a:solidFill>
                <a:srgbClr val="FF3333"/>
              </a:solidFill>
              <a:round/>
              <a:headEnd/>
              <a:tailEnd/>
            </a:ln>
            <a:effectLst/>
          </p:spPr>
          <p:txBody>
            <a:bodyPr wrap="none" anchor="ctr"/>
            <a:lstStyle/>
            <a:p>
              <a:endParaRPr lang="en-IN"/>
            </a:p>
          </p:txBody>
        </p:sp>
        <p:sp>
          <p:nvSpPr>
            <p:cNvPr id="51" name="Oval 9">
              <a:extLst>
                <a:ext uri="{FF2B5EF4-FFF2-40B4-BE49-F238E27FC236}">
                  <a16:creationId xmlns:a16="http://schemas.microsoft.com/office/drawing/2014/main" id="{66FB7261-497A-4E1A-A5A2-11758ABE9CE9}"/>
                </a:ext>
              </a:extLst>
            </p:cNvPr>
            <p:cNvSpPr>
              <a:spLocks noChangeArrowheads="1"/>
            </p:cNvSpPr>
            <p:nvPr/>
          </p:nvSpPr>
          <p:spPr bwMode="auto">
            <a:xfrm>
              <a:off x="3590972" y="4051955"/>
              <a:ext cx="224510" cy="236658"/>
            </a:xfrm>
            <a:prstGeom prst="ellipse">
              <a:avLst/>
            </a:prstGeom>
            <a:solidFill>
              <a:srgbClr val="00B050"/>
            </a:solidFill>
            <a:ln w="9525" cap="flat">
              <a:solidFill>
                <a:srgbClr val="FF3333"/>
              </a:solidFill>
              <a:round/>
              <a:headEnd/>
              <a:tailEnd/>
            </a:ln>
            <a:effectLst/>
          </p:spPr>
          <p:txBody>
            <a:bodyPr wrap="none" anchor="ctr"/>
            <a:lstStyle/>
            <a:p>
              <a:endParaRPr lang="en-IN"/>
            </a:p>
          </p:txBody>
        </p:sp>
        <p:sp>
          <p:nvSpPr>
            <p:cNvPr id="52" name="Oval 9">
              <a:extLst>
                <a:ext uri="{FF2B5EF4-FFF2-40B4-BE49-F238E27FC236}">
                  <a16:creationId xmlns:a16="http://schemas.microsoft.com/office/drawing/2014/main" id="{CC481EBB-3754-42ED-8313-CAAD9E76FAB4}"/>
                </a:ext>
              </a:extLst>
            </p:cNvPr>
            <p:cNvSpPr>
              <a:spLocks noChangeArrowheads="1"/>
            </p:cNvSpPr>
            <p:nvPr/>
          </p:nvSpPr>
          <p:spPr bwMode="auto">
            <a:xfrm>
              <a:off x="4693389" y="3224176"/>
              <a:ext cx="224510" cy="236658"/>
            </a:xfrm>
            <a:prstGeom prst="ellipse">
              <a:avLst/>
            </a:prstGeom>
            <a:solidFill>
              <a:srgbClr val="00B050"/>
            </a:solidFill>
            <a:ln w="9525" cap="flat">
              <a:solidFill>
                <a:srgbClr val="FF3333"/>
              </a:solidFill>
              <a:round/>
              <a:headEnd/>
              <a:tailEnd/>
            </a:ln>
            <a:effectLst/>
          </p:spPr>
          <p:txBody>
            <a:bodyPr wrap="none" anchor="ctr"/>
            <a:lstStyle/>
            <a:p>
              <a:endParaRPr lang="en-IN"/>
            </a:p>
          </p:txBody>
        </p:sp>
        <p:sp>
          <p:nvSpPr>
            <p:cNvPr id="53" name="Oval 9">
              <a:extLst>
                <a:ext uri="{FF2B5EF4-FFF2-40B4-BE49-F238E27FC236}">
                  <a16:creationId xmlns:a16="http://schemas.microsoft.com/office/drawing/2014/main" id="{DA424A2F-8BFA-4835-8495-66EB11976C3B}"/>
                </a:ext>
              </a:extLst>
            </p:cNvPr>
            <p:cNvSpPr>
              <a:spLocks noChangeArrowheads="1"/>
            </p:cNvSpPr>
            <p:nvPr/>
          </p:nvSpPr>
          <p:spPr bwMode="auto">
            <a:xfrm>
              <a:off x="4712470" y="4248247"/>
              <a:ext cx="224510" cy="236658"/>
            </a:xfrm>
            <a:prstGeom prst="ellipse">
              <a:avLst/>
            </a:prstGeom>
            <a:solidFill>
              <a:srgbClr val="00B050"/>
            </a:solidFill>
            <a:ln w="9525" cap="flat">
              <a:solidFill>
                <a:srgbClr val="FF3333"/>
              </a:solidFill>
              <a:round/>
              <a:headEnd/>
              <a:tailEnd/>
            </a:ln>
            <a:effectLst/>
          </p:spPr>
          <p:txBody>
            <a:bodyPr wrap="none" anchor="ctr"/>
            <a:lstStyle/>
            <a:p>
              <a:endParaRPr lang="en-IN"/>
            </a:p>
          </p:txBody>
        </p:sp>
        <p:sp>
          <p:nvSpPr>
            <p:cNvPr id="54" name="Oval 9">
              <a:extLst>
                <a:ext uri="{FF2B5EF4-FFF2-40B4-BE49-F238E27FC236}">
                  <a16:creationId xmlns:a16="http://schemas.microsoft.com/office/drawing/2014/main" id="{96056C5D-9788-4C92-8159-DFAD9CC9E361}"/>
                </a:ext>
              </a:extLst>
            </p:cNvPr>
            <p:cNvSpPr>
              <a:spLocks noChangeArrowheads="1"/>
            </p:cNvSpPr>
            <p:nvPr/>
          </p:nvSpPr>
          <p:spPr bwMode="auto">
            <a:xfrm>
              <a:off x="4513802" y="3609621"/>
              <a:ext cx="224510" cy="236658"/>
            </a:xfrm>
            <a:prstGeom prst="ellipse">
              <a:avLst/>
            </a:prstGeom>
            <a:solidFill>
              <a:srgbClr val="00B050"/>
            </a:solidFill>
            <a:ln w="9525" cap="flat">
              <a:solidFill>
                <a:srgbClr val="FF3333"/>
              </a:solidFill>
              <a:round/>
              <a:headEnd/>
              <a:tailEnd/>
            </a:ln>
            <a:effectLst/>
          </p:spPr>
          <p:txBody>
            <a:bodyPr wrap="none" anchor="ctr"/>
            <a:lstStyle/>
            <a:p>
              <a:endParaRPr lang="en-IN"/>
            </a:p>
          </p:txBody>
        </p:sp>
        <p:sp>
          <p:nvSpPr>
            <p:cNvPr id="55" name="Oval 9">
              <a:extLst>
                <a:ext uri="{FF2B5EF4-FFF2-40B4-BE49-F238E27FC236}">
                  <a16:creationId xmlns:a16="http://schemas.microsoft.com/office/drawing/2014/main" id="{61FA1C68-9AAC-4064-9A67-74088272CD08}"/>
                </a:ext>
              </a:extLst>
            </p:cNvPr>
            <p:cNvSpPr>
              <a:spLocks noChangeArrowheads="1"/>
            </p:cNvSpPr>
            <p:nvPr/>
          </p:nvSpPr>
          <p:spPr bwMode="auto">
            <a:xfrm>
              <a:off x="3445108" y="4625874"/>
              <a:ext cx="224510" cy="236658"/>
            </a:xfrm>
            <a:prstGeom prst="ellipse">
              <a:avLst/>
            </a:prstGeom>
            <a:solidFill>
              <a:srgbClr val="00B050"/>
            </a:solidFill>
            <a:ln w="9525" cap="flat">
              <a:solidFill>
                <a:srgbClr val="FF3333"/>
              </a:solidFill>
              <a:round/>
              <a:headEnd/>
              <a:tailEnd/>
            </a:ln>
            <a:effectLst/>
          </p:spPr>
          <p:txBody>
            <a:bodyPr wrap="none" anchor="ctr"/>
            <a:lstStyle/>
            <a:p>
              <a:endParaRPr lang="en-IN"/>
            </a:p>
          </p:txBody>
        </p:sp>
        <p:sp>
          <p:nvSpPr>
            <p:cNvPr id="56" name="Oval 9">
              <a:extLst>
                <a:ext uri="{FF2B5EF4-FFF2-40B4-BE49-F238E27FC236}">
                  <a16:creationId xmlns:a16="http://schemas.microsoft.com/office/drawing/2014/main" id="{7740694D-7325-44D8-BD91-AA26528C2128}"/>
                </a:ext>
              </a:extLst>
            </p:cNvPr>
            <p:cNvSpPr>
              <a:spLocks noChangeArrowheads="1"/>
            </p:cNvSpPr>
            <p:nvPr/>
          </p:nvSpPr>
          <p:spPr bwMode="auto">
            <a:xfrm>
              <a:off x="3478717" y="3306242"/>
              <a:ext cx="224510" cy="236658"/>
            </a:xfrm>
            <a:prstGeom prst="ellipse">
              <a:avLst/>
            </a:prstGeom>
            <a:solidFill>
              <a:srgbClr val="00B050"/>
            </a:solidFill>
            <a:ln w="9525" cap="flat">
              <a:solidFill>
                <a:srgbClr val="FF3333"/>
              </a:solidFill>
              <a:round/>
              <a:headEnd/>
              <a:tailEnd/>
            </a:ln>
            <a:effectLst/>
          </p:spPr>
          <p:txBody>
            <a:bodyPr wrap="none" anchor="ctr"/>
            <a:lstStyle/>
            <a:p>
              <a:endParaRPr lang="en-IN"/>
            </a:p>
          </p:txBody>
        </p:sp>
        <p:sp>
          <p:nvSpPr>
            <p:cNvPr id="57" name="Oval 9">
              <a:extLst>
                <a:ext uri="{FF2B5EF4-FFF2-40B4-BE49-F238E27FC236}">
                  <a16:creationId xmlns:a16="http://schemas.microsoft.com/office/drawing/2014/main" id="{F99C2DAE-80BA-4755-AAFC-B8E1CF5D76FA}"/>
                </a:ext>
              </a:extLst>
            </p:cNvPr>
            <p:cNvSpPr>
              <a:spLocks noChangeArrowheads="1"/>
            </p:cNvSpPr>
            <p:nvPr/>
          </p:nvSpPr>
          <p:spPr bwMode="auto">
            <a:xfrm>
              <a:off x="3960274" y="4795786"/>
              <a:ext cx="224510" cy="236658"/>
            </a:xfrm>
            <a:prstGeom prst="ellipse">
              <a:avLst/>
            </a:prstGeom>
            <a:solidFill>
              <a:srgbClr val="00B050"/>
            </a:solidFill>
            <a:ln w="9525" cap="flat">
              <a:solidFill>
                <a:srgbClr val="FF3333"/>
              </a:solidFill>
              <a:round/>
              <a:headEnd/>
              <a:tailEnd/>
            </a:ln>
            <a:effectLst/>
          </p:spPr>
          <p:txBody>
            <a:bodyPr wrap="none" anchor="ctr"/>
            <a:lstStyle/>
            <a:p>
              <a:endParaRPr lang="en-IN"/>
            </a:p>
          </p:txBody>
        </p:sp>
        <p:sp>
          <p:nvSpPr>
            <p:cNvPr id="58" name="Oval 9">
              <a:extLst>
                <a:ext uri="{FF2B5EF4-FFF2-40B4-BE49-F238E27FC236}">
                  <a16:creationId xmlns:a16="http://schemas.microsoft.com/office/drawing/2014/main" id="{868A2017-C5BA-4430-A5A3-C07CA61B22D2}"/>
                </a:ext>
              </a:extLst>
            </p:cNvPr>
            <p:cNvSpPr>
              <a:spLocks noChangeArrowheads="1"/>
            </p:cNvSpPr>
            <p:nvPr/>
          </p:nvSpPr>
          <p:spPr bwMode="auto">
            <a:xfrm>
              <a:off x="4142505" y="4347739"/>
              <a:ext cx="224510" cy="236658"/>
            </a:xfrm>
            <a:prstGeom prst="ellipse">
              <a:avLst/>
            </a:prstGeom>
            <a:solidFill>
              <a:srgbClr val="00B050"/>
            </a:solidFill>
            <a:ln w="9525" cap="flat">
              <a:solidFill>
                <a:srgbClr val="FF3333"/>
              </a:solidFill>
              <a:round/>
              <a:headEnd/>
              <a:tailEnd/>
            </a:ln>
            <a:effectLst/>
          </p:spPr>
          <p:txBody>
            <a:bodyPr wrap="none" anchor="ctr"/>
            <a:lstStyle/>
            <a:p>
              <a:endParaRPr lang="en-IN"/>
            </a:p>
          </p:txBody>
        </p:sp>
        <p:sp>
          <p:nvSpPr>
            <p:cNvPr id="59" name="Oval 9">
              <a:extLst>
                <a:ext uri="{FF2B5EF4-FFF2-40B4-BE49-F238E27FC236}">
                  <a16:creationId xmlns:a16="http://schemas.microsoft.com/office/drawing/2014/main" id="{A74D70AC-0E21-42D1-A191-0BD47EF4C6D9}"/>
                </a:ext>
              </a:extLst>
            </p:cNvPr>
            <p:cNvSpPr>
              <a:spLocks noChangeArrowheads="1"/>
            </p:cNvSpPr>
            <p:nvPr/>
          </p:nvSpPr>
          <p:spPr bwMode="auto">
            <a:xfrm>
              <a:off x="4984358" y="4712445"/>
              <a:ext cx="224510" cy="236658"/>
            </a:xfrm>
            <a:prstGeom prst="ellipse">
              <a:avLst/>
            </a:prstGeom>
            <a:solidFill>
              <a:srgbClr val="00B050"/>
            </a:solidFill>
            <a:ln w="9525" cap="flat">
              <a:solidFill>
                <a:srgbClr val="FF3333"/>
              </a:solidFill>
              <a:round/>
              <a:headEnd/>
              <a:tailEnd/>
            </a:ln>
            <a:effectLst/>
          </p:spPr>
          <p:txBody>
            <a:bodyPr wrap="none" anchor="ctr"/>
            <a:lstStyle/>
            <a:p>
              <a:endParaRPr lang="en-IN"/>
            </a:p>
          </p:txBody>
        </p:sp>
        <p:cxnSp>
          <p:nvCxnSpPr>
            <p:cNvPr id="60" name="Straight Connector 59">
              <a:extLst>
                <a:ext uri="{FF2B5EF4-FFF2-40B4-BE49-F238E27FC236}">
                  <a16:creationId xmlns:a16="http://schemas.microsoft.com/office/drawing/2014/main" id="{05726AF9-0AF6-42BB-868F-27C7C5355910}"/>
                </a:ext>
              </a:extLst>
            </p:cNvPr>
            <p:cNvCxnSpPr>
              <a:cxnSpLocks/>
            </p:cNvCxnSpPr>
            <p:nvPr/>
          </p:nvCxnSpPr>
          <p:spPr>
            <a:xfrm>
              <a:off x="3258830" y="1785879"/>
              <a:ext cx="7226" cy="138922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9845628A-5845-441F-9572-2CFE20E5F2B9}"/>
                </a:ext>
              </a:extLst>
            </p:cNvPr>
            <p:cNvCxnSpPr>
              <a:cxnSpLocks/>
            </p:cNvCxnSpPr>
            <p:nvPr/>
          </p:nvCxnSpPr>
          <p:spPr>
            <a:xfrm flipH="1">
              <a:off x="3258829" y="3172543"/>
              <a:ext cx="2130945" cy="2205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D143F91A-5BBC-4740-AC4B-FA502B837DA7}"/>
                </a:ext>
              </a:extLst>
            </p:cNvPr>
            <p:cNvSpPr txBox="1"/>
            <p:nvPr/>
          </p:nvSpPr>
          <p:spPr>
            <a:xfrm>
              <a:off x="1316518" y="5060602"/>
              <a:ext cx="346593" cy="368058"/>
            </a:xfrm>
            <a:prstGeom prst="rect">
              <a:avLst/>
            </a:prstGeom>
            <a:noFill/>
          </p:spPr>
          <p:txBody>
            <a:bodyPr wrap="square" rtlCol="0">
              <a:spAutoFit/>
            </a:bodyPr>
            <a:lstStyle/>
            <a:p>
              <a:r>
                <a:rPr lang="en-IN" dirty="0"/>
                <a:t>1</a:t>
              </a:r>
            </a:p>
          </p:txBody>
        </p:sp>
        <p:sp>
          <p:nvSpPr>
            <p:cNvPr id="63" name="TextBox 62">
              <a:extLst>
                <a:ext uri="{FF2B5EF4-FFF2-40B4-BE49-F238E27FC236}">
                  <a16:creationId xmlns:a16="http://schemas.microsoft.com/office/drawing/2014/main" id="{AB56CE28-26BD-4BCC-9ED6-595BAF6B8F37}"/>
                </a:ext>
              </a:extLst>
            </p:cNvPr>
            <p:cNvSpPr txBox="1"/>
            <p:nvPr/>
          </p:nvSpPr>
          <p:spPr>
            <a:xfrm>
              <a:off x="2081428" y="5059487"/>
              <a:ext cx="346593" cy="368058"/>
            </a:xfrm>
            <a:prstGeom prst="rect">
              <a:avLst/>
            </a:prstGeom>
            <a:noFill/>
          </p:spPr>
          <p:txBody>
            <a:bodyPr wrap="square" rtlCol="0">
              <a:spAutoFit/>
            </a:bodyPr>
            <a:lstStyle/>
            <a:p>
              <a:r>
                <a:rPr lang="en-IN" dirty="0"/>
                <a:t>2</a:t>
              </a:r>
            </a:p>
          </p:txBody>
        </p:sp>
        <p:sp>
          <p:nvSpPr>
            <p:cNvPr id="64" name="TextBox 63">
              <a:extLst>
                <a:ext uri="{FF2B5EF4-FFF2-40B4-BE49-F238E27FC236}">
                  <a16:creationId xmlns:a16="http://schemas.microsoft.com/office/drawing/2014/main" id="{04ED394A-9F2B-4FD4-A106-B26FE516A992}"/>
                </a:ext>
              </a:extLst>
            </p:cNvPr>
            <p:cNvSpPr txBox="1"/>
            <p:nvPr/>
          </p:nvSpPr>
          <p:spPr>
            <a:xfrm>
              <a:off x="2718603" y="5065211"/>
              <a:ext cx="346593" cy="368058"/>
            </a:xfrm>
            <a:prstGeom prst="rect">
              <a:avLst/>
            </a:prstGeom>
            <a:noFill/>
          </p:spPr>
          <p:txBody>
            <a:bodyPr wrap="square" rtlCol="0">
              <a:spAutoFit/>
            </a:bodyPr>
            <a:lstStyle/>
            <a:p>
              <a:r>
                <a:rPr lang="en-IN" dirty="0"/>
                <a:t>3</a:t>
              </a:r>
            </a:p>
          </p:txBody>
        </p:sp>
        <p:sp>
          <p:nvSpPr>
            <p:cNvPr id="65" name="TextBox 64">
              <a:extLst>
                <a:ext uri="{FF2B5EF4-FFF2-40B4-BE49-F238E27FC236}">
                  <a16:creationId xmlns:a16="http://schemas.microsoft.com/office/drawing/2014/main" id="{AAFCCD37-88A1-4DAF-B87E-CF347630C4DE}"/>
                </a:ext>
              </a:extLst>
            </p:cNvPr>
            <p:cNvSpPr txBox="1"/>
            <p:nvPr/>
          </p:nvSpPr>
          <p:spPr>
            <a:xfrm>
              <a:off x="3548031" y="5061679"/>
              <a:ext cx="346593" cy="368058"/>
            </a:xfrm>
            <a:prstGeom prst="rect">
              <a:avLst/>
            </a:prstGeom>
            <a:noFill/>
          </p:spPr>
          <p:txBody>
            <a:bodyPr wrap="square" rtlCol="0">
              <a:spAutoFit/>
            </a:bodyPr>
            <a:lstStyle/>
            <a:p>
              <a:r>
                <a:rPr lang="en-IN" dirty="0"/>
                <a:t>4</a:t>
              </a:r>
            </a:p>
          </p:txBody>
        </p:sp>
        <p:sp>
          <p:nvSpPr>
            <p:cNvPr id="66" name="TextBox 65">
              <a:extLst>
                <a:ext uri="{FF2B5EF4-FFF2-40B4-BE49-F238E27FC236}">
                  <a16:creationId xmlns:a16="http://schemas.microsoft.com/office/drawing/2014/main" id="{317A4528-D1A4-4081-AF9C-8239E25E790D}"/>
                </a:ext>
              </a:extLst>
            </p:cNvPr>
            <p:cNvSpPr txBox="1"/>
            <p:nvPr/>
          </p:nvSpPr>
          <p:spPr>
            <a:xfrm>
              <a:off x="4276219" y="5056830"/>
              <a:ext cx="346593" cy="368058"/>
            </a:xfrm>
            <a:prstGeom prst="rect">
              <a:avLst/>
            </a:prstGeom>
            <a:noFill/>
          </p:spPr>
          <p:txBody>
            <a:bodyPr wrap="square" rtlCol="0">
              <a:spAutoFit/>
            </a:bodyPr>
            <a:lstStyle/>
            <a:p>
              <a:r>
                <a:rPr lang="en-IN" dirty="0"/>
                <a:t>5</a:t>
              </a:r>
            </a:p>
          </p:txBody>
        </p:sp>
        <p:sp>
          <p:nvSpPr>
            <p:cNvPr id="67" name="TextBox 66">
              <a:extLst>
                <a:ext uri="{FF2B5EF4-FFF2-40B4-BE49-F238E27FC236}">
                  <a16:creationId xmlns:a16="http://schemas.microsoft.com/office/drawing/2014/main" id="{B55FF2CF-8B11-48AF-B724-F543FB48FFD1}"/>
                </a:ext>
              </a:extLst>
            </p:cNvPr>
            <p:cNvSpPr txBox="1"/>
            <p:nvPr/>
          </p:nvSpPr>
          <p:spPr>
            <a:xfrm>
              <a:off x="5007251" y="5068280"/>
              <a:ext cx="346593" cy="368058"/>
            </a:xfrm>
            <a:prstGeom prst="rect">
              <a:avLst/>
            </a:prstGeom>
            <a:noFill/>
          </p:spPr>
          <p:txBody>
            <a:bodyPr wrap="square" rtlCol="0">
              <a:spAutoFit/>
            </a:bodyPr>
            <a:lstStyle/>
            <a:p>
              <a:r>
                <a:rPr lang="en-IN" dirty="0"/>
                <a:t>6</a:t>
              </a:r>
            </a:p>
          </p:txBody>
        </p:sp>
        <p:cxnSp>
          <p:nvCxnSpPr>
            <p:cNvPr id="68" name="Straight Connector 67">
              <a:extLst>
                <a:ext uri="{FF2B5EF4-FFF2-40B4-BE49-F238E27FC236}">
                  <a16:creationId xmlns:a16="http://schemas.microsoft.com/office/drawing/2014/main" id="{923B58FD-20B0-45CA-A0C2-49362A5E9902}"/>
                </a:ext>
              </a:extLst>
            </p:cNvPr>
            <p:cNvCxnSpPr>
              <a:cxnSpLocks/>
            </p:cNvCxnSpPr>
            <p:nvPr/>
          </p:nvCxnSpPr>
          <p:spPr>
            <a:xfrm>
              <a:off x="3251653" y="3874184"/>
              <a:ext cx="6998" cy="125709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CDFC44C4-99B1-487E-A8D5-F055EAC57740}"/>
                </a:ext>
              </a:extLst>
            </p:cNvPr>
            <p:cNvCxnSpPr>
              <a:cxnSpLocks/>
            </p:cNvCxnSpPr>
            <p:nvPr/>
          </p:nvCxnSpPr>
          <p:spPr>
            <a:xfrm flipH="1">
              <a:off x="821467" y="3866950"/>
              <a:ext cx="2422385" cy="144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152B75DB-00DB-4465-8D82-53CB8B300074}"/>
                </a:ext>
              </a:extLst>
            </p:cNvPr>
            <p:cNvSpPr txBox="1"/>
            <p:nvPr/>
          </p:nvSpPr>
          <p:spPr>
            <a:xfrm>
              <a:off x="440263" y="4300875"/>
              <a:ext cx="346593" cy="368058"/>
            </a:xfrm>
            <a:prstGeom prst="rect">
              <a:avLst/>
            </a:prstGeom>
            <a:noFill/>
          </p:spPr>
          <p:txBody>
            <a:bodyPr wrap="square" rtlCol="0">
              <a:spAutoFit/>
            </a:bodyPr>
            <a:lstStyle/>
            <a:p>
              <a:r>
                <a:rPr lang="en-IN" dirty="0"/>
                <a:t>1</a:t>
              </a:r>
            </a:p>
          </p:txBody>
        </p:sp>
        <p:sp>
          <p:nvSpPr>
            <p:cNvPr id="71" name="TextBox 70">
              <a:extLst>
                <a:ext uri="{FF2B5EF4-FFF2-40B4-BE49-F238E27FC236}">
                  <a16:creationId xmlns:a16="http://schemas.microsoft.com/office/drawing/2014/main" id="{33B2933F-96EA-4F05-9558-04DA6C1219DF}"/>
                </a:ext>
              </a:extLst>
            </p:cNvPr>
            <p:cNvSpPr txBox="1"/>
            <p:nvPr/>
          </p:nvSpPr>
          <p:spPr>
            <a:xfrm>
              <a:off x="423060" y="3677734"/>
              <a:ext cx="346593" cy="368058"/>
            </a:xfrm>
            <a:prstGeom prst="rect">
              <a:avLst/>
            </a:prstGeom>
            <a:noFill/>
          </p:spPr>
          <p:txBody>
            <a:bodyPr wrap="square" rtlCol="0">
              <a:spAutoFit/>
            </a:bodyPr>
            <a:lstStyle/>
            <a:p>
              <a:r>
                <a:rPr lang="en-IN" dirty="0"/>
                <a:t>2</a:t>
              </a:r>
            </a:p>
          </p:txBody>
        </p:sp>
        <p:sp>
          <p:nvSpPr>
            <p:cNvPr id="72" name="TextBox 71">
              <a:extLst>
                <a:ext uri="{FF2B5EF4-FFF2-40B4-BE49-F238E27FC236}">
                  <a16:creationId xmlns:a16="http://schemas.microsoft.com/office/drawing/2014/main" id="{EF31D3B9-B507-4FA1-B4BA-DF276E8E873F}"/>
                </a:ext>
              </a:extLst>
            </p:cNvPr>
            <p:cNvSpPr txBox="1"/>
            <p:nvPr/>
          </p:nvSpPr>
          <p:spPr>
            <a:xfrm>
              <a:off x="444681" y="3007771"/>
              <a:ext cx="346593" cy="368058"/>
            </a:xfrm>
            <a:prstGeom prst="rect">
              <a:avLst/>
            </a:prstGeom>
            <a:noFill/>
          </p:spPr>
          <p:txBody>
            <a:bodyPr wrap="square" rtlCol="0">
              <a:spAutoFit/>
            </a:bodyPr>
            <a:lstStyle/>
            <a:p>
              <a:r>
                <a:rPr lang="en-IN" dirty="0"/>
                <a:t>3</a:t>
              </a:r>
            </a:p>
          </p:txBody>
        </p:sp>
        <p:sp>
          <p:nvSpPr>
            <p:cNvPr id="73" name="TextBox 72">
              <a:extLst>
                <a:ext uri="{FF2B5EF4-FFF2-40B4-BE49-F238E27FC236}">
                  <a16:creationId xmlns:a16="http://schemas.microsoft.com/office/drawing/2014/main" id="{829F0D6A-933D-4782-B00D-F87A2F5462C4}"/>
                </a:ext>
              </a:extLst>
            </p:cNvPr>
            <p:cNvSpPr txBox="1"/>
            <p:nvPr/>
          </p:nvSpPr>
          <p:spPr>
            <a:xfrm>
              <a:off x="423542" y="2353947"/>
              <a:ext cx="346593" cy="368058"/>
            </a:xfrm>
            <a:prstGeom prst="rect">
              <a:avLst/>
            </a:prstGeom>
            <a:noFill/>
          </p:spPr>
          <p:txBody>
            <a:bodyPr wrap="square" rtlCol="0">
              <a:spAutoFit/>
            </a:bodyPr>
            <a:lstStyle/>
            <a:p>
              <a:r>
                <a:rPr lang="en-IN" dirty="0"/>
                <a:t>4</a:t>
              </a:r>
            </a:p>
          </p:txBody>
        </p:sp>
        <p:sp>
          <p:nvSpPr>
            <p:cNvPr id="74" name="TextBox 73">
              <a:extLst>
                <a:ext uri="{FF2B5EF4-FFF2-40B4-BE49-F238E27FC236}">
                  <a16:creationId xmlns:a16="http://schemas.microsoft.com/office/drawing/2014/main" id="{61917557-CAF5-4F69-AFFC-C2984C3A14A6}"/>
                </a:ext>
              </a:extLst>
            </p:cNvPr>
            <p:cNvSpPr txBox="1"/>
            <p:nvPr/>
          </p:nvSpPr>
          <p:spPr>
            <a:xfrm>
              <a:off x="494815" y="1627455"/>
              <a:ext cx="346593" cy="368058"/>
            </a:xfrm>
            <a:prstGeom prst="rect">
              <a:avLst/>
            </a:prstGeom>
            <a:noFill/>
          </p:spPr>
          <p:txBody>
            <a:bodyPr wrap="square" rtlCol="0">
              <a:spAutoFit/>
            </a:bodyPr>
            <a:lstStyle/>
            <a:p>
              <a:r>
                <a:rPr lang="en-IN" dirty="0"/>
                <a:t>5</a:t>
              </a:r>
            </a:p>
          </p:txBody>
        </p:sp>
        <p:sp>
          <p:nvSpPr>
            <p:cNvPr id="75" name="Flowchart: Decision 74">
              <a:extLst>
                <a:ext uri="{FF2B5EF4-FFF2-40B4-BE49-F238E27FC236}">
                  <a16:creationId xmlns:a16="http://schemas.microsoft.com/office/drawing/2014/main" id="{CAFE54D1-CB85-4694-BBB4-654C41E853CE}"/>
                </a:ext>
              </a:extLst>
            </p:cNvPr>
            <p:cNvSpPr/>
            <p:nvPr/>
          </p:nvSpPr>
          <p:spPr>
            <a:xfrm>
              <a:off x="8408666" y="1842621"/>
              <a:ext cx="998290" cy="821500"/>
            </a:xfrm>
            <a:prstGeom prst="flowChartDecision">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mc:AlternateContent xmlns:mc="http://schemas.openxmlformats.org/markup-compatibility/2006" xmlns:a14="http://schemas.microsoft.com/office/drawing/2010/main">
          <mc:Choice Requires="a14">
            <p:sp>
              <p:nvSpPr>
                <p:cNvPr id="76" name="TextBox 75">
                  <a:extLst>
                    <a:ext uri="{FF2B5EF4-FFF2-40B4-BE49-F238E27FC236}">
                      <a16:creationId xmlns:a16="http://schemas.microsoft.com/office/drawing/2014/main" id="{7523D3C7-AE27-4B7A-BF84-1A11DD998F42}"/>
                    </a:ext>
                  </a:extLst>
                </p:cNvPr>
                <p:cNvSpPr txBox="1"/>
                <p:nvPr/>
              </p:nvSpPr>
              <p:spPr>
                <a:xfrm>
                  <a:off x="2362152" y="5463858"/>
                  <a:ext cx="1832355" cy="260428"/>
                </a:xfrm>
                <a:prstGeom prst="rect">
                  <a:avLst/>
                </a:prstGeom>
                <a:noFill/>
              </p:spPr>
              <p:txBody>
                <a:bodyPr wrap="square" lIns="0" tIns="0" rIns="0" bIns="0" rtlCol="0">
                  <a:spAutoFit/>
                </a:bodyPr>
                <a:lstStyle/>
                <a:p>
                  <a:r>
                    <a:rPr lang="en-IN" sz="1200" b="0" dirty="0"/>
                    <a:t>Feature 1 (</a:t>
                  </a:r>
                  <a14:m>
                    <m:oMath xmlns:m="http://schemas.openxmlformats.org/officeDocument/2006/math">
                      <m:sSub>
                        <m:sSubPr>
                          <m:ctrlPr>
                            <a:rPr lang="en-IN" sz="1200" b="0" i="1" smtClean="0">
                              <a:latin typeface="Cambria Math" panose="02040503050406030204" pitchFamily="18" charset="0"/>
                            </a:rPr>
                          </m:ctrlPr>
                        </m:sSubPr>
                        <m:e>
                          <m:r>
                            <a:rPr lang="en-IN" sz="1200" b="0" i="1" smtClean="0">
                              <a:latin typeface="Cambria Math" panose="02040503050406030204" pitchFamily="18" charset="0"/>
                            </a:rPr>
                            <m:t>𝑥</m:t>
                          </m:r>
                        </m:e>
                        <m:sub>
                          <m:r>
                            <a:rPr lang="en-IN" sz="1200" b="0" i="1" smtClean="0">
                              <a:latin typeface="Cambria Math" panose="02040503050406030204" pitchFamily="18" charset="0"/>
                            </a:rPr>
                            <m:t>1</m:t>
                          </m:r>
                        </m:sub>
                      </m:sSub>
                      <m:r>
                        <a:rPr lang="en-IN" sz="1200" b="0" i="1" smtClean="0">
                          <a:latin typeface="Cambria Math" panose="02040503050406030204" pitchFamily="18" charset="0"/>
                        </a:rPr>
                        <m:t>)</m:t>
                      </m:r>
                    </m:oMath>
                  </a14:m>
                  <a:endParaRPr lang="en-IN" sz="1200" dirty="0"/>
                </a:p>
              </p:txBody>
            </p:sp>
          </mc:Choice>
          <mc:Fallback xmlns="">
            <p:sp>
              <p:nvSpPr>
                <p:cNvPr id="4" name="TextBox 3">
                  <a:extLst>
                    <a:ext uri="{FF2B5EF4-FFF2-40B4-BE49-F238E27FC236}">
                      <a16:creationId xmlns:a16="http://schemas.microsoft.com/office/drawing/2014/main" id="{3F2A3B55-3D04-4484-8426-33906C5DAE22}"/>
                    </a:ext>
                  </a:extLst>
                </p:cNvPr>
                <p:cNvSpPr txBox="1">
                  <a:spLocks noRot="1" noChangeAspect="1" noMove="1" noResize="1" noEditPoints="1" noAdjustHandles="1" noChangeArrowheads="1" noChangeShapeType="1" noTextEdit="1"/>
                </p:cNvSpPr>
                <p:nvPr/>
              </p:nvSpPr>
              <p:spPr>
                <a:xfrm>
                  <a:off x="2362152" y="5463858"/>
                  <a:ext cx="1832355" cy="260428"/>
                </a:xfrm>
                <a:prstGeom prst="rect">
                  <a:avLst/>
                </a:prstGeom>
                <a:blipFill>
                  <a:blip r:embed="rId3"/>
                  <a:stretch>
                    <a:fillRect l="-9091" t="-26667" b="-5333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7" name="TextBox 76">
                  <a:extLst>
                    <a:ext uri="{FF2B5EF4-FFF2-40B4-BE49-F238E27FC236}">
                      <a16:creationId xmlns:a16="http://schemas.microsoft.com/office/drawing/2014/main" id="{7014416E-28C8-4DA7-98D0-A299907DC125}"/>
                    </a:ext>
                  </a:extLst>
                </p:cNvPr>
                <p:cNvSpPr txBox="1"/>
                <p:nvPr/>
              </p:nvSpPr>
              <p:spPr>
                <a:xfrm rot="16200000">
                  <a:off x="-341043" y="3222428"/>
                  <a:ext cx="1489576" cy="315510"/>
                </a:xfrm>
                <a:prstGeom prst="rect">
                  <a:avLst/>
                </a:prstGeom>
                <a:noFill/>
              </p:spPr>
              <p:txBody>
                <a:bodyPr wrap="square" lIns="0" tIns="0" rIns="0" bIns="0" rtlCol="0">
                  <a:spAutoFit/>
                </a:bodyPr>
                <a:lstStyle/>
                <a:p>
                  <a:r>
                    <a:rPr lang="en-IN" sz="1200" b="0" dirty="0"/>
                    <a:t>Feature 2 (</a:t>
                  </a:r>
                  <a14:m>
                    <m:oMath xmlns:m="http://schemas.openxmlformats.org/officeDocument/2006/math">
                      <m:sSub>
                        <m:sSubPr>
                          <m:ctrlPr>
                            <a:rPr lang="en-IN" sz="1200" b="0" i="1" smtClean="0">
                              <a:latin typeface="Cambria Math" panose="02040503050406030204" pitchFamily="18" charset="0"/>
                            </a:rPr>
                          </m:ctrlPr>
                        </m:sSubPr>
                        <m:e>
                          <m:r>
                            <a:rPr lang="en-IN" sz="1200" b="0" i="1" smtClean="0">
                              <a:latin typeface="Cambria Math" panose="02040503050406030204" pitchFamily="18" charset="0"/>
                            </a:rPr>
                            <m:t>𝑥</m:t>
                          </m:r>
                        </m:e>
                        <m:sub>
                          <m:r>
                            <a:rPr lang="en-IN" sz="1200" b="0" i="1" smtClean="0">
                              <a:latin typeface="Cambria Math" panose="02040503050406030204" pitchFamily="18" charset="0"/>
                            </a:rPr>
                            <m:t>2</m:t>
                          </m:r>
                        </m:sub>
                      </m:sSub>
                      <m:r>
                        <a:rPr lang="en-IN" sz="1200" b="0" i="1" smtClean="0">
                          <a:latin typeface="Cambria Math" panose="02040503050406030204" pitchFamily="18" charset="0"/>
                        </a:rPr>
                        <m:t>)</m:t>
                      </m:r>
                    </m:oMath>
                  </a14:m>
                  <a:endParaRPr lang="en-IN" sz="1200" dirty="0"/>
                </a:p>
              </p:txBody>
            </p:sp>
          </mc:Choice>
          <mc:Fallback xmlns="">
            <p:sp>
              <p:nvSpPr>
                <p:cNvPr id="70" name="TextBox 69">
                  <a:extLst>
                    <a:ext uri="{FF2B5EF4-FFF2-40B4-BE49-F238E27FC236}">
                      <a16:creationId xmlns:a16="http://schemas.microsoft.com/office/drawing/2014/main" id="{E45C1CBA-F436-4678-B330-CB205A0DC305}"/>
                    </a:ext>
                  </a:extLst>
                </p:cNvPr>
                <p:cNvSpPr txBox="1">
                  <a:spLocks noRot="1" noChangeAspect="1" noMove="1" noResize="1" noEditPoints="1" noAdjustHandles="1" noChangeArrowheads="1" noChangeShapeType="1" noTextEdit="1"/>
                </p:cNvSpPr>
                <p:nvPr/>
              </p:nvSpPr>
              <p:spPr>
                <a:xfrm rot="16200000">
                  <a:off x="-341043" y="3222428"/>
                  <a:ext cx="1489576" cy="315510"/>
                </a:xfrm>
                <a:prstGeom prst="rect">
                  <a:avLst/>
                </a:prstGeom>
                <a:blipFill>
                  <a:blip r:embed="rId4"/>
                  <a:stretch>
                    <a:fillRect l="-26667" r="-50000" b="-9249"/>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8" name="TextBox 77">
                  <a:extLst>
                    <a:ext uri="{FF2B5EF4-FFF2-40B4-BE49-F238E27FC236}">
                      <a16:creationId xmlns:a16="http://schemas.microsoft.com/office/drawing/2014/main" id="{C69887C1-2100-47CA-9CB3-B58634205361}"/>
                    </a:ext>
                  </a:extLst>
                </p:cNvPr>
                <p:cNvSpPr txBox="1"/>
                <p:nvPr/>
              </p:nvSpPr>
              <p:spPr>
                <a:xfrm>
                  <a:off x="8531748" y="2136381"/>
                  <a:ext cx="775189" cy="17361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IN" sz="800" b="0" i="1" smtClean="0">
                                <a:latin typeface="Cambria Math" panose="02040503050406030204" pitchFamily="18" charset="0"/>
                              </a:rPr>
                            </m:ctrlPr>
                          </m:sSubPr>
                          <m:e>
                            <m:r>
                              <a:rPr lang="en-IN" sz="800" b="0" i="1" smtClean="0">
                                <a:latin typeface="Cambria Math" panose="02040503050406030204" pitchFamily="18" charset="0"/>
                              </a:rPr>
                              <m:t>𝑥</m:t>
                            </m:r>
                          </m:e>
                          <m:sub>
                            <m:r>
                              <a:rPr lang="en-IN" sz="800" b="0" i="1" smtClean="0">
                                <a:latin typeface="Cambria Math" panose="02040503050406030204" pitchFamily="18" charset="0"/>
                              </a:rPr>
                              <m:t>1</m:t>
                            </m:r>
                          </m:sub>
                        </m:sSub>
                        <m:r>
                          <a:rPr lang="en-IN" sz="800" b="0" i="1" smtClean="0">
                            <a:latin typeface="Cambria Math" panose="02040503050406030204" pitchFamily="18" charset="0"/>
                          </a:rPr>
                          <m:t>&gt;3.5 ?</m:t>
                        </m:r>
                      </m:oMath>
                    </m:oMathPara>
                  </a14:m>
                  <a:endParaRPr lang="en-IN" sz="800" dirty="0"/>
                </a:p>
              </p:txBody>
            </p:sp>
          </mc:Choice>
          <mc:Fallback xmlns="">
            <p:sp>
              <p:nvSpPr>
                <p:cNvPr id="6" name="TextBox 5">
                  <a:extLst>
                    <a:ext uri="{FF2B5EF4-FFF2-40B4-BE49-F238E27FC236}">
                      <a16:creationId xmlns:a16="http://schemas.microsoft.com/office/drawing/2014/main" id="{3459064D-14AB-4ED6-BFC6-D5D71B43275F}"/>
                    </a:ext>
                  </a:extLst>
                </p:cNvPr>
                <p:cNvSpPr txBox="1">
                  <a:spLocks noRot="1" noChangeAspect="1" noMove="1" noResize="1" noEditPoints="1" noAdjustHandles="1" noChangeArrowheads="1" noChangeShapeType="1" noTextEdit="1"/>
                </p:cNvSpPr>
                <p:nvPr/>
              </p:nvSpPr>
              <p:spPr>
                <a:xfrm>
                  <a:off x="8531748" y="2136381"/>
                  <a:ext cx="775189" cy="173619"/>
                </a:xfrm>
                <a:prstGeom prst="rect">
                  <a:avLst/>
                </a:prstGeom>
                <a:blipFill>
                  <a:blip r:embed="rId5"/>
                  <a:stretch>
                    <a:fillRect l="-2703" r="-5405" b="-20000"/>
                  </a:stretch>
                </a:blipFill>
              </p:spPr>
              <p:txBody>
                <a:bodyPr/>
                <a:lstStyle/>
                <a:p>
                  <a:r>
                    <a:rPr lang="en-IN">
                      <a:noFill/>
                    </a:rPr>
                    <a:t> </a:t>
                  </a:r>
                </a:p>
              </p:txBody>
            </p:sp>
          </mc:Fallback>
        </mc:AlternateContent>
        <p:sp>
          <p:nvSpPr>
            <p:cNvPr id="79" name="Flowchart: Decision 78">
              <a:extLst>
                <a:ext uri="{FF2B5EF4-FFF2-40B4-BE49-F238E27FC236}">
                  <a16:creationId xmlns:a16="http://schemas.microsoft.com/office/drawing/2014/main" id="{87933081-9DF4-421B-8D63-4A91A6ACEE14}"/>
                </a:ext>
              </a:extLst>
            </p:cNvPr>
            <p:cNvSpPr/>
            <p:nvPr/>
          </p:nvSpPr>
          <p:spPr>
            <a:xfrm>
              <a:off x="9952591" y="2735050"/>
              <a:ext cx="998290" cy="821500"/>
            </a:xfrm>
            <a:prstGeom prst="flowChartDecision">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mc:AlternateContent xmlns:mc="http://schemas.openxmlformats.org/markup-compatibility/2006" xmlns:a14="http://schemas.microsoft.com/office/drawing/2010/main">
          <mc:Choice Requires="a14">
            <p:sp>
              <p:nvSpPr>
                <p:cNvPr id="80" name="TextBox 79">
                  <a:extLst>
                    <a:ext uri="{FF2B5EF4-FFF2-40B4-BE49-F238E27FC236}">
                      <a16:creationId xmlns:a16="http://schemas.microsoft.com/office/drawing/2014/main" id="{C37E2736-951E-47EA-BB9C-4F3EFC55EC4C}"/>
                    </a:ext>
                  </a:extLst>
                </p:cNvPr>
                <p:cNvSpPr txBox="1"/>
                <p:nvPr/>
              </p:nvSpPr>
              <p:spPr>
                <a:xfrm>
                  <a:off x="10119539" y="3020729"/>
                  <a:ext cx="647780" cy="17361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IN" sz="800" b="0" i="1" smtClean="0">
                                <a:latin typeface="Cambria Math" panose="02040503050406030204" pitchFamily="18" charset="0"/>
                              </a:rPr>
                            </m:ctrlPr>
                          </m:sSubPr>
                          <m:e>
                            <m:r>
                              <a:rPr lang="en-IN" sz="800" b="0" i="1" smtClean="0">
                                <a:latin typeface="Cambria Math" panose="02040503050406030204" pitchFamily="18" charset="0"/>
                              </a:rPr>
                              <m:t>𝑥</m:t>
                            </m:r>
                          </m:e>
                          <m:sub>
                            <m:r>
                              <a:rPr lang="en-IN" sz="800" b="0" i="1" smtClean="0">
                                <a:latin typeface="Cambria Math" panose="02040503050406030204" pitchFamily="18" charset="0"/>
                              </a:rPr>
                              <m:t>2</m:t>
                            </m:r>
                          </m:sub>
                        </m:sSub>
                        <m:r>
                          <a:rPr lang="en-IN" sz="800" b="0" i="1" smtClean="0">
                            <a:latin typeface="Cambria Math" panose="02040503050406030204" pitchFamily="18" charset="0"/>
                          </a:rPr>
                          <m:t>&gt;3 ?</m:t>
                        </m:r>
                      </m:oMath>
                    </m:oMathPara>
                  </a14:m>
                  <a:endParaRPr lang="en-IN" sz="800" dirty="0"/>
                </a:p>
              </p:txBody>
            </p:sp>
          </mc:Choice>
          <mc:Fallback xmlns="">
            <p:sp>
              <p:nvSpPr>
                <p:cNvPr id="73" name="TextBox 72">
                  <a:extLst>
                    <a:ext uri="{FF2B5EF4-FFF2-40B4-BE49-F238E27FC236}">
                      <a16:creationId xmlns:a16="http://schemas.microsoft.com/office/drawing/2014/main" id="{A0D481F5-804E-497D-AB4F-A79B0280ED65}"/>
                    </a:ext>
                  </a:extLst>
                </p:cNvPr>
                <p:cNvSpPr txBox="1">
                  <a:spLocks noRot="1" noChangeAspect="1" noMove="1" noResize="1" noEditPoints="1" noAdjustHandles="1" noChangeArrowheads="1" noChangeShapeType="1" noTextEdit="1"/>
                </p:cNvSpPr>
                <p:nvPr/>
              </p:nvSpPr>
              <p:spPr>
                <a:xfrm>
                  <a:off x="10119539" y="3020729"/>
                  <a:ext cx="647780" cy="173619"/>
                </a:xfrm>
                <a:prstGeom prst="rect">
                  <a:avLst/>
                </a:prstGeom>
                <a:blipFill>
                  <a:blip r:embed="rId6"/>
                  <a:stretch>
                    <a:fillRect l="-3175" r="-4762" b="-20000"/>
                  </a:stretch>
                </a:blipFill>
              </p:spPr>
              <p:txBody>
                <a:bodyPr/>
                <a:lstStyle/>
                <a:p>
                  <a:r>
                    <a:rPr lang="en-IN">
                      <a:noFill/>
                    </a:rPr>
                    <a:t> </a:t>
                  </a:r>
                </a:p>
              </p:txBody>
            </p:sp>
          </mc:Fallback>
        </mc:AlternateContent>
        <p:sp>
          <p:nvSpPr>
            <p:cNvPr id="81" name="Rectangle: Rounded Corners 80">
              <a:extLst>
                <a:ext uri="{FF2B5EF4-FFF2-40B4-BE49-F238E27FC236}">
                  <a16:creationId xmlns:a16="http://schemas.microsoft.com/office/drawing/2014/main" id="{915AA2AE-2192-4083-AC71-4B61584F5578}"/>
                </a:ext>
              </a:extLst>
            </p:cNvPr>
            <p:cNvSpPr/>
            <p:nvPr/>
          </p:nvSpPr>
          <p:spPr>
            <a:xfrm>
              <a:off x="10916024" y="4028798"/>
              <a:ext cx="998290" cy="596013"/>
            </a:xfrm>
            <a:prstGeom prst="roundRect">
              <a:avLst/>
            </a:prstGeom>
            <a:solidFill>
              <a:srgbClr val="FF0000">
                <a:alpha val="36000"/>
              </a:srgb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b="1" dirty="0">
                  <a:solidFill>
                    <a:schemeClr val="tx1"/>
                  </a:solidFill>
                </a:rPr>
                <a:t>Predict Red</a:t>
              </a:r>
            </a:p>
          </p:txBody>
        </p:sp>
        <p:sp>
          <p:nvSpPr>
            <p:cNvPr id="82" name="Rectangle: Rounded Corners 81">
              <a:extLst>
                <a:ext uri="{FF2B5EF4-FFF2-40B4-BE49-F238E27FC236}">
                  <a16:creationId xmlns:a16="http://schemas.microsoft.com/office/drawing/2014/main" id="{DF0A476E-C6C4-4088-AD04-9215DF6584A5}"/>
                </a:ext>
              </a:extLst>
            </p:cNvPr>
            <p:cNvSpPr/>
            <p:nvPr/>
          </p:nvSpPr>
          <p:spPr>
            <a:xfrm>
              <a:off x="9046294" y="4029861"/>
              <a:ext cx="998290" cy="596013"/>
            </a:xfrm>
            <a:prstGeom prst="roundRect">
              <a:avLst/>
            </a:prstGeom>
            <a:solidFill>
              <a:srgbClr val="00B050">
                <a:alpha val="36000"/>
              </a:srgb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b="1" dirty="0">
                  <a:solidFill>
                    <a:schemeClr val="tx1"/>
                  </a:solidFill>
                </a:rPr>
                <a:t>Predict Green</a:t>
              </a:r>
            </a:p>
          </p:txBody>
        </p:sp>
        <p:cxnSp>
          <p:nvCxnSpPr>
            <p:cNvPr id="83" name="Connector: Elbow 82">
              <a:extLst>
                <a:ext uri="{FF2B5EF4-FFF2-40B4-BE49-F238E27FC236}">
                  <a16:creationId xmlns:a16="http://schemas.microsoft.com/office/drawing/2014/main" id="{D93D961D-ED1E-4A92-A599-42A74E01B9F3}"/>
                </a:ext>
              </a:extLst>
            </p:cNvPr>
            <p:cNvCxnSpPr>
              <a:stCxn id="75" idx="3"/>
              <a:endCxn id="79" idx="0"/>
            </p:cNvCxnSpPr>
            <p:nvPr/>
          </p:nvCxnSpPr>
          <p:spPr>
            <a:xfrm>
              <a:off x="9406956" y="2253371"/>
              <a:ext cx="1044780" cy="481679"/>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Connector: Elbow 83">
              <a:extLst>
                <a:ext uri="{FF2B5EF4-FFF2-40B4-BE49-F238E27FC236}">
                  <a16:creationId xmlns:a16="http://schemas.microsoft.com/office/drawing/2014/main" id="{FE117570-40BA-44EF-9FA1-38E6334DCAE5}"/>
                </a:ext>
              </a:extLst>
            </p:cNvPr>
            <p:cNvCxnSpPr>
              <a:cxnSpLocks/>
              <a:stCxn id="79" idx="3"/>
              <a:endCxn id="81" idx="0"/>
            </p:cNvCxnSpPr>
            <p:nvPr/>
          </p:nvCxnSpPr>
          <p:spPr>
            <a:xfrm>
              <a:off x="10950881" y="3145800"/>
              <a:ext cx="464288" cy="882998"/>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Connector: Elbow 84">
              <a:extLst>
                <a:ext uri="{FF2B5EF4-FFF2-40B4-BE49-F238E27FC236}">
                  <a16:creationId xmlns:a16="http://schemas.microsoft.com/office/drawing/2014/main" id="{2D873F58-ED7E-4284-9206-407947375B05}"/>
                </a:ext>
              </a:extLst>
            </p:cNvPr>
            <p:cNvCxnSpPr>
              <a:cxnSpLocks/>
              <a:stCxn id="79" idx="1"/>
              <a:endCxn id="82" idx="0"/>
            </p:cNvCxnSpPr>
            <p:nvPr/>
          </p:nvCxnSpPr>
          <p:spPr>
            <a:xfrm rot="10800000" flipV="1">
              <a:off x="9545439" y="3145799"/>
              <a:ext cx="407152" cy="884061"/>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6" name="Flowchart: Decision 85">
              <a:extLst>
                <a:ext uri="{FF2B5EF4-FFF2-40B4-BE49-F238E27FC236}">
                  <a16:creationId xmlns:a16="http://schemas.microsoft.com/office/drawing/2014/main" id="{1245BF84-A0C9-4EBB-97CD-8102465774C5}"/>
                </a:ext>
              </a:extLst>
            </p:cNvPr>
            <p:cNvSpPr/>
            <p:nvPr/>
          </p:nvSpPr>
          <p:spPr>
            <a:xfrm>
              <a:off x="6797639" y="2758207"/>
              <a:ext cx="998290" cy="821500"/>
            </a:xfrm>
            <a:prstGeom prst="flowChartDecision">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mc:AlternateContent xmlns:mc="http://schemas.openxmlformats.org/markup-compatibility/2006" xmlns:a14="http://schemas.microsoft.com/office/drawing/2010/main">
          <mc:Choice Requires="a14">
            <p:sp>
              <p:nvSpPr>
                <p:cNvPr id="87" name="TextBox 86">
                  <a:extLst>
                    <a:ext uri="{FF2B5EF4-FFF2-40B4-BE49-F238E27FC236}">
                      <a16:creationId xmlns:a16="http://schemas.microsoft.com/office/drawing/2014/main" id="{EA1D276E-A036-4BB8-8334-30EB09DB1B24}"/>
                    </a:ext>
                  </a:extLst>
                </p:cNvPr>
                <p:cNvSpPr txBox="1"/>
                <p:nvPr/>
              </p:nvSpPr>
              <p:spPr>
                <a:xfrm>
                  <a:off x="6964586" y="3043885"/>
                  <a:ext cx="647780" cy="17361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IN" sz="800" b="0" i="1" smtClean="0">
                                <a:latin typeface="Cambria Math" panose="02040503050406030204" pitchFamily="18" charset="0"/>
                              </a:rPr>
                            </m:ctrlPr>
                          </m:sSubPr>
                          <m:e>
                            <m:r>
                              <a:rPr lang="en-IN" sz="800" b="0" i="1" smtClean="0">
                                <a:latin typeface="Cambria Math" panose="02040503050406030204" pitchFamily="18" charset="0"/>
                              </a:rPr>
                              <m:t>𝑥</m:t>
                            </m:r>
                          </m:e>
                          <m:sub>
                            <m:r>
                              <a:rPr lang="en-IN" sz="800" b="0" i="1" smtClean="0">
                                <a:latin typeface="Cambria Math" panose="02040503050406030204" pitchFamily="18" charset="0"/>
                              </a:rPr>
                              <m:t>2</m:t>
                            </m:r>
                          </m:sub>
                        </m:sSub>
                        <m:r>
                          <a:rPr lang="en-IN" sz="800" b="0" i="1" smtClean="0">
                            <a:latin typeface="Cambria Math" panose="02040503050406030204" pitchFamily="18" charset="0"/>
                          </a:rPr>
                          <m:t>&gt;2 ?</m:t>
                        </m:r>
                      </m:oMath>
                    </m:oMathPara>
                  </a14:m>
                  <a:endParaRPr lang="en-IN" sz="800" dirty="0"/>
                </a:p>
              </p:txBody>
            </p:sp>
          </mc:Choice>
          <mc:Fallback xmlns="">
            <p:sp>
              <p:nvSpPr>
                <p:cNvPr id="89" name="TextBox 88">
                  <a:extLst>
                    <a:ext uri="{FF2B5EF4-FFF2-40B4-BE49-F238E27FC236}">
                      <a16:creationId xmlns:a16="http://schemas.microsoft.com/office/drawing/2014/main" id="{9AC9C284-F488-4015-BEF3-1BE114A3C58D}"/>
                    </a:ext>
                  </a:extLst>
                </p:cNvPr>
                <p:cNvSpPr txBox="1">
                  <a:spLocks noRot="1" noChangeAspect="1" noMove="1" noResize="1" noEditPoints="1" noAdjustHandles="1" noChangeArrowheads="1" noChangeShapeType="1" noTextEdit="1"/>
                </p:cNvSpPr>
                <p:nvPr/>
              </p:nvSpPr>
              <p:spPr>
                <a:xfrm>
                  <a:off x="6964586" y="3043885"/>
                  <a:ext cx="647780" cy="173619"/>
                </a:xfrm>
                <a:prstGeom prst="rect">
                  <a:avLst/>
                </a:prstGeom>
                <a:blipFill>
                  <a:blip r:embed="rId7"/>
                  <a:stretch>
                    <a:fillRect l="-4839" r="-6452" b="-20000"/>
                  </a:stretch>
                </a:blipFill>
              </p:spPr>
              <p:txBody>
                <a:bodyPr/>
                <a:lstStyle/>
                <a:p>
                  <a:r>
                    <a:rPr lang="en-IN">
                      <a:noFill/>
                    </a:rPr>
                    <a:t> </a:t>
                  </a:r>
                </a:p>
              </p:txBody>
            </p:sp>
          </mc:Fallback>
        </mc:AlternateContent>
        <p:sp>
          <p:nvSpPr>
            <p:cNvPr id="88" name="Rectangle: Rounded Corners 87">
              <a:extLst>
                <a:ext uri="{FF2B5EF4-FFF2-40B4-BE49-F238E27FC236}">
                  <a16:creationId xmlns:a16="http://schemas.microsoft.com/office/drawing/2014/main" id="{FC543A2F-ACAA-4DB6-A978-375BC46C13D7}"/>
                </a:ext>
              </a:extLst>
            </p:cNvPr>
            <p:cNvSpPr/>
            <p:nvPr/>
          </p:nvSpPr>
          <p:spPr>
            <a:xfrm>
              <a:off x="7761072" y="4051955"/>
              <a:ext cx="998290" cy="596013"/>
            </a:xfrm>
            <a:prstGeom prst="roundRect">
              <a:avLst/>
            </a:prstGeom>
            <a:solidFill>
              <a:srgbClr val="00B050">
                <a:alpha val="36000"/>
              </a:srgb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b="1" dirty="0">
                  <a:solidFill>
                    <a:schemeClr val="tx1"/>
                  </a:solidFill>
                </a:rPr>
                <a:t>Predict Green</a:t>
              </a:r>
            </a:p>
          </p:txBody>
        </p:sp>
        <p:sp>
          <p:nvSpPr>
            <p:cNvPr id="89" name="Rectangle: Rounded Corners 88">
              <a:extLst>
                <a:ext uri="{FF2B5EF4-FFF2-40B4-BE49-F238E27FC236}">
                  <a16:creationId xmlns:a16="http://schemas.microsoft.com/office/drawing/2014/main" id="{F2477077-D866-4E46-8912-96286578A131}"/>
                </a:ext>
              </a:extLst>
            </p:cNvPr>
            <p:cNvSpPr/>
            <p:nvPr/>
          </p:nvSpPr>
          <p:spPr>
            <a:xfrm>
              <a:off x="5891342" y="4053018"/>
              <a:ext cx="998290" cy="596013"/>
            </a:xfrm>
            <a:prstGeom prst="roundRect">
              <a:avLst/>
            </a:prstGeom>
            <a:solidFill>
              <a:srgbClr val="FF0000">
                <a:alpha val="36000"/>
              </a:srgb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b="1" dirty="0">
                  <a:solidFill>
                    <a:schemeClr val="tx1"/>
                  </a:solidFill>
                </a:rPr>
                <a:t>Predict Red</a:t>
              </a:r>
            </a:p>
          </p:txBody>
        </p:sp>
        <p:cxnSp>
          <p:nvCxnSpPr>
            <p:cNvPr id="90" name="Connector: Elbow 89">
              <a:extLst>
                <a:ext uri="{FF2B5EF4-FFF2-40B4-BE49-F238E27FC236}">
                  <a16:creationId xmlns:a16="http://schemas.microsoft.com/office/drawing/2014/main" id="{9D2D079B-C977-4491-B44B-E7006C7682DE}"/>
                </a:ext>
              </a:extLst>
            </p:cNvPr>
            <p:cNvCxnSpPr>
              <a:cxnSpLocks/>
              <a:stCxn id="86" idx="3"/>
              <a:endCxn id="88" idx="0"/>
            </p:cNvCxnSpPr>
            <p:nvPr/>
          </p:nvCxnSpPr>
          <p:spPr>
            <a:xfrm>
              <a:off x="7795929" y="3168957"/>
              <a:ext cx="464288" cy="882998"/>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Connector: Elbow 90">
              <a:extLst>
                <a:ext uri="{FF2B5EF4-FFF2-40B4-BE49-F238E27FC236}">
                  <a16:creationId xmlns:a16="http://schemas.microsoft.com/office/drawing/2014/main" id="{0DF65B7E-0D21-47D6-8A83-729AA7B997BD}"/>
                </a:ext>
              </a:extLst>
            </p:cNvPr>
            <p:cNvCxnSpPr>
              <a:cxnSpLocks/>
              <a:stCxn id="86" idx="1"/>
              <a:endCxn id="89" idx="0"/>
            </p:cNvCxnSpPr>
            <p:nvPr/>
          </p:nvCxnSpPr>
          <p:spPr>
            <a:xfrm rot="10800000" flipV="1">
              <a:off x="6390487" y="3168956"/>
              <a:ext cx="407152" cy="884061"/>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Connector: Elbow 91">
              <a:extLst>
                <a:ext uri="{FF2B5EF4-FFF2-40B4-BE49-F238E27FC236}">
                  <a16:creationId xmlns:a16="http://schemas.microsoft.com/office/drawing/2014/main" id="{F45594CF-45E1-4264-9C52-025A6AA7FEAD}"/>
                </a:ext>
              </a:extLst>
            </p:cNvPr>
            <p:cNvCxnSpPr>
              <a:cxnSpLocks/>
              <a:stCxn id="75" idx="1"/>
              <a:endCxn id="86" idx="0"/>
            </p:cNvCxnSpPr>
            <p:nvPr/>
          </p:nvCxnSpPr>
          <p:spPr>
            <a:xfrm rot="10800000" flipV="1">
              <a:off x="7296784" y="2253371"/>
              <a:ext cx="1111882" cy="504836"/>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3" name="TextBox 92">
              <a:extLst>
                <a:ext uri="{FF2B5EF4-FFF2-40B4-BE49-F238E27FC236}">
                  <a16:creationId xmlns:a16="http://schemas.microsoft.com/office/drawing/2014/main" id="{8D8079E9-2E9D-4207-93A4-A20AE4B2E4AA}"/>
                </a:ext>
              </a:extLst>
            </p:cNvPr>
            <p:cNvSpPr txBox="1"/>
            <p:nvPr/>
          </p:nvSpPr>
          <p:spPr>
            <a:xfrm>
              <a:off x="7620887" y="1884039"/>
              <a:ext cx="603085" cy="347237"/>
            </a:xfrm>
            <a:prstGeom prst="rect">
              <a:avLst/>
            </a:prstGeom>
            <a:noFill/>
          </p:spPr>
          <p:txBody>
            <a:bodyPr wrap="none" rtlCol="0">
              <a:spAutoFit/>
            </a:bodyPr>
            <a:lstStyle/>
            <a:p>
              <a:r>
                <a:rPr lang="en-IN" sz="1000" dirty="0"/>
                <a:t>NO</a:t>
              </a:r>
            </a:p>
          </p:txBody>
        </p:sp>
        <p:sp>
          <p:nvSpPr>
            <p:cNvPr id="94" name="TextBox 93">
              <a:extLst>
                <a:ext uri="{FF2B5EF4-FFF2-40B4-BE49-F238E27FC236}">
                  <a16:creationId xmlns:a16="http://schemas.microsoft.com/office/drawing/2014/main" id="{3156840F-D50A-4B96-82A8-1C6BC575BC49}"/>
                </a:ext>
              </a:extLst>
            </p:cNvPr>
            <p:cNvSpPr txBox="1"/>
            <p:nvPr/>
          </p:nvSpPr>
          <p:spPr>
            <a:xfrm>
              <a:off x="9673025" y="1884039"/>
              <a:ext cx="597607" cy="325534"/>
            </a:xfrm>
            <a:prstGeom prst="rect">
              <a:avLst/>
            </a:prstGeom>
            <a:noFill/>
          </p:spPr>
          <p:txBody>
            <a:bodyPr wrap="none" rtlCol="0">
              <a:spAutoFit/>
            </a:bodyPr>
            <a:lstStyle/>
            <a:p>
              <a:r>
                <a:rPr lang="en-IN" sz="900" dirty="0"/>
                <a:t>YES</a:t>
              </a:r>
            </a:p>
          </p:txBody>
        </p:sp>
        <p:sp>
          <p:nvSpPr>
            <p:cNvPr id="95" name="TextBox 94">
              <a:extLst>
                <a:ext uri="{FF2B5EF4-FFF2-40B4-BE49-F238E27FC236}">
                  <a16:creationId xmlns:a16="http://schemas.microsoft.com/office/drawing/2014/main" id="{2737DA7A-FF5D-45F6-9EAB-63C35645D544}"/>
                </a:ext>
              </a:extLst>
            </p:cNvPr>
            <p:cNvSpPr txBox="1"/>
            <p:nvPr/>
          </p:nvSpPr>
          <p:spPr>
            <a:xfrm>
              <a:off x="6342722" y="2837266"/>
              <a:ext cx="572956" cy="325534"/>
            </a:xfrm>
            <a:prstGeom prst="rect">
              <a:avLst/>
            </a:prstGeom>
            <a:noFill/>
          </p:spPr>
          <p:txBody>
            <a:bodyPr wrap="none" rtlCol="0">
              <a:spAutoFit/>
            </a:bodyPr>
            <a:lstStyle/>
            <a:p>
              <a:r>
                <a:rPr lang="en-IN" sz="900" dirty="0"/>
                <a:t>NO</a:t>
              </a:r>
            </a:p>
          </p:txBody>
        </p:sp>
        <p:sp>
          <p:nvSpPr>
            <p:cNvPr id="96" name="TextBox 95">
              <a:extLst>
                <a:ext uri="{FF2B5EF4-FFF2-40B4-BE49-F238E27FC236}">
                  <a16:creationId xmlns:a16="http://schemas.microsoft.com/office/drawing/2014/main" id="{BFEB6600-C1D4-4561-B294-931CCEC11935}"/>
                </a:ext>
              </a:extLst>
            </p:cNvPr>
            <p:cNvSpPr txBox="1"/>
            <p:nvPr/>
          </p:nvSpPr>
          <p:spPr>
            <a:xfrm>
              <a:off x="7747575" y="2819749"/>
              <a:ext cx="597607" cy="325534"/>
            </a:xfrm>
            <a:prstGeom prst="rect">
              <a:avLst/>
            </a:prstGeom>
            <a:noFill/>
          </p:spPr>
          <p:txBody>
            <a:bodyPr wrap="none" rtlCol="0">
              <a:spAutoFit/>
            </a:bodyPr>
            <a:lstStyle/>
            <a:p>
              <a:r>
                <a:rPr lang="en-IN" sz="900" dirty="0"/>
                <a:t>YES</a:t>
              </a:r>
            </a:p>
          </p:txBody>
        </p:sp>
        <p:sp>
          <p:nvSpPr>
            <p:cNvPr id="97" name="TextBox 96">
              <a:extLst>
                <a:ext uri="{FF2B5EF4-FFF2-40B4-BE49-F238E27FC236}">
                  <a16:creationId xmlns:a16="http://schemas.microsoft.com/office/drawing/2014/main" id="{0B3CBA6E-9FE5-49F9-870A-76E0875E6E6C}"/>
                </a:ext>
              </a:extLst>
            </p:cNvPr>
            <p:cNvSpPr txBox="1"/>
            <p:nvPr/>
          </p:nvSpPr>
          <p:spPr>
            <a:xfrm>
              <a:off x="10884453" y="2811469"/>
              <a:ext cx="597607" cy="325534"/>
            </a:xfrm>
            <a:prstGeom prst="rect">
              <a:avLst/>
            </a:prstGeom>
            <a:noFill/>
          </p:spPr>
          <p:txBody>
            <a:bodyPr wrap="none" rtlCol="0">
              <a:spAutoFit/>
            </a:bodyPr>
            <a:lstStyle/>
            <a:p>
              <a:r>
                <a:rPr lang="en-IN" sz="900" dirty="0"/>
                <a:t>YES</a:t>
              </a:r>
            </a:p>
          </p:txBody>
        </p:sp>
        <p:sp>
          <p:nvSpPr>
            <p:cNvPr id="98" name="TextBox 97">
              <a:extLst>
                <a:ext uri="{FF2B5EF4-FFF2-40B4-BE49-F238E27FC236}">
                  <a16:creationId xmlns:a16="http://schemas.microsoft.com/office/drawing/2014/main" id="{8B3458CA-F039-49A5-8FC2-E9401DFB94D4}"/>
                </a:ext>
              </a:extLst>
            </p:cNvPr>
            <p:cNvSpPr txBox="1"/>
            <p:nvPr/>
          </p:nvSpPr>
          <p:spPr>
            <a:xfrm>
              <a:off x="9517049" y="2819477"/>
              <a:ext cx="572956" cy="325534"/>
            </a:xfrm>
            <a:prstGeom prst="rect">
              <a:avLst/>
            </a:prstGeom>
            <a:noFill/>
          </p:spPr>
          <p:txBody>
            <a:bodyPr wrap="none" rtlCol="0">
              <a:spAutoFit/>
            </a:bodyPr>
            <a:lstStyle/>
            <a:p>
              <a:r>
                <a:rPr lang="en-IN" sz="900" dirty="0"/>
                <a:t>NO</a:t>
              </a:r>
            </a:p>
          </p:txBody>
        </p:sp>
        <p:sp>
          <p:nvSpPr>
            <p:cNvPr id="99" name="Rectangle 98">
              <a:extLst>
                <a:ext uri="{FF2B5EF4-FFF2-40B4-BE49-F238E27FC236}">
                  <a16:creationId xmlns:a16="http://schemas.microsoft.com/office/drawing/2014/main" id="{515073AC-E431-474B-A346-8951CF31117E}"/>
                </a:ext>
              </a:extLst>
            </p:cNvPr>
            <p:cNvSpPr/>
            <p:nvPr/>
          </p:nvSpPr>
          <p:spPr>
            <a:xfrm>
              <a:off x="857298" y="3905905"/>
              <a:ext cx="2386554" cy="1202527"/>
            </a:xfrm>
            <a:prstGeom prst="rect">
              <a:avLst/>
            </a:prstGeom>
            <a:solidFill>
              <a:srgbClr val="FF0000">
                <a:alpha val="2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0" name="Oval 9">
              <a:extLst>
                <a:ext uri="{FF2B5EF4-FFF2-40B4-BE49-F238E27FC236}">
                  <a16:creationId xmlns:a16="http://schemas.microsoft.com/office/drawing/2014/main" id="{A19D9BB8-19D1-4753-972E-E8421E23B6D2}"/>
                </a:ext>
              </a:extLst>
            </p:cNvPr>
            <p:cNvSpPr>
              <a:spLocks noChangeArrowheads="1"/>
            </p:cNvSpPr>
            <p:nvPr/>
          </p:nvSpPr>
          <p:spPr bwMode="auto">
            <a:xfrm>
              <a:off x="1745027" y="2486895"/>
              <a:ext cx="224510" cy="236658"/>
            </a:xfrm>
            <a:prstGeom prst="ellipse">
              <a:avLst/>
            </a:prstGeom>
            <a:solidFill>
              <a:schemeClr val="tx1"/>
            </a:solidFill>
            <a:ln w="9525" cap="flat">
              <a:solidFill>
                <a:srgbClr val="FF3333"/>
              </a:solidFill>
              <a:round/>
              <a:headEnd/>
              <a:tailEnd/>
            </a:ln>
            <a:effectLst/>
          </p:spPr>
          <p:txBody>
            <a:bodyPr wrap="none" anchor="ctr"/>
            <a:lstStyle/>
            <a:p>
              <a:endParaRPr lang="en-IN"/>
            </a:p>
          </p:txBody>
        </p:sp>
        <p:sp>
          <p:nvSpPr>
            <p:cNvPr id="101" name="Oval 9">
              <a:extLst>
                <a:ext uri="{FF2B5EF4-FFF2-40B4-BE49-F238E27FC236}">
                  <a16:creationId xmlns:a16="http://schemas.microsoft.com/office/drawing/2014/main" id="{04031E98-AC8B-46AC-A8B8-1146757F8EE7}"/>
                </a:ext>
              </a:extLst>
            </p:cNvPr>
            <p:cNvSpPr>
              <a:spLocks noChangeArrowheads="1"/>
            </p:cNvSpPr>
            <p:nvPr/>
          </p:nvSpPr>
          <p:spPr bwMode="auto">
            <a:xfrm>
              <a:off x="1745027" y="2486895"/>
              <a:ext cx="224510" cy="236658"/>
            </a:xfrm>
            <a:prstGeom prst="ellipse">
              <a:avLst/>
            </a:prstGeom>
            <a:solidFill>
              <a:srgbClr val="00B050"/>
            </a:solidFill>
            <a:ln w="9525" cap="flat">
              <a:solidFill>
                <a:schemeClr val="tx1"/>
              </a:solidFill>
              <a:round/>
              <a:headEnd/>
              <a:tailEnd/>
            </a:ln>
            <a:effectLst/>
          </p:spPr>
          <p:txBody>
            <a:bodyPr wrap="none" anchor="ctr"/>
            <a:lstStyle/>
            <a:p>
              <a:endParaRPr lang="en-IN"/>
            </a:p>
          </p:txBody>
        </p:sp>
        <p:sp>
          <p:nvSpPr>
            <p:cNvPr id="10" name="Rectangle 9">
              <a:extLst>
                <a:ext uri="{FF2B5EF4-FFF2-40B4-BE49-F238E27FC236}">
                  <a16:creationId xmlns:a16="http://schemas.microsoft.com/office/drawing/2014/main" id="{2C1D546A-C23B-4888-979C-EF2715EEB45E}"/>
                </a:ext>
              </a:extLst>
            </p:cNvPr>
            <p:cNvSpPr/>
            <p:nvPr/>
          </p:nvSpPr>
          <p:spPr>
            <a:xfrm>
              <a:off x="852598" y="1785879"/>
              <a:ext cx="4537099" cy="3322553"/>
            </a:xfrm>
            <a:prstGeom prst="rect">
              <a:avLst/>
            </a:prstGeom>
            <a:solidFill>
              <a:schemeClr val="accent1">
                <a:alpha val="0"/>
              </a:schemeClr>
            </a:solidFill>
            <a:ln>
              <a:solidFill>
                <a:schemeClr val="bg1">
                  <a:lumMod val="85000"/>
                  <a:alpha val="9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02" name="Speech Bubble: Rectangle 101">
            <a:extLst>
              <a:ext uri="{FF2B5EF4-FFF2-40B4-BE49-F238E27FC236}">
                <a16:creationId xmlns:a16="http://schemas.microsoft.com/office/drawing/2014/main" id="{71E8F54D-1705-43D9-B3E9-DA93946C28C8}"/>
              </a:ext>
            </a:extLst>
          </p:cNvPr>
          <p:cNvSpPr/>
          <p:nvPr/>
        </p:nvSpPr>
        <p:spPr>
          <a:xfrm>
            <a:off x="9914487" y="4292273"/>
            <a:ext cx="1835852" cy="575910"/>
          </a:xfrm>
          <a:prstGeom prst="wedgeRectCallout">
            <a:avLst>
              <a:gd name="adj1" fmla="val 6433"/>
              <a:gd name="adj2" fmla="val 90821"/>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000" dirty="0">
                <a:solidFill>
                  <a:schemeClr val="tx1"/>
                </a:solidFill>
                <a:latin typeface="Abadi Extra Light" panose="020B0204020104020204" pitchFamily="34" charset="0"/>
              </a:rPr>
              <a:t>Human-body pose estimation</a:t>
            </a:r>
            <a:endParaRPr lang="en-IN" sz="2000" b="0" dirty="0">
              <a:solidFill>
                <a:schemeClr val="tx1"/>
              </a:solidFill>
              <a:latin typeface="Abadi Extra Light" panose="020B0204020104020204" pitchFamily="34" charset="0"/>
            </a:endParaRPr>
          </a:p>
        </p:txBody>
      </p:sp>
      <p:sp>
        <p:nvSpPr>
          <p:cNvPr id="103" name="Speech Bubble: Rectangle 102">
            <a:extLst>
              <a:ext uri="{FF2B5EF4-FFF2-40B4-BE49-F238E27FC236}">
                <a16:creationId xmlns:a16="http://schemas.microsoft.com/office/drawing/2014/main" id="{999E57CE-A7F3-4CBD-B1C6-400B8D41B42A}"/>
              </a:ext>
            </a:extLst>
          </p:cNvPr>
          <p:cNvSpPr/>
          <p:nvPr/>
        </p:nvSpPr>
        <p:spPr>
          <a:xfrm>
            <a:off x="4516246" y="895537"/>
            <a:ext cx="4208233" cy="575910"/>
          </a:xfrm>
          <a:prstGeom prst="wedgeRectCallout">
            <a:avLst>
              <a:gd name="adj1" fmla="val -49276"/>
              <a:gd name="adj2" fmla="val 131608"/>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000" dirty="0">
                <a:solidFill>
                  <a:schemeClr val="tx1"/>
                </a:solidFill>
                <a:latin typeface="Abadi Extra Light" panose="020B0204020104020204" pitchFamily="34" charset="0"/>
              </a:rPr>
              <a:t>.. thus helping us learn complex rule as a combination of several simpler rules</a:t>
            </a:r>
            <a:endParaRPr lang="en-IN" sz="2000" b="0" dirty="0">
              <a:solidFill>
                <a:schemeClr val="tx1"/>
              </a:solidFill>
              <a:latin typeface="Abadi Extra Light" panose="020B0204020104020204" pitchFamily="34" charset="0"/>
            </a:endParaRPr>
          </a:p>
        </p:txBody>
      </p:sp>
    </p:spTree>
    <p:custDataLst>
      <p:tags r:id="rId1"/>
    </p:custDataLst>
    <p:extLst>
      <p:ext uri="{BB962C8B-B14F-4D97-AF65-F5344CB8AC3E}">
        <p14:creationId xmlns:p14="http://schemas.microsoft.com/office/powerpoint/2010/main" val="1812278860"/>
      </p:ext>
    </p:extLst>
  </p:cSld>
  <p:clrMapOvr>
    <a:masterClrMapping/>
  </p:clrMapOvr>
  <mc:AlternateContent xmlns:mc="http://schemas.openxmlformats.org/markup-compatibility/2006" xmlns:p14="http://schemas.microsoft.com/office/powerpoint/2010/main">
    <mc:Choice Requires="p14">
      <p:transition spd="slow" p14:dur="2000" advTm="199696"/>
    </mc:Choice>
    <mc:Fallback xmlns="">
      <p:transition spd="slow" advTm="19969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7">
                                            <p:txEl>
                                              <p:pRg st="0" end="0"/>
                                            </p:txEl>
                                          </p:spTgt>
                                        </p:tgtEl>
                                        <p:attrNameLst>
                                          <p:attrName>style.visibility</p:attrName>
                                        </p:attrNameLst>
                                      </p:cBhvr>
                                      <p:to>
                                        <p:strVal val="visible"/>
                                      </p:to>
                                    </p:set>
                                    <p:animEffect transition="in" filter="wipe(down)">
                                      <p:cBhvr>
                                        <p:cTn id="12" dur="500"/>
                                        <p:tgtEl>
                                          <p:spTgt spid="4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7">
                                            <p:txEl>
                                              <p:pRg st="1" end="1"/>
                                            </p:txEl>
                                          </p:spTgt>
                                        </p:tgtEl>
                                        <p:attrNameLst>
                                          <p:attrName>style.visibility</p:attrName>
                                        </p:attrNameLst>
                                      </p:cBhvr>
                                      <p:to>
                                        <p:strVal val="visible"/>
                                      </p:to>
                                    </p:set>
                                    <p:animEffect transition="in" filter="wipe(down)">
                                      <p:cBhvr>
                                        <p:cTn id="17" dur="500"/>
                                        <p:tgtEl>
                                          <p:spTgt spid="4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47">
                                            <p:txEl>
                                              <p:pRg st="2" end="2"/>
                                            </p:txEl>
                                          </p:spTgt>
                                        </p:tgtEl>
                                        <p:attrNameLst>
                                          <p:attrName>style.visibility</p:attrName>
                                        </p:attrNameLst>
                                      </p:cBhvr>
                                      <p:to>
                                        <p:strVal val="visible"/>
                                      </p:to>
                                    </p:set>
                                    <p:animEffect transition="in" filter="wipe(down)">
                                      <p:cBhvr>
                                        <p:cTn id="22" dur="500"/>
                                        <p:tgtEl>
                                          <p:spTgt spid="47">
                                            <p:txEl>
                                              <p:pRg st="2" end="2"/>
                                            </p:txEl>
                                          </p:spTgt>
                                        </p:tgtEl>
                                      </p:cBhvr>
                                    </p:animEffect>
                                  </p:childTnLst>
                                </p:cTn>
                              </p:par>
                              <p:par>
                                <p:cTn id="23" presetID="22" presetClass="entr" presetSubtype="4" fill="hold" nodeType="withEffect">
                                  <p:stCondLst>
                                    <p:cond delay="0"/>
                                  </p:stCondLst>
                                  <p:childTnLst>
                                    <p:set>
                                      <p:cBhvr>
                                        <p:cTn id="24" dur="1" fill="hold">
                                          <p:stCondLst>
                                            <p:cond delay="0"/>
                                          </p:stCondLst>
                                        </p:cTn>
                                        <p:tgtEl>
                                          <p:spTgt spid="47">
                                            <p:txEl>
                                              <p:pRg st="3" end="3"/>
                                            </p:txEl>
                                          </p:spTgt>
                                        </p:tgtEl>
                                        <p:attrNameLst>
                                          <p:attrName>style.visibility</p:attrName>
                                        </p:attrNameLst>
                                      </p:cBhvr>
                                      <p:to>
                                        <p:strVal val="visible"/>
                                      </p:to>
                                    </p:set>
                                    <p:animEffect transition="in" filter="wipe(down)">
                                      <p:cBhvr>
                                        <p:cTn id="25" dur="500"/>
                                        <p:tgtEl>
                                          <p:spTgt spid="47">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103"/>
                                        </p:tgtEl>
                                        <p:attrNameLst>
                                          <p:attrName>style.visibility</p:attrName>
                                        </p:attrNameLst>
                                      </p:cBhvr>
                                      <p:to>
                                        <p:strVal val="visible"/>
                                      </p:to>
                                    </p:set>
                                    <p:animEffect transition="in" filter="wipe(down)">
                                      <p:cBhvr>
                                        <p:cTn id="30" dur="500"/>
                                        <p:tgtEl>
                                          <p:spTgt spid="103"/>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47">
                                            <p:txEl>
                                              <p:pRg st="4" end="4"/>
                                            </p:txEl>
                                          </p:spTgt>
                                        </p:tgtEl>
                                        <p:attrNameLst>
                                          <p:attrName>style.visibility</p:attrName>
                                        </p:attrNameLst>
                                      </p:cBhvr>
                                      <p:to>
                                        <p:strVal val="visible"/>
                                      </p:to>
                                    </p:set>
                                    <p:animEffect transition="in" filter="wipe(down)">
                                      <p:cBhvr>
                                        <p:cTn id="35" dur="500"/>
                                        <p:tgtEl>
                                          <p:spTgt spid="47">
                                            <p:txEl>
                                              <p:pRg st="4" end="4"/>
                                            </p:txEl>
                                          </p:spTgt>
                                        </p:tgtEl>
                                      </p:cBhvr>
                                    </p:animEffect>
                                  </p:childTnLst>
                                </p:cTn>
                              </p:par>
                              <p:par>
                                <p:cTn id="36" presetID="22" presetClass="entr" presetSubtype="4" fill="hold" nodeType="withEffect">
                                  <p:stCondLst>
                                    <p:cond delay="0"/>
                                  </p:stCondLst>
                                  <p:childTnLst>
                                    <p:set>
                                      <p:cBhvr>
                                        <p:cTn id="37" dur="1" fill="hold">
                                          <p:stCondLst>
                                            <p:cond delay="0"/>
                                          </p:stCondLst>
                                        </p:cTn>
                                        <p:tgtEl>
                                          <p:spTgt spid="47">
                                            <p:txEl>
                                              <p:pRg st="5" end="5"/>
                                            </p:txEl>
                                          </p:spTgt>
                                        </p:tgtEl>
                                        <p:attrNameLst>
                                          <p:attrName>style.visibility</p:attrName>
                                        </p:attrNameLst>
                                      </p:cBhvr>
                                      <p:to>
                                        <p:strVal val="visible"/>
                                      </p:to>
                                    </p:set>
                                    <p:animEffect transition="in" filter="wipe(down)">
                                      <p:cBhvr>
                                        <p:cTn id="38" dur="500"/>
                                        <p:tgtEl>
                                          <p:spTgt spid="47">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nodeType="clickEffect">
                                  <p:stCondLst>
                                    <p:cond delay="0"/>
                                  </p:stCondLst>
                                  <p:childTnLst>
                                    <p:set>
                                      <p:cBhvr>
                                        <p:cTn id="42" dur="1" fill="hold">
                                          <p:stCondLst>
                                            <p:cond delay="0"/>
                                          </p:stCondLst>
                                        </p:cTn>
                                        <p:tgtEl>
                                          <p:spTgt spid="47">
                                            <p:txEl>
                                              <p:pRg st="6" end="6"/>
                                            </p:txEl>
                                          </p:spTgt>
                                        </p:tgtEl>
                                        <p:attrNameLst>
                                          <p:attrName>style.visibility</p:attrName>
                                        </p:attrNameLst>
                                      </p:cBhvr>
                                      <p:to>
                                        <p:strVal val="visible"/>
                                      </p:to>
                                    </p:set>
                                    <p:animEffect transition="in" filter="wipe(down)">
                                      <p:cBhvr>
                                        <p:cTn id="43" dur="500"/>
                                        <p:tgtEl>
                                          <p:spTgt spid="47">
                                            <p:txEl>
                                              <p:pRg st="6" end="6"/>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nodeType="clickEffect">
                                  <p:stCondLst>
                                    <p:cond delay="0"/>
                                  </p:stCondLst>
                                  <p:childTnLst>
                                    <p:set>
                                      <p:cBhvr>
                                        <p:cTn id="47" dur="1" fill="hold">
                                          <p:stCondLst>
                                            <p:cond delay="0"/>
                                          </p:stCondLst>
                                        </p:cTn>
                                        <p:tgtEl>
                                          <p:spTgt spid="47">
                                            <p:txEl>
                                              <p:pRg st="7" end="7"/>
                                            </p:txEl>
                                          </p:spTgt>
                                        </p:tgtEl>
                                        <p:attrNameLst>
                                          <p:attrName>style.visibility</p:attrName>
                                        </p:attrNameLst>
                                      </p:cBhvr>
                                      <p:to>
                                        <p:strVal val="visible"/>
                                      </p:to>
                                    </p:set>
                                    <p:animEffect transition="in" filter="wipe(down)">
                                      <p:cBhvr>
                                        <p:cTn id="48" dur="500"/>
                                        <p:tgtEl>
                                          <p:spTgt spid="47">
                                            <p:txEl>
                                              <p:pRg st="7" end="7"/>
                                            </p:txEl>
                                          </p:spTgt>
                                        </p:tgtEl>
                                      </p:cBhvr>
                                    </p:animEffect>
                                  </p:childTnLst>
                                </p:cTn>
                              </p:par>
                              <p:par>
                                <p:cTn id="49" presetID="22" presetClass="entr" presetSubtype="4" fill="hold" nodeType="withEffect">
                                  <p:stCondLst>
                                    <p:cond delay="0"/>
                                  </p:stCondLst>
                                  <p:childTnLst>
                                    <p:set>
                                      <p:cBhvr>
                                        <p:cTn id="50" dur="1" fill="hold">
                                          <p:stCondLst>
                                            <p:cond delay="0"/>
                                          </p:stCondLst>
                                        </p:cTn>
                                        <p:tgtEl>
                                          <p:spTgt spid="47">
                                            <p:txEl>
                                              <p:pRg st="8" end="8"/>
                                            </p:txEl>
                                          </p:spTgt>
                                        </p:tgtEl>
                                        <p:attrNameLst>
                                          <p:attrName>style.visibility</p:attrName>
                                        </p:attrNameLst>
                                      </p:cBhvr>
                                      <p:to>
                                        <p:strVal val="visible"/>
                                      </p:to>
                                    </p:set>
                                    <p:animEffect transition="in" filter="wipe(down)">
                                      <p:cBhvr>
                                        <p:cTn id="51" dur="500"/>
                                        <p:tgtEl>
                                          <p:spTgt spid="47">
                                            <p:txEl>
                                              <p:pRg st="8" end="8"/>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4" fill="hold" nodeType="clickEffect">
                                  <p:stCondLst>
                                    <p:cond delay="0"/>
                                  </p:stCondLst>
                                  <p:childTnLst>
                                    <p:set>
                                      <p:cBhvr>
                                        <p:cTn id="55" dur="1" fill="hold">
                                          <p:stCondLst>
                                            <p:cond delay="0"/>
                                          </p:stCondLst>
                                        </p:cTn>
                                        <p:tgtEl>
                                          <p:spTgt spid="47">
                                            <p:txEl>
                                              <p:pRg st="9" end="9"/>
                                            </p:txEl>
                                          </p:spTgt>
                                        </p:tgtEl>
                                        <p:attrNameLst>
                                          <p:attrName>style.visibility</p:attrName>
                                        </p:attrNameLst>
                                      </p:cBhvr>
                                      <p:to>
                                        <p:strVal val="visible"/>
                                      </p:to>
                                    </p:set>
                                    <p:animEffect transition="in" filter="wipe(down)">
                                      <p:cBhvr>
                                        <p:cTn id="56" dur="500"/>
                                        <p:tgtEl>
                                          <p:spTgt spid="47">
                                            <p:txEl>
                                              <p:pRg st="9" end="9"/>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nodeType="clickEffect">
                                  <p:stCondLst>
                                    <p:cond delay="0"/>
                                  </p:stCondLst>
                                  <p:childTnLst>
                                    <p:set>
                                      <p:cBhvr>
                                        <p:cTn id="60" dur="1" fill="hold">
                                          <p:stCondLst>
                                            <p:cond delay="0"/>
                                          </p:stCondLst>
                                        </p:cTn>
                                        <p:tgtEl>
                                          <p:spTgt spid="47">
                                            <p:txEl>
                                              <p:pRg st="10" end="10"/>
                                            </p:txEl>
                                          </p:spTgt>
                                        </p:tgtEl>
                                        <p:attrNameLst>
                                          <p:attrName>style.visibility</p:attrName>
                                        </p:attrNameLst>
                                      </p:cBhvr>
                                      <p:to>
                                        <p:strVal val="visible"/>
                                      </p:to>
                                    </p:set>
                                    <p:animEffect transition="in" filter="wipe(down)">
                                      <p:cBhvr>
                                        <p:cTn id="61" dur="500"/>
                                        <p:tgtEl>
                                          <p:spTgt spid="47">
                                            <p:txEl>
                                              <p:pRg st="10" end="10"/>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4" fill="hold" grpId="0" nodeType="clickEffect">
                                  <p:stCondLst>
                                    <p:cond delay="0"/>
                                  </p:stCondLst>
                                  <p:childTnLst>
                                    <p:set>
                                      <p:cBhvr>
                                        <p:cTn id="65" dur="1" fill="hold">
                                          <p:stCondLst>
                                            <p:cond delay="0"/>
                                          </p:stCondLst>
                                        </p:cTn>
                                        <p:tgtEl>
                                          <p:spTgt spid="102"/>
                                        </p:tgtEl>
                                        <p:attrNameLst>
                                          <p:attrName>style.visibility</p:attrName>
                                        </p:attrNameLst>
                                      </p:cBhvr>
                                      <p:to>
                                        <p:strVal val="visible"/>
                                      </p:to>
                                    </p:set>
                                    <p:animEffect transition="in" filter="wipe(down)">
                                      <p:cBhvr>
                                        <p:cTn id="66" dur="500"/>
                                        <p:tgtEl>
                                          <p:spTgt spid="102"/>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4" fill="hold" nodeType="clickEffect">
                                  <p:stCondLst>
                                    <p:cond delay="0"/>
                                  </p:stCondLst>
                                  <p:childTnLst>
                                    <p:set>
                                      <p:cBhvr>
                                        <p:cTn id="70" dur="1" fill="hold">
                                          <p:stCondLst>
                                            <p:cond delay="0"/>
                                          </p:stCondLst>
                                        </p:cTn>
                                        <p:tgtEl>
                                          <p:spTgt spid="47">
                                            <p:txEl>
                                              <p:pRg st="11" end="11"/>
                                            </p:txEl>
                                          </p:spTgt>
                                        </p:tgtEl>
                                        <p:attrNameLst>
                                          <p:attrName>style.visibility</p:attrName>
                                        </p:attrNameLst>
                                      </p:cBhvr>
                                      <p:to>
                                        <p:strVal val="visible"/>
                                      </p:to>
                                    </p:set>
                                    <p:animEffect transition="in" filter="wipe(down)">
                                      <p:cBhvr>
                                        <p:cTn id="71" dur="500"/>
                                        <p:tgtEl>
                                          <p:spTgt spid="47">
                                            <p:txEl>
                                              <p:pRg st="11" end="11"/>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4" fill="hold" nodeType="clickEffect">
                                  <p:stCondLst>
                                    <p:cond delay="0"/>
                                  </p:stCondLst>
                                  <p:childTnLst>
                                    <p:set>
                                      <p:cBhvr>
                                        <p:cTn id="75" dur="1" fill="hold">
                                          <p:stCondLst>
                                            <p:cond delay="0"/>
                                          </p:stCondLst>
                                        </p:cTn>
                                        <p:tgtEl>
                                          <p:spTgt spid="47">
                                            <p:txEl>
                                              <p:pRg st="12" end="12"/>
                                            </p:txEl>
                                          </p:spTgt>
                                        </p:tgtEl>
                                        <p:attrNameLst>
                                          <p:attrName>style.visibility</p:attrName>
                                        </p:attrNameLst>
                                      </p:cBhvr>
                                      <p:to>
                                        <p:strVal val="visible"/>
                                      </p:to>
                                    </p:set>
                                    <p:animEffect transition="in" filter="wipe(down)">
                                      <p:cBhvr>
                                        <p:cTn id="76" dur="500"/>
                                        <p:tgtEl>
                                          <p:spTgt spid="47">
                                            <p:txEl>
                                              <p:pRg st="12" end="12"/>
                                            </p:txEl>
                                          </p:spTgt>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4" fill="hold" nodeType="clickEffect">
                                  <p:stCondLst>
                                    <p:cond delay="0"/>
                                  </p:stCondLst>
                                  <p:childTnLst>
                                    <p:set>
                                      <p:cBhvr>
                                        <p:cTn id="80" dur="1" fill="hold">
                                          <p:stCondLst>
                                            <p:cond delay="0"/>
                                          </p:stCondLst>
                                        </p:cTn>
                                        <p:tgtEl>
                                          <p:spTgt spid="47">
                                            <p:txEl>
                                              <p:pRg st="13" end="13"/>
                                            </p:txEl>
                                          </p:spTgt>
                                        </p:tgtEl>
                                        <p:attrNameLst>
                                          <p:attrName>style.visibility</p:attrName>
                                        </p:attrNameLst>
                                      </p:cBhvr>
                                      <p:to>
                                        <p:strVal val="visible"/>
                                      </p:to>
                                    </p:set>
                                    <p:animEffect transition="in" filter="wipe(down)">
                                      <p:cBhvr>
                                        <p:cTn id="81" dur="500"/>
                                        <p:tgtEl>
                                          <p:spTgt spid="47">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animBg="1"/>
      <p:bldP spid="10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1" name="Group 120">
            <a:extLst>
              <a:ext uri="{FF2B5EF4-FFF2-40B4-BE49-F238E27FC236}">
                <a16:creationId xmlns:a16="http://schemas.microsoft.com/office/drawing/2014/main" id="{1B288B9E-4B30-4C22-9AEC-3A0D8126FFFA}"/>
              </a:ext>
            </a:extLst>
          </p:cNvPr>
          <p:cNvGrpSpPr/>
          <p:nvPr/>
        </p:nvGrpSpPr>
        <p:grpSpPr>
          <a:xfrm>
            <a:off x="4386092" y="2384154"/>
            <a:ext cx="4451759" cy="3688126"/>
            <a:chOff x="687413" y="3948021"/>
            <a:chExt cx="3006781" cy="2491012"/>
          </a:xfrm>
        </p:grpSpPr>
        <p:grpSp>
          <p:nvGrpSpPr>
            <p:cNvPr id="122" name="Group 121">
              <a:extLst>
                <a:ext uri="{FF2B5EF4-FFF2-40B4-BE49-F238E27FC236}">
                  <a16:creationId xmlns:a16="http://schemas.microsoft.com/office/drawing/2014/main" id="{90A9A383-ADDA-46B9-AC71-4AD5468D39E5}"/>
                </a:ext>
              </a:extLst>
            </p:cNvPr>
            <p:cNvGrpSpPr/>
            <p:nvPr/>
          </p:nvGrpSpPr>
          <p:grpSpPr>
            <a:xfrm>
              <a:off x="687413" y="3948021"/>
              <a:ext cx="3006781" cy="2491012"/>
              <a:chOff x="481137" y="3535052"/>
              <a:chExt cx="3006781" cy="2491012"/>
            </a:xfrm>
          </p:grpSpPr>
          <p:cxnSp>
            <p:nvCxnSpPr>
              <p:cNvPr id="155" name="Straight Connector 154">
                <a:extLst>
                  <a:ext uri="{FF2B5EF4-FFF2-40B4-BE49-F238E27FC236}">
                    <a16:creationId xmlns:a16="http://schemas.microsoft.com/office/drawing/2014/main" id="{A2108E22-22E4-46D8-8C1E-E480DFE8C2A0}"/>
                  </a:ext>
                </a:extLst>
              </p:cNvPr>
              <p:cNvCxnSpPr/>
              <p:nvPr/>
            </p:nvCxnSpPr>
            <p:spPr>
              <a:xfrm>
                <a:off x="678729" y="3535052"/>
                <a:ext cx="0" cy="249101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17829848-8B1A-4B1A-98BB-10C0C84DAB36}"/>
                  </a:ext>
                </a:extLst>
              </p:cNvPr>
              <p:cNvCxnSpPr/>
              <p:nvPr/>
            </p:nvCxnSpPr>
            <p:spPr>
              <a:xfrm>
                <a:off x="481137" y="5854045"/>
                <a:ext cx="300678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23" name="Oval 122">
              <a:extLst>
                <a:ext uri="{FF2B5EF4-FFF2-40B4-BE49-F238E27FC236}">
                  <a16:creationId xmlns:a16="http://schemas.microsoft.com/office/drawing/2014/main" id="{EF809C50-66D2-4C6D-A707-AE29B6646F51}"/>
                </a:ext>
              </a:extLst>
            </p:cNvPr>
            <p:cNvSpPr/>
            <p:nvPr/>
          </p:nvSpPr>
          <p:spPr>
            <a:xfrm>
              <a:off x="1058239" y="4009422"/>
              <a:ext cx="190835" cy="190835"/>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Oval 123">
              <a:extLst>
                <a:ext uri="{FF2B5EF4-FFF2-40B4-BE49-F238E27FC236}">
                  <a16:creationId xmlns:a16="http://schemas.microsoft.com/office/drawing/2014/main" id="{59104C0F-262A-452D-A012-B1F11FD3D179}"/>
                </a:ext>
              </a:extLst>
            </p:cNvPr>
            <p:cNvSpPr/>
            <p:nvPr/>
          </p:nvSpPr>
          <p:spPr>
            <a:xfrm>
              <a:off x="1921571" y="4016132"/>
              <a:ext cx="190835" cy="190835"/>
            </a:xfrm>
            <a:prstGeom prst="ellipse">
              <a:avLst/>
            </a:prstGeom>
            <a:solidFill>
              <a:srgbClr val="2ECC7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a:extLst>
                <a:ext uri="{FF2B5EF4-FFF2-40B4-BE49-F238E27FC236}">
                  <a16:creationId xmlns:a16="http://schemas.microsoft.com/office/drawing/2014/main" id="{FF94CA64-F87E-48F3-953E-916715AF4DAE}"/>
                </a:ext>
              </a:extLst>
            </p:cNvPr>
            <p:cNvSpPr/>
            <p:nvPr/>
          </p:nvSpPr>
          <p:spPr>
            <a:xfrm>
              <a:off x="1446837" y="4456201"/>
              <a:ext cx="190835" cy="190835"/>
            </a:xfrm>
            <a:prstGeom prst="ellipse">
              <a:avLst/>
            </a:prstGeom>
            <a:solidFill>
              <a:srgbClr val="00B0F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Oval 125">
              <a:extLst>
                <a:ext uri="{FF2B5EF4-FFF2-40B4-BE49-F238E27FC236}">
                  <a16:creationId xmlns:a16="http://schemas.microsoft.com/office/drawing/2014/main" id="{BF27A722-541F-4097-AA6E-A799E99F4CB5}"/>
                </a:ext>
              </a:extLst>
            </p:cNvPr>
            <p:cNvSpPr/>
            <p:nvPr/>
          </p:nvSpPr>
          <p:spPr>
            <a:xfrm>
              <a:off x="1441590" y="4016132"/>
              <a:ext cx="190835" cy="190835"/>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Oval 126">
              <a:extLst>
                <a:ext uri="{FF2B5EF4-FFF2-40B4-BE49-F238E27FC236}">
                  <a16:creationId xmlns:a16="http://schemas.microsoft.com/office/drawing/2014/main" id="{5F0E4C95-96F6-4A42-80FE-CF84044BFA18}"/>
                </a:ext>
              </a:extLst>
            </p:cNvPr>
            <p:cNvSpPr/>
            <p:nvPr/>
          </p:nvSpPr>
          <p:spPr>
            <a:xfrm>
              <a:off x="2043736" y="4771861"/>
              <a:ext cx="190835" cy="190835"/>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Oval 127">
              <a:extLst>
                <a:ext uri="{FF2B5EF4-FFF2-40B4-BE49-F238E27FC236}">
                  <a16:creationId xmlns:a16="http://schemas.microsoft.com/office/drawing/2014/main" id="{618E094C-52C6-4DBB-9CAE-FCE848E3F00C}"/>
                </a:ext>
              </a:extLst>
            </p:cNvPr>
            <p:cNvSpPr/>
            <p:nvPr/>
          </p:nvSpPr>
          <p:spPr>
            <a:xfrm>
              <a:off x="2043736" y="5137965"/>
              <a:ext cx="190835" cy="190835"/>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Oval 128">
              <a:extLst>
                <a:ext uri="{FF2B5EF4-FFF2-40B4-BE49-F238E27FC236}">
                  <a16:creationId xmlns:a16="http://schemas.microsoft.com/office/drawing/2014/main" id="{21CD320A-B6C4-461B-B96F-A51F29019244}"/>
                </a:ext>
              </a:extLst>
            </p:cNvPr>
            <p:cNvSpPr/>
            <p:nvPr/>
          </p:nvSpPr>
          <p:spPr>
            <a:xfrm>
              <a:off x="2043736" y="5504068"/>
              <a:ext cx="190835" cy="190835"/>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Oval 129">
              <a:extLst>
                <a:ext uri="{FF2B5EF4-FFF2-40B4-BE49-F238E27FC236}">
                  <a16:creationId xmlns:a16="http://schemas.microsoft.com/office/drawing/2014/main" id="{41BBF04F-3BBA-4D6B-9DE4-3EC5DBEF6604}"/>
                </a:ext>
              </a:extLst>
            </p:cNvPr>
            <p:cNvSpPr/>
            <p:nvPr/>
          </p:nvSpPr>
          <p:spPr>
            <a:xfrm>
              <a:off x="1058238" y="4810377"/>
              <a:ext cx="190835" cy="190835"/>
            </a:xfrm>
            <a:prstGeom prst="ellipse">
              <a:avLst/>
            </a:prstGeom>
            <a:solidFill>
              <a:srgbClr val="00B0F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Oval 130">
              <a:extLst>
                <a:ext uri="{FF2B5EF4-FFF2-40B4-BE49-F238E27FC236}">
                  <a16:creationId xmlns:a16="http://schemas.microsoft.com/office/drawing/2014/main" id="{C722D264-A8FB-4A2B-94FC-A14D06B3726A}"/>
                </a:ext>
              </a:extLst>
            </p:cNvPr>
            <p:cNvSpPr/>
            <p:nvPr/>
          </p:nvSpPr>
          <p:spPr>
            <a:xfrm>
              <a:off x="1446797" y="4817814"/>
              <a:ext cx="190835" cy="190835"/>
            </a:xfrm>
            <a:prstGeom prst="ellipse">
              <a:avLst/>
            </a:prstGeom>
            <a:solidFill>
              <a:srgbClr val="00B0F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Oval 131">
              <a:extLst>
                <a:ext uri="{FF2B5EF4-FFF2-40B4-BE49-F238E27FC236}">
                  <a16:creationId xmlns:a16="http://schemas.microsoft.com/office/drawing/2014/main" id="{BB4A7FFE-4852-4778-974A-074CD06E209E}"/>
                </a:ext>
              </a:extLst>
            </p:cNvPr>
            <p:cNvSpPr/>
            <p:nvPr/>
          </p:nvSpPr>
          <p:spPr>
            <a:xfrm>
              <a:off x="1439357" y="5193006"/>
              <a:ext cx="190835" cy="190835"/>
            </a:xfrm>
            <a:prstGeom prst="ellipse">
              <a:avLst/>
            </a:prstGeom>
            <a:solidFill>
              <a:srgbClr val="00B0F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Oval 132">
              <a:extLst>
                <a:ext uri="{FF2B5EF4-FFF2-40B4-BE49-F238E27FC236}">
                  <a16:creationId xmlns:a16="http://schemas.microsoft.com/office/drawing/2014/main" id="{999F112C-2335-4AC6-9DCF-D66F1757573E}"/>
                </a:ext>
              </a:extLst>
            </p:cNvPr>
            <p:cNvSpPr/>
            <p:nvPr/>
          </p:nvSpPr>
          <p:spPr>
            <a:xfrm>
              <a:off x="1050981" y="5536383"/>
              <a:ext cx="190835" cy="190835"/>
            </a:xfrm>
            <a:prstGeom prst="ellipse">
              <a:avLst/>
            </a:prstGeom>
            <a:solidFill>
              <a:srgbClr val="00B0F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Oval 133">
              <a:extLst>
                <a:ext uri="{FF2B5EF4-FFF2-40B4-BE49-F238E27FC236}">
                  <a16:creationId xmlns:a16="http://schemas.microsoft.com/office/drawing/2014/main" id="{EAAEAADC-A54F-4F89-88CD-0E3BFCCBE8E4}"/>
                </a:ext>
              </a:extLst>
            </p:cNvPr>
            <p:cNvSpPr/>
            <p:nvPr/>
          </p:nvSpPr>
          <p:spPr>
            <a:xfrm>
              <a:off x="1439357" y="5930069"/>
              <a:ext cx="190835" cy="190835"/>
            </a:xfrm>
            <a:prstGeom prst="ellipse">
              <a:avLst/>
            </a:prstGeom>
            <a:solidFill>
              <a:srgbClr val="00B0F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Oval 134">
              <a:extLst>
                <a:ext uri="{FF2B5EF4-FFF2-40B4-BE49-F238E27FC236}">
                  <a16:creationId xmlns:a16="http://schemas.microsoft.com/office/drawing/2014/main" id="{A4A28538-E578-4FFF-8D1C-5A8EB7A628B6}"/>
                </a:ext>
              </a:extLst>
            </p:cNvPr>
            <p:cNvSpPr/>
            <p:nvPr/>
          </p:nvSpPr>
          <p:spPr>
            <a:xfrm>
              <a:off x="2337231" y="4016132"/>
              <a:ext cx="190835" cy="190835"/>
            </a:xfrm>
            <a:prstGeom prst="ellipse">
              <a:avLst/>
            </a:prstGeom>
            <a:solidFill>
              <a:srgbClr val="2ECC7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Oval 135">
              <a:extLst>
                <a:ext uri="{FF2B5EF4-FFF2-40B4-BE49-F238E27FC236}">
                  <a16:creationId xmlns:a16="http://schemas.microsoft.com/office/drawing/2014/main" id="{F82DC4B9-092E-443E-9AE3-35E1EC03E5E8}"/>
                </a:ext>
              </a:extLst>
            </p:cNvPr>
            <p:cNvSpPr/>
            <p:nvPr/>
          </p:nvSpPr>
          <p:spPr>
            <a:xfrm>
              <a:off x="2337231" y="4407241"/>
              <a:ext cx="190835" cy="190835"/>
            </a:xfrm>
            <a:prstGeom prst="ellipse">
              <a:avLst/>
            </a:prstGeom>
            <a:solidFill>
              <a:srgbClr val="2ECC7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Oval 136">
              <a:extLst>
                <a:ext uri="{FF2B5EF4-FFF2-40B4-BE49-F238E27FC236}">
                  <a16:creationId xmlns:a16="http://schemas.microsoft.com/office/drawing/2014/main" id="{7E7B2060-C4D7-49A6-BADA-3E8028ABC750}"/>
                </a:ext>
              </a:extLst>
            </p:cNvPr>
            <p:cNvSpPr/>
            <p:nvPr/>
          </p:nvSpPr>
          <p:spPr>
            <a:xfrm>
              <a:off x="2686930" y="4407241"/>
              <a:ext cx="190835" cy="190835"/>
            </a:xfrm>
            <a:prstGeom prst="ellipse">
              <a:avLst/>
            </a:prstGeom>
            <a:solidFill>
              <a:srgbClr val="2ECC7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Oval 137">
              <a:extLst>
                <a:ext uri="{FF2B5EF4-FFF2-40B4-BE49-F238E27FC236}">
                  <a16:creationId xmlns:a16="http://schemas.microsoft.com/office/drawing/2014/main" id="{62F45286-1A77-48AD-B55A-3A048CAB479B}"/>
                </a:ext>
              </a:extLst>
            </p:cNvPr>
            <p:cNvSpPr/>
            <p:nvPr/>
          </p:nvSpPr>
          <p:spPr>
            <a:xfrm>
              <a:off x="2528066" y="4754613"/>
              <a:ext cx="190835" cy="190835"/>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Oval 138">
              <a:extLst>
                <a:ext uri="{FF2B5EF4-FFF2-40B4-BE49-F238E27FC236}">
                  <a16:creationId xmlns:a16="http://schemas.microsoft.com/office/drawing/2014/main" id="{DF7AB144-EFE1-454A-BB9C-8B5E39A3053A}"/>
                </a:ext>
              </a:extLst>
            </p:cNvPr>
            <p:cNvSpPr/>
            <p:nvPr/>
          </p:nvSpPr>
          <p:spPr>
            <a:xfrm>
              <a:off x="2976491" y="4754613"/>
              <a:ext cx="190835" cy="190835"/>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Oval 139">
              <a:extLst>
                <a:ext uri="{FF2B5EF4-FFF2-40B4-BE49-F238E27FC236}">
                  <a16:creationId xmlns:a16="http://schemas.microsoft.com/office/drawing/2014/main" id="{24462DEB-F47F-4FB8-93DA-DF6A8239789F}"/>
                </a:ext>
              </a:extLst>
            </p:cNvPr>
            <p:cNvSpPr/>
            <p:nvPr/>
          </p:nvSpPr>
          <p:spPr>
            <a:xfrm>
              <a:off x="3414805" y="4754613"/>
              <a:ext cx="190835" cy="190835"/>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Oval 140">
              <a:extLst>
                <a:ext uri="{FF2B5EF4-FFF2-40B4-BE49-F238E27FC236}">
                  <a16:creationId xmlns:a16="http://schemas.microsoft.com/office/drawing/2014/main" id="{E41DF84E-3E16-41C7-8268-4D25E68EE615}"/>
                </a:ext>
              </a:extLst>
            </p:cNvPr>
            <p:cNvSpPr/>
            <p:nvPr/>
          </p:nvSpPr>
          <p:spPr>
            <a:xfrm>
              <a:off x="3211577" y="5042760"/>
              <a:ext cx="190835" cy="190835"/>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Oval 141">
              <a:extLst>
                <a:ext uri="{FF2B5EF4-FFF2-40B4-BE49-F238E27FC236}">
                  <a16:creationId xmlns:a16="http://schemas.microsoft.com/office/drawing/2014/main" id="{7B153CDB-B978-414B-A11D-DFE0D50F196E}"/>
                </a:ext>
              </a:extLst>
            </p:cNvPr>
            <p:cNvSpPr/>
            <p:nvPr/>
          </p:nvSpPr>
          <p:spPr>
            <a:xfrm>
              <a:off x="2743440" y="5053580"/>
              <a:ext cx="190835" cy="190835"/>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Oval 142">
              <a:extLst>
                <a:ext uri="{FF2B5EF4-FFF2-40B4-BE49-F238E27FC236}">
                  <a16:creationId xmlns:a16="http://schemas.microsoft.com/office/drawing/2014/main" id="{F0EFCAE3-15BA-4DC1-9A38-3058BD29B36F}"/>
                </a:ext>
              </a:extLst>
            </p:cNvPr>
            <p:cNvSpPr/>
            <p:nvPr/>
          </p:nvSpPr>
          <p:spPr>
            <a:xfrm>
              <a:off x="2528066" y="5407482"/>
              <a:ext cx="190835" cy="190835"/>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Oval 143">
              <a:extLst>
                <a:ext uri="{FF2B5EF4-FFF2-40B4-BE49-F238E27FC236}">
                  <a16:creationId xmlns:a16="http://schemas.microsoft.com/office/drawing/2014/main" id="{D16C2B23-AAFF-4031-B295-1E25503E27CD}"/>
                </a:ext>
              </a:extLst>
            </p:cNvPr>
            <p:cNvSpPr/>
            <p:nvPr/>
          </p:nvSpPr>
          <p:spPr>
            <a:xfrm>
              <a:off x="2528066" y="5722376"/>
              <a:ext cx="190835" cy="190835"/>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Oval 144">
              <a:extLst>
                <a:ext uri="{FF2B5EF4-FFF2-40B4-BE49-F238E27FC236}">
                  <a16:creationId xmlns:a16="http://schemas.microsoft.com/office/drawing/2014/main" id="{4C3394FE-62B3-4F5B-8824-B0A6D465447B}"/>
                </a:ext>
              </a:extLst>
            </p:cNvPr>
            <p:cNvSpPr/>
            <p:nvPr/>
          </p:nvSpPr>
          <p:spPr>
            <a:xfrm>
              <a:off x="2528066" y="6025486"/>
              <a:ext cx="190835" cy="190835"/>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Oval 145">
              <a:extLst>
                <a:ext uri="{FF2B5EF4-FFF2-40B4-BE49-F238E27FC236}">
                  <a16:creationId xmlns:a16="http://schemas.microsoft.com/office/drawing/2014/main" id="{CC72F701-C3FB-4F7B-AFDF-F39CBB4A4191}"/>
                </a:ext>
              </a:extLst>
            </p:cNvPr>
            <p:cNvSpPr/>
            <p:nvPr/>
          </p:nvSpPr>
          <p:spPr>
            <a:xfrm>
              <a:off x="2864021" y="6025486"/>
              <a:ext cx="190835" cy="190835"/>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Oval 146">
              <a:extLst>
                <a:ext uri="{FF2B5EF4-FFF2-40B4-BE49-F238E27FC236}">
                  <a16:creationId xmlns:a16="http://schemas.microsoft.com/office/drawing/2014/main" id="{59691CBB-AD84-4BAF-A01A-047C955EC63E}"/>
                </a:ext>
              </a:extLst>
            </p:cNvPr>
            <p:cNvSpPr/>
            <p:nvPr/>
          </p:nvSpPr>
          <p:spPr>
            <a:xfrm>
              <a:off x="2864022" y="5725177"/>
              <a:ext cx="190835" cy="190835"/>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Oval 147">
              <a:extLst>
                <a:ext uri="{FF2B5EF4-FFF2-40B4-BE49-F238E27FC236}">
                  <a16:creationId xmlns:a16="http://schemas.microsoft.com/office/drawing/2014/main" id="{1A53F011-823E-4C31-8C9B-9A0AB5D8B051}"/>
                </a:ext>
              </a:extLst>
            </p:cNvPr>
            <p:cNvSpPr/>
            <p:nvPr/>
          </p:nvSpPr>
          <p:spPr>
            <a:xfrm>
              <a:off x="2864023" y="5403735"/>
              <a:ext cx="190835" cy="190835"/>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Oval 148">
              <a:extLst>
                <a:ext uri="{FF2B5EF4-FFF2-40B4-BE49-F238E27FC236}">
                  <a16:creationId xmlns:a16="http://schemas.microsoft.com/office/drawing/2014/main" id="{670AB02F-1498-43FC-BD7C-CA3CD23D0A24}"/>
                </a:ext>
              </a:extLst>
            </p:cNvPr>
            <p:cNvSpPr/>
            <p:nvPr/>
          </p:nvSpPr>
          <p:spPr>
            <a:xfrm>
              <a:off x="2042118" y="5930069"/>
              <a:ext cx="190835" cy="190835"/>
            </a:xfrm>
            <a:prstGeom prst="ellipse">
              <a:avLst/>
            </a:prstGeom>
            <a:solidFill>
              <a:srgbClr val="2ECC7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Oval 149">
              <a:extLst>
                <a:ext uri="{FF2B5EF4-FFF2-40B4-BE49-F238E27FC236}">
                  <a16:creationId xmlns:a16="http://schemas.microsoft.com/office/drawing/2014/main" id="{15D70DA7-86C2-482F-909A-9695D4BD1733}"/>
                </a:ext>
              </a:extLst>
            </p:cNvPr>
            <p:cNvSpPr/>
            <p:nvPr/>
          </p:nvSpPr>
          <p:spPr>
            <a:xfrm>
              <a:off x="3064743" y="4024623"/>
              <a:ext cx="190835" cy="190835"/>
            </a:xfrm>
            <a:prstGeom prst="ellipse">
              <a:avLst/>
            </a:prstGeom>
            <a:solidFill>
              <a:srgbClr val="00B0F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Oval 150">
              <a:extLst>
                <a:ext uri="{FF2B5EF4-FFF2-40B4-BE49-F238E27FC236}">
                  <a16:creationId xmlns:a16="http://schemas.microsoft.com/office/drawing/2014/main" id="{5157D29D-6FD8-48B6-AE0F-4638E502418C}"/>
                </a:ext>
              </a:extLst>
            </p:cNvPr>
            <p:cNvSpPr/>
            <p:nvPr/>
          </p:nvSpPr>
          <p:spPr>
            <a:xfrm>
              <a:off x="3384372" y="4388342"/>
              <a:ext cx="190835" cy="190835"/>
            </a:xfrm>
            <a:prstGeom prst="ellipse">
              <a:avLst/>
            </a:prstGeom>
            <a:solidFill>
              <a:srgbClr val="00B0F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Oval 151">
              <a:extLst>
                <a:ext uri="{FF2B5EF4-FFF2-40B4-BE49-F238E27FC236}">
                  <a16:creationId xmlns:a16="http://schemas.microsoft.com/office/drawing/2014/main" id="{84F0C637-566C-4C53-860C-18C1E63A6DD9}"/>
                </a:ext>
              </a:extLst>
            </p:cNvPr>
            <p:cNvSpPr/>
            <p:nvPr/>
          </p:nvSpPr>
          <p:spPr>
            <a:xfrm>
              <a:off x="3334949" y="5391750"/>
              <a:ext cx="190835" cy="190835"/>
            </a:xfrm>
            <a:prstGeom prst="ellipse">
              <a:avLst/>
            </a:prstGeom>
            <a:solidFill>
              <a:srgbClr val="00B0F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Oval 152">
              <a:extLst>
                <a:ext uri="{FF2B5EF4-FFF2-40B4-BE49-F238E27FC236}">
                  <a16:creationId xmlns:a16="http://schemas.microsoft.com/office/drawing/2014/main" id="{ABF3252D-74C2-431F-9671-3C205C61760B}"/>
                </a:ext>
              </a:extLst>
            </p:cNvPr>
            <p:cNvSpPr/>
            <p:nvPr/>
          </p:nvSpPr>
          <p:spPr>
            <a:xfrm>
              <a:off x="3334949" y="6021304"/>
              <a:ext cx="190835" cy="190835"/>
            </a:xfrm>
            <a:prstGeom prst="ellipse">
              <a:avLst/>
            </a:prstGeom>
            <a:solidFill>
              <a:srgbClr val="00B0F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Oval 153">
              <a:extLst>
                <a:ext uri="{FF2B5EF4-FFF2-40B4-BE49-F238E27FC236}">
                  <a16:creationId xmlns:a16="http://schemas.microsoft.com/office/drawing/2014/main" id="{C2DE93E5-C657-4B02-B8E2-3647F687D277}"/>
                </a:ext>
              </a:extLst>
            </p:cNvPr>
            <p:cNvSpPr/>
            <p:nvPr/>
          </p:nvSpPr>
          <p:spPr>
            <a:xfrm>
              <a:off x="1050981" y="5925886"/>
              <a:ext cx="190835" cy="190835"/>
            </a:xfrm>
            <a:prstGeom prst="ellipse">
              <a:avLst/>
            </a:prstGeom>
            <a:solidFill>
              <a:srgbClr val="00B0F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dirty="0">
                <a:solidFill>
                  <a:schemeClr val="accent2">
                    <a:lumMod val="75000"/>
                  </a:schemeClr>
                </a:solidFill>
              </a:rPr>
              <a:t>Decision Trees for Supervised Learning</a:t>
            </a:r>
          </a:p>
        </p:txBody>
      </p:sp>
      <p:sp>
        <p:nvSpPr>
          <p:cNvPr id="95" name="Content Placeholder 2">
            <a:extLst>
              <a:ext uri="{FF2B5EF4-FFF2-40B4-BE49-F238E27FC236}">
                <a16:creationId xmlns:a16="http://schemas.microsoft.com/office/drawing/2014/main" id="{DB073934-0758-43B0-8270-D0FA7626EB0E}"/>
              </a:ext>
            </a:extLst>
          </p:cNvPr>
          <p:cNvSpPr>
            <a:spLocks noGrp="1"/>
          </p:cNvSpPr>
          <p:nvPr>
            <p:ph idx="1"/>
          </p:nvPr>
        </p:nvSpPr>
        <p:spPr>
          <a:xfrm>
            <a:off x="265245" y="1130786"/>
            <a:ext cx="11740617" cy="5557532"/>
          </a:xfrm>
        </p:spPr>
        <p:txBody>
          <a:bodyPr>
            <a:noAutofit/>
          </a:bodyPr>
          <a:lstStyle/>
          <a:p>
            <a:pPr>
              <a:buFont typeface="Wingdings" panose="05000000000000000000" pitchFamily="2" charset="2"/>
              <a:buChar char="§"/>
            </a:pPr>
            <a:r>
              <a:rPr lang="en-IN" dirty="0">
                <a:latin typeface="Abadi Extra Light" panose="020B0204020104020204" pitchFamily="34" charset="0"/>
              </a:rPr>
              <a:t>The basic idea is very simple</a:t>
            </a:r>
          </a:p>
          <a:p>
            <a:pPr marL="0" indent="0">
              <a:buNone/>
            </a:pPr>
            <a:endParaRPr lang="en-IN" sz="900" dirty="0">
              <a:latin typeface="Abadi Extra Light" panose="020B0204020104020204" pitchFamily="34" charset="0"/>
            </a:endParaRPr>
          </a:p>
          <a:p>
            <a:pPr>
              <a:buFont typeface="Wingdings" panose="05000000000000000000" pitchFamily="2" charset="2"/>
              <a:buChar char="§"/>
            </a:pPr>
            <a:r>
              <a:rPr lang="en-IN" dirty="0">
                <a:latin typeface="Abadi Extra Light" panose="020B0204020104020204" pitchFamily="34" charset="0"/>
              </a:rPr>
              <a:t>Recursively partition the training data into homogeneous regions</a:t>
            </a:r>
          </a:p>
          <a:p>
            <a:pPr marL="0" indent="0">
              <a:buNone/>
            </a:pPr>
            <a:endParaRPr lang="en-IN" dirty="0">
              <a:latin typeface="Abadi Extra Light" panose="020B0204020104020204" pitchFamily="34" charset="0"/>
            </a:endParaRPr>
          </a:p>
          <a:p>
            <a:pPr marL="0" indent="0">
              <a:buNone/>
            </a:pPr>
            <a:endParaRPr lang="en-IN" dirty="0">
              <a:latin typeface="Abadi Extra Light" panose="020B0204020104020204" pitchFamily="34" charset="0"/>
            </a:endParaRPr>
          </a:p>
          <a:p>
            <a:pPr marL="0" indent="0">
              <a:buNone/>
            </a:pPr>
            <a:endParaRPr lang="en-IN" dirty="0">
              <a:latin typeface="Abadi Extra Light" panose="020B0204020104020204" pitchFamily="34" charset="0"/>
            </a:endParaRPr>
          </a:p>
          <a:p>
            <a:pPr marL="0" indent="0">
              <a:buNone/>
            </a:pPr>
            <a:endParaRPr lang="en-IN" dirty="0">
              <a:latin typeface="Abadi Extra Light" panose="020B0204020104020204" pitchFamily="34" charset="0"/>
            </a:endParaRPr>
          </a:p>
          <a:p>
            <a:pPr marL="0" indent="0">
              <a:buNone/>
            </a:pPr>
            <a:endParaRPr lang="en-IN" dirty="0">
              <a:latin typeface="Abadi Extra Light" panose="020B0204020104020204" pitchFamily="34" charset="0"/>
            </a:endParaRPr>
          </a:p>
          <a:p>
            <a:pPr marL="0" indent="0">
              <a:buNone/>
            </a:pPr>
            <a:endParaRPr lang="en-IN" dirty="0">
              <a:latin typeface="Abadi Extra Light" panose="020B0204020104020204" pitchFamily="34" charset="0"/>
            </a:endParaRPr>
          </a:p>
          <a:p>
            <a:pPr marL="0" indent="0">
              <a:buNone/>
            </a:pPr>
            <a:endParaRPr lang="en-IN" dirty="0">
              <a:latin typeface="Abadi Extra Light" panose="020B0204020104020204" pitchFamily="34" charset="0"/>
            </a:endParaRPr>
          </a:p>
          <a:p>
            <a:pPr>
              <a:buFont typeface="Wingdings" panose="05000000000000000000" pitchFamily="2" charset="2"/>
              <a:buChar char="§"/>
            </a:pPr>
            <a:r>
              <a:rPr lang="en-IN" dirty="0">
                <a:latin typeface="Abadi Extra Light" panose="020B0204020104020204" pitchFamily="34" charset="0"/>
              </a:rPr>
              <a:t>Within each group, fit a simple supervised learner (e.g., predict the majority label)</a:t>
            </a:r>
            <a:endParaRPr lang="en-GB" dirty="0">
              <a:solidFill>
                <a:srgbClr val="0000FF"/>
              </a:solidFill>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marL="0" indent="0">
              <a:buNone/>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marL="0" indent="0">
              <a:buNone/>
            </a:pPr>
            <a:endParaRPr lang="en-GB" dirty="0">
              <a:latin typeface="Abadi Extra Light" panose="020B0204020104020204" pitchFamily="34" charset="0"/>
            </a:endParaRPr>
          </a:p>
          <a:p>
            <a:pPr marL="0" indent="0">
              <a:buNone/>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sz="1100" dirty="0">
              <a:latin typeface="Abadi Extra Light" panose="020B0204020104020204" pitchFamily="34" charset="0"/>
            </a:endParaRPr>
          </a:p>
          <a:p>
            <a:pPr marL="0" indent="0">
              <a:buNone/>
            </a:pPr>
            <a:endParaRPr lang="en-GB" sz="1100" dirty="0">
              <a:latin typeface="Abadi Extra Light" panose="020B0204020104020204" pitchFamily="34" charset="0"/>
            </a:endParaRPr>
          </a:p>
        </p:txBody>
      </p:sp>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12"/>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3</a:t>
            </a:fld>
            <a:endParaRPr lang="en-IN" sz="2800" dirty="0">
              <a:solidFill>
                <a:schemeClr val="accent2">
                  <a:lumMod val="40000"/>
                  <a:lumOff val="60000"/>
                </a:schemeClr>
              </a:solidFill>
            </a:endParaRPr>
          </a:p>
        </p:txBody>
      </p:sp>
      <p:sp>
        <p:nvSpPr>
          <p:cNvPr id="96" name="Rectangle 95">
            <a:extLst>
              <a:ext uri="{FF2B5EF4-FFF2-40B4-BE49-F238E27FC236}">
                <a16:creationId xmlns:a16="http://schemas.microsoft.com/office/drawing/2014/main" id="{5A24D53E-ACBE-4A2F-AB45-AC8CC41C5629}"/>
              </a:ext>
            </a:extLst>
          </p:cNvPr>
          <p:cNvSpPr/>
          <p:nvPr/>
        </p:nvSpPr>
        <p:spPr>
          <a:xfrm>
            <a:off x="6937098" y="4416731"/>
            <a:ext cx="1141968" cy="1407468"/>
          </a:xfrm>
          <a:prstGeom prst="rect">
            <a:avLst/>
          </a:prstGeom>
          <a:solidFill>
            <a:srgbClr val="FF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a:extLst>
              <a:ext uri="{FF2B5EF4-FFF2-40B4-BE49-F238E27FC236}">
                <a16:creationId xmlns:a16="http://schemas.microsoft.com/office/drawing/2014/main" id="{E94027C3-595C-4B58-89C0-642F7CA60F50}"/>
              </a:ext>
            </a:extLst>
          </p:cNvPr>
          <p:cNvSpPr/>
          <p:nvPr/>
        </p:nvSpPr>
        <p:spPr>
          <a:xfrm>
            <a:off x="6079049" y="2396789"/>
            <a:ext cx="1696190" cy="1025962"/>
          </a:xfrm>
          <a:prstGeom prst="rect">
            <a:avLst/>
          </a:prstGeom>
          <a:solidFill>
            <a:srgbClr val="2ECC71">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a:extLst>
              <a:ext uri="{FF2B5EF4-FFF2-40B4-BE49-F238E27FC236}">
                <a16:creationId xmlns:a16="http://schemas.microsoft.com/office/drawing/2014/main" id="{42F35FE4-8E4B-43E0-91C0-189AA33C117C}"/>
              </a:ext>
            </a:extLst>
          </p:cNvPr>
          <p:cNvSpPr/>
          <p:nvPr/>
        </p:nvSpPr>
        <p:spPr>
          <a:xfrm>
            <a:off x="4680458" y="2900308"/>
            <a:ext cx="1428386" cy="2910680"/>
          </a:xfrm>
          <a:prstGeom prst="rect">
            <a:avLst/>
          </a:prstGeom>
          <a:solidFill>
            <a:srgbClr val="00B0F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a:extLst>
              <a:ext uri="{FF2B5EF4-FFF2-40B4-BE49-F238E27FC236}">
                <a16:creationId xmlns:a16="http://schemas.microsoft.com/office/drawing/2014/main" id="{B4E8F283-298C-475D-9CD3-0FA997D7BB17}"/>
              </a:ext>
            </a:extLst>
          </p:cNvPr>
          <p:cNvSpPr/>
          <p:nvPr/>
        </p:nvSpPr>
        <p:spPr>
          <a:xfrm>
            <a:off x="4694693" y="2382435"/>
            <a:ext cx="1399158" cy="509951"/>
          </a:xfrm>
          <a:prstGeom prst="rect">
            <a:avLst/>
          </a:prstGeom>
          <a:solidFill>
            <a:srgbClr val="FF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a:extLst>
              <a:ext uri="{FF2B5EF4-FFF2-40B4-BE49-F238E27FC236}">
                <a16:creationId xmlns:a16="http://schemas.microsoft.com/office/drawing/2014/main" id="{344C106F-BE5A-42E4-878D-9DCD0C9961FA}"/>
              </a:ext>
            </a:extLst>
          </p:cNvPr>
          <p:cNvSpPr/>
          <p:nvPr/>
        </p:nvSpPr>
        <p:spPr>
          <a:xfrm>
            <a:off x="6109602" y="3419097"/>
            <a:ext cx="813909" cy="1782066"/>
          </a:xfrm>
          <a:prstGeom prst="rect">
            <a:avLst/>
          </a:prstGeom>
          <a:solidFill>
            <a:srgbClr val="FF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3" name="Straight Connector 102">
            <a:extLst>
              <a:ext uri="{FF2B5EF4-FFF2-40B4-BE49-F238E27FC236}">
                <a16:creationId xmlns:a16="http://schemas.microsoft.com/office/drawing/2014/main" id="{B10E0B3A-71E7-4F8F-A3D0-859796CD02DA}"/>
              </a:ext>
            </a:extLst>
          </p:cNvPr>
          <p:cNvCxnSpPr>
            <a:cxnSpLocks/>
          </p:cNvCxnSpPr>
          <p:nvPr/>
        </p:nvCxnSpPr>
        <p:spPr>
          <a:xfrm>
            <a:off x="6093852" y="2384154"/>
            <a:ext cx="1" cy="343343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0B82568F-6831-4CBE-B52E-8FD9F1263301}"/>
              </a:ext>
            </a:extLst>
          </p:cNvPr>
          <p:cNvCxnSpPr>
            <a:cxnSpLocks/>
          </p:cNvCxnSpPr>
          <p:nvPr/>
        </p:nvCxnSpPr>
        <p:spPr>
          <a:xfrm flipV="1">
            <a:off x="6093852" y="3416462"/>
            <a:ext cx="2721140" cy="419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5EB72EC9-D9D2-4405-9F88-A6CEB2588A5F}"/>
              </a:ext>
            </a:extLst>
          </p:cNvPr>
          <p:cNvCxnSpPr>
            <a:cxnSpLocks/>
          </p:cNvCxnSpPr>
          <p:nvPr/>
        </p:nvCxnSpPr>
        <p:spPr>
          <a:xfrm>
            <a:off x="6933281" y="3409856"/>
            <a:ext cx="1" cy="240113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9DA6A126-A325-4F3B-8B36-5086248648A1}"/>
              </a:ext>
            </a:extLst>
          </p:cNvPr>
          <p:cNvCxnSpPr>
            <a:cxnSpLocks/>
          </p:cNvCxnSpPr>
          <p:nvPr/>
        </p:nvCxnSpPr>
        <p:spPr>
          <a:xfrm>
            <a:off x="6918982" y="4410441"/>
            <a:ext cx="190145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D8C617C2-0444-4DE1-ADCC-9AFDD25D612E}"/>
              </a:ext>
            </a:extLst>
          </p:cNvPr>
          <p:cNvCxnSpPr>
            <a:cxnSpLocks/>
          </p:cNvCxnSpPr>
          <p:nvPr/>
        </p:nvCxnSpPr>
        <p:spPr>
          <a:xfrm flipV="1">
            <a:off x="4667435" y="2900308"/>
            <a:ext cx="142641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00CB69E9-193E-4A65-9833-CD317D508EBB}"/>
              </a:ext>
            </a:extLst>
          </p:cNvPr>
          <p:cNvCxnSpPr>
            <a:cxnSpLocks/>
          </p:cNvCxnSpPr>
          <p:nvPr/>
        </p:nvCxnSpPr>
        <p:spPr>
          <a:xfrm>
            <a:off x="7775239" y="2396789"/>
            <a:ext cx="759" cy="101967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4D4EDC92-AEA4-4CDF-A643-F31BE34FE3CB}"/>
              </a:ext>
            </a:extLst>
          </p:cNvPr>
          <p:cNvCxnSpPr>
            <a:cxnSpLocks/>
          </p:cNvCxnSpPr>
          <p:nvPr/>
        </p:nvCxnSpPr>
        <p:spPr>
          <a:xfrm>
            <a:off x="6093852" y="5198512"/>
            <a:ext cx="83942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39C40B2F-2C39-4773-84D5-A793D95E62C8}"/>
              </a:ext>
            </a:extLst>
          </p:cNvPr>
          <p:cNvCxnSpPr>
            <a:cxnSpLocks/>
          </p:cNvCxnSpPr>
          <p:nvPr/>
        </p:nvCxnSpPr>
        <p:spPr>
          <a:xfrm>
            <a:off x="8079068" y="4406245"/>
            <a:ext cx="0" cy="141795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17" name="Rectangle 116">
            <a:extLst>
              <a:ext uri="{FF2B5EF4-FFF2-40B4-BE49-F238E27FC236}">
                <a16:creationId xmlns:a16="http://schemas.microsoft.com/office/drawing/2014/main" id="{961FC68A-E640-4577-B68C-0B3DF94DFC98}"/>
              </a:ext>
            </a:extLst>
          </p:cNvPr>
          <p:cNvSpPr/>
          <p:nvPr/>
        </p:nvSpPr>
        <p:spPr>
          <a:xfrm>
            <a:off x="7775239" y="2401967"/>
            <a:ext cx="1039753" cy="1020783"/>
          </a:xfrm>
          <a:prstGeom prst="rect">
            <a:avLst/>
          </a:prstGeom>
          <a:solidFill>
            <a:srgbClr val="00B0F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a:extLst>
              <a:ext uri="{FF2B5EF4-FFF2-40B4-BE49-F238E27FC236}">
                <a16:creationId xmlns:a16="http://schemas.microsoft.com/office/drawing/2014/main" id="{8446D747-84E4-4FDC-B7C6-66B10021DC6F}"/>
              </a:ext>
            </a:extLst>
          </p:cNvPr>
          <p:cNvSpPr/>
          <p:nvPr/>
        </p:nvSpPr>
        <p:spPr>
          <a:xfrm>
            <a:off x="6093851" y="5201162"/>
            <a:ext cx="839428" cy="629782"/>
          </a:xfrm>
          <a:prstGeom prst="rect">
            <a:avLst/>
          </a:prstGeom>
          <a:solidFill>
            <a:srgbClr val="2ECC71">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Rectangle 118">
            <a:extLst>
              <a:ext uri="{FF2B5EF4-FFF2-40B4-BE49-F238E27FC236}">
                <a16:creationId xmlns:a16="http://schemas.microsoft.com/office/drawing/2014/main" id="{4AA85403-A956-4744-BD71-3EF33DE4C73D}"/>
              </a:ext>
            </a:extLst>
          </p:cNvPr>
          <p:cNvSpPr/>
          <p:nvPr/>
        </p:nvSpPr>
        <p:spPr>
          <a:xfrm>
            <a:off x="8079067" y="4417865"/>
            <a:ext cx="735926" cy="1383290"/>
          </a:xfrm>
          <a:prstGeom prst="rect">
            <a:avLst/>
          </a:prstGeom>
          <a:solidFill>
            <a:srgbClr val="00B0F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a:extLst>
              <a:ext uri="{FF2B5EF4-FFF2-40B4-BE49-F238E27FC236}">
                <a16:creationId xmlns:a16="http://schemas.microsoft.com/office/drawing/2014/main" id="{97BAEF57-C8BB-4F7F-85F4-F030491C774E}"/>
              </a:ext>
            </a:extLst>
          </p:cNvPr>
          <p:cNvSpPr/>
          <p:nvPr/>
        </p:nvSpPr>
        <p:spPr>
          <a:xfrm>
            <a:off x="6933281" y="3420657"/>
            <a:ext cx="1881712" cy="985587"/>
          </a:xfrm>
          <a:prstGeom prst="rect">
            <a:avLst/>
          </a:prstGeom>
          <a:solidFill>
            <a:srgbClr val="FF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4" name="Picture 2">
            <a:extLst>
              <a:ext uri="{FF2B5EF4-FFF2-40B4-BE49-F238E27FC236}">
                <a16:creationId xmlns:a16="http://schemas.microsoft.com/office/drawing/2014/main" id="{68F579DC-66D1-42D3-A3A3-47847E0658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7936" y="2689424"/>
            <a:ext cx="1181100" cy="1238250"/>
          </a:xfrm>
          <a:prstGeom prst="rect">
            <a:avLst/>
          </a:prstGeom>
          <a:noFill/>
          <a:extLst>
            <a:ext uri="{909E8E84-426E-40DD-AFC4-6F175D3DCCD1}">
              <a14:hiddenFill xmlns:a14="http://schemas.microsoft.com/office/drawing/2010/main">
                <a:solidFill>
                  <a:srgbClr val="FFFFFF"/>
                </a:solidFill>
              </a14:hiddenFill>
            </a:ext>
          </a:extLst>
        </p:spPr>
      </p:pic>
      <p:sp>
        <p:nvSpPr>
          <p:cNvPr id="165" name="Speech Bubble: Rectangle 164">
            <a:extLst>
              <a:ext uri="{FF2B5EF4-FFF2-40B4-BE49-F238E27FC236}">
                <a16:creationId xmlns:a16="http://schemas.microsoft.com/office/drawing/2014/main" id="{AFB6820F-88BB-45E3-87F2-21FFCB202AB2}"/>
              </a:ext>
            </a:extLst>
          </p:cNvPr>
          <p:cNvSpPr/>
          <p:nvPr/>
        </p:nvSpPr>
        <p:spPr>
          <a:xfrm>
            <a:off x="782076" y="2645049"/>
            <a:ext cx="2062062" cy="988593"/>
          </a:xfrm>
          <a:prstGeom prst="wedgeRectCallout">
            <a:avLst>
              <a:gd name="adj1" fmla="val 72019"/>
              <a:gd name="adj2" fmla="val 21347"/>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000" dirty="0">
                <a:solidFill>
                  <a:schemeClr val="tx1"/>
                </a:solidFill>
                <a:latin typeface="Abadi Extra Light" panose="020B0204020104020204" pitchFamily="34" charset="0"/>
              </a:rPr>
              <a:t>What do you mean by “homogeneous” regions?</a:t>
            </a:r>
          </a:p>
        </p:txBody>
      </p:sp>
      <p:pic>
        <p:nvPicPr>
          <p:cNvPr id="166" name="Picture 165">
            <a:extLst>
              <a:ext uri="{FF2B5EF4-FFF2-40B4-BE49-F238E27FC236}">
                <a16:creationId xmlns:a16="http://schemas.microsoft.com/office/drawing/2014/main" id="{0ABD9AE8-31E1-4DDE-9113-09881F3E1B10}"/>
              </a:ext>
            </a:extLst>
          </p:cNvPr>
          <p:cNvPicPr>
            <a:picLocks noChangeAspect="1"/>
          </p:cNvPicPr>
          <p:nvPr/>
        </p:nvPicPr>
        <p:blipFill>
          <a:blip r:embed="rId4"/>
          <a:stretch>
            <a:fillRect/>
          </a:stretch>
        </p:blipFill>
        <p:spPr>
          <a:xfrm>
            <a:off x="3295036" y="4355648"/>
            <a:ext cx="1010687" cy="965223"/>
          </a:xfrm>
          <a:prstGeom prst="rect">
            <a:avLst/>
          </a:prstGeom>
        </p:spPr>
      </p:pic>
      <p:sp>
        <p:nvSpPr>
          <p:cNvPr id="167" name="Speech Bubble: Rectangle 166">
            <a:extLst>
              <a:ext uri="{FF2B5EF4-FFF2-40B4-BE49-F238E27FC236}">
                <a16:creationId xmlns:a16="http://schemas.microsoft.com/office/drawing/2014/main" id="{4C35C510-5118-4B8C-97DF-01DB46EE9867}"/>
              </a:ext>
            </a:extLst>
          </p:cNvPr>
          <p:cNvSpPr/>
          <p:nvPr/>
        </p:nvSpPr>
        <p:spPr>
          <a:xfrm>
            <a:off x="492007" y="4035593"/>
            <a:ext cx="2743193" cy="1263379"/>
          </a:xfrm>
          <a:prstGeom prst="wedgeRectCallout">
            <a:avLst>
              <a:gd name="adj1" fmla="val 64304"/>
              <a:gd name="adj2" fmla="val 5789"/>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000" b="0" dirty="0">
                <a:solidFill>
                  <a:schemeClr val="tx1"/>
                </a:solidFill>
                <a:latin typeface="Abadi Extra Light" panose="020B0204020104020204" pitchFamily="34" charset="0"/>
              </a:rPr>
              <a:t>A homogeneous regio</a:t>
            </a:r>
            <a:r>
              <a:rPr lang="en-IN" sz="2000" dirty="0">
                <a:solidFill>
                  <a:schemeClr val="tx1"/>
                </a:solidFill>
                <a:latin typeface="Abadi Extra Light" panose="020B0204020104020204" pitchFamily="34" charset="0"/>
              </a:rPr>
              <a:t>n will have all (or a majority of) training inputs with the same/similar outputs</a:t>
            </a:r>
            <a:endParaRPr lang="en-IN" sz="2000" b="0" dirty="0">
              <a:solidFill>
                <a:schemeClr val="tx1"/>
              </a:solidFill>
              <a:latin typeface="Abadi Extra Light" panose="020B0204020104020204" pitchFamily="34" charset="0"/>
            </a:endParaRPr>
          </a:p>
        </p:txBody>
      </p:sp>
      <p:sp>
        <p:nvSpPr>
          <p:cNvPr id="18" name="Oval 17">
            <a:extLst>
              <a:ext uri="{FF2B5EF4-FFF2-40B4-BE49-F238E27FC236}">
                <a16:creationId xmlns:a16="http://schemas.microsoft.com/office/drawing/2014/main" id="{B3DA9406-D917-489A-85E2-87F83154C685}"/>
              </a:ext>
            </a:extLst>
          </p:cNvPr>
          <p:cNvSpPr/>
          <p:nvPr/>
        </p:nvSpPr>
        <p:spPr>
          <a:xfrm>
            <a:off x="5006802" y="4249677"/>
            <a:ext cx="252000" cy="252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9" name="Oval 168">
            <a:extLst>
              <a:ext uri="{FF2B5EF4-FFF2-40B4-BE49-F238E27FC236}">
                <a16:creationId xmlns:a16="http://schemas.microsoft.com/office/drawing/2014/main" id="{A1EA26B7-E776-4199-8602-E207CD28B701}"/>
              </a:ext>
            </a:extLst>
          </p:cNvPr>
          <p:cNvSpPr/>
          <p:nvPr/>
        </p:nvSpPr>
        <p:spPr>
          <a:xfrm>
            <a:off x="7375209" y="4857510"/>
            <a:ext cx="252000" cy="252000"/>
          </a:xfrm>
          <a:prstGeom prst="ellipse">
            <a:avLst/>
          </a:prstGeom>
          <a:solidFill>
            <a:srgbClr val="33CC33"/>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70" name="Picture 169">
            <a:extLst>
              <a:ext uri="{FF2B5EF4-FFF2-40B4-BE49-F238E27FC236}">
                <a16:creationId xmlns:a16="http://schemas.microsoft.com/office/drawing/2014/main" id="{FD42F1F1-2266-4241-A0BC-A983487308F1}"/>
              </a:ext>
            </a:extLst>
          </p:cNvPr>
          <p:cNvPicPr>
            <a:picLocks noChangeAspect="1"/>
          </p:cNvPicPr>
          <p:nvPr/>
        </p:nvPicPr>
        <p:blipFill>
          <a:blip r:embed="rId4"/>
          <a:stretch>
            <a:fillRect/>
          </a:stretch>
        </p:blipFill>
        <p:spPr>
          <a:xfrm>
            <a:off x="11181313" y="1792385"/>
            <a:ext cx="1010687" cy="965223"/>
          </a:xfrm>
          <a:prstGeom prst="rect">
            <a:avLst/>
          </a:prstGeom>
        </p:spPr>
      </p:pic>
      <p:sp>
        <p:nvSpPr>
          <p:cNvPr id="171" name="Speech Bubble: Rectangle 170">
            <a:extLst>
              <a:ext uri="{FF2B5EF4-FFF2-40B4-BE49-F238E27FC236}">
                <a16:creationId xmlns:a16="http://schemas.microsoft.com/office/drawing/2014/main" id="{67750570-3F83-4572-9AD6-DCBCD7DD5CBE}"/>
              </a:ext>
            </a:extLst>
          </p:cNvPr>
          <p:cNvSpPr/>
          <p:nvPr/>
        </p:nvSpPr>
        <p:spPr>
          <a:xfrm>
            <a:off x="9113803" y="2952888"/>
            <a:ext cx="2743193" cy="2878056"/>
          </a:xfrm>
          <a:prstGeom prst="wedgeRectCallout">
            <a:avLst>
              <a:gd name="adj1" fmla="val 37381"/>
              <a:gd name="adj2" fmla="val -66308"/>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b="0" dirty="0">
                <a:solidFill>
                  <a:schemeClr val="tx1"/>
                </a:solidFill>
                <a:latin typeface="Abadi Extra Light" panose="020B0204020104020204" pitchFamily="34" charset="0"/>
              </a:rPr>
              <a:t>Even though the rule within each grou</a:t>
            </a:r>
            <a:r>
              <a:rPr lang="en-IN" dirty="0">
                <a:solidFill>
                  <a:schemeClr val="tx1"/>
                </a:solidFill>
                <a:latin typeface="Abadi Extra Light" panose="020B0204020104020204" pitchFamily="34" charset="0"/>
              </a:rPr>
              <a:t>p is simple, we are able to learn a fairly sophisticated model overall (note in this example, each rule is a simple horizontal/vertical classifier but the overall decision boundary is rather sophisticated</a:t>
            </a:r>
            <a:r>
              <a:rPr lang="en-IN" sz="2000" dirty="0">
                <a:solidFill>
                  <a:schemeClr val="tx1"/>
                </a:solidFill>
                <a:latin typeface="Abadi Extra Light" panose="020B0204020104020204" pitchFamily="34" charset="0"/>
              </a:rPr>
              <a:t>)</a:t>
            </a:r>
            <a:endParaRPr lang="en-IN" sz="2000" b="0" dirty="0">
              <a:solidFill>
                <a:schemeClr val="tx1"/>
              </a:solidFill>
              <a:latin typeface="Abadi Extra Light" panose="020B0204020104020204" pitchFamily="34" charset="0"/>
            </a:endParaRPr>
          </a:p>
        </p:txBody>
      </p:sp>
      <mc:AlternateContent xmlns:mc="http://schemas.openxmlformats.org/markup-compatibility/2006">
        <mc:Choice xmlns:p14="http://schemas.microsoft.com/office/powerpoint/2010/main" Requires="p14">
          <p:contentPart p14:bwMode="auto" r:id="rId5">
            <p14:nvContentPartPr>
              <p14:cNvPr id="3" name="Ink 2">
                <a:extLst>
                  <a:ext uri="{FF2B5EF4-FFF2-40B4-BE49-F238E27FC236}">
                    <a16:creationId xmlns:a16="http://schemas.microsoft.com/office/drawing/2014/main" id="{8AE43BF2-B4CB-49A3-A179-01794E68B771}"/>
                  </a:ext>
                </a:extLst>
              </p14:cNvPr>
              <p14:cNvContentPartPr/>
              <p14:nvPr/>
            </p14:nvContentPartPr>
            <p14:xfrm>
              <a:off x="4800600" y="2336760"/>
              <a:ext cx="4204080" cy="3607200"/>
            </p14:xfrm>
          </p:contentPart>
        </mc:Choice>
        <mc:Fallback>
          <p:pic>
            <p:nvPicPr>
              <p:cNvPr id="3" name="Ink 2">
                <a:extLst>
                  <a:ext uri="{FF2B5EF4-FFF2-40B4-BE49-F238E27FC236}">
                    <a16:creationId xmlns:a16="http://schemas.microsoft.com/office/drawing/2014/main" id="{8AE43BF2-B4CB-49A3-A179-01794E68B771}"/>
                  </a:ext>
                </a:extLst>
              </p:cNvPr>
              <p:cNvPicPr/>
              <p:nvPr/>
            </p:nvPicPr>
            <p:blipFill>
              <a:blip r:embed="rId6"/>
              <a:stretch>
                <a:fillRect/>
              </a:stretch>
            </p:blipFill>
            <p:spPr>
              <a:xfrm>
                <a:off x="4791240" y="2327400"/>
                <a:ext cx="4222800" cy="3625920"/>
              </a:xfrm>
              <a:prstGeom prst="rect">
                <a:avLst/>
              </a:prstGeom>
            </p:spPr>
          </p:pic>
        </mc:Fallback>
      </mc:AlternateContent>
    </p:spTree>
    <p:custDataLst>
      <p:tags r:id="rId1"/>
    </p:custDataLst>
    <p:extLst>
      <p:ext uri="{BB962C8B-B14F-4D97-AF65-F5344CB8AC3E}">
        <p14:creationId xmlns:p14="http://schemas.microsoft.com/office/powerpoint/2010/main" val="4001575602"/>
      </p:ext>
    </p:extLst>
  </p:cSld>
  <p:clrMapOvr>
    <a:masterClrMapping/>
  </p:clrMapOvr>
  <mc:AlternateContent xmlns:mc="http://schemas.openxmlformats.org/markup-compatibility/2006" xmlns:p14="http://schemas.microsoft.com/office/powerpoint/2010/main">
    <mc:Choice Requires="p14">
      <p:transition spd="slow" p14:dur="2000" advTm="478777"/>
    </mc:Choice>
    <mc:Fallback xmlns="">
      <p:transition spd="slow" advTm="47877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5">
                                            <p:txEl>
                                              <p:pRg st="0" end="0"/>
                                            </p:txEl>
                                          </p:spTgt>
                                        </p:tgtEl>
                                        <p:attrNameLst>
                                          <p:attrName>style.visibility</p:attrName>
                                        </p:attrNameLst>
                                      </p:cBhvr>
                                      <p:to>
                                        <p:strVal val="visible"/>
                                      </p:to>
                                    </p:set>
                                    <p:animEffect transition="in" filter="wipe(down)">
                                      <p:cBhvr>
                                        <p:cTn id="7" dur="500"/>
                                        <p:tgtEl>
                                          <p:spTgt spid="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95">
                                            <p:txEl>
                                              <p:pRg st="2" end="2"/>
                                            </p:txEl>
                                          </p:spTgt>
                                        </p:tgtEl>
                                        <p:attrNameLst>
                                          <p:attrName>style.visibility</p:attrName>
                                        </p:attrNameLst>
                                      </p:cBhvr>
                                      <p:to>
                                        <p:strVal val="visible"/>
                                      </p:to>
                                    </p:set>
                                    <p:animEffect transition="in" filter="wipe(down)">
                                      <p:cBhvr>
                                        <p:cTn id="12" dur="500"/>
                                        <p:tgtEl>
                                          <p:spTgt spid="9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103"/>
                                        </p:tgtEl>
                                        <p:attrNameLst>
                                          <p:attrName>style.visibility</p:attrName>
                                        </p:attrNameLst>
                                      </p:cBhvr>
                                      <p:to>
                                        <p:strVal val="visible"/>
                                      </p:to>
                                    </p:set>
                                    <p:animEffect transition="in" filter="wipe(up)">
                                      <p:cBhvr>
                                        <p:cTn id="21" dur="500"/>
                                        <p:tgtEl>
                                          <p:spTgt spid="103"/>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110"/>
                                        </p:tgtEl>
                                        <p:attrNameLst>
                                          <p:attrName>style.visibility</p:attrName>
                                        </p:attrNameLst>
                                      </p:cBhvr>
                                      <p:to>
                                        <p:strVal val="visible"/>
                                      </p:to>
                                    </p:set>
                                    <p:animEffect transition="in" filter="wipe(left)">
                                      <p:cBhvr>
                                        <p:cTn id="26" dur="500"/>
                                        <p:tgtEl>
                                          <p:spTgt spid="110"/>
                                        </p:tgtEl>
                                      </p:cBhvr>
                                    </p:animEffect>
                                  </p:childTnLst>
                                </p:cTn>
                              </p:par>
                              <p:par>
                                <p:cTn id="27" presetID="22" presetClass="entr" presetSubtype="2" fill="hold" nodeType="withEffect">
                                  <p:stCondLst>
                                    <p:cond delay="0"/>
                                  </p:stCondLst>
                                  <p:childTnLst>
                                    <p:set>
                                      <p:cBhvr>
                                        <p:cTn id="28" dur="1" fill="hold">
                                          <p:stCondLst>
                                            <p:cond delay="0"/>
                                          </p:stCondLst>
                                        </p:cTn>
                                        <p:tgtEl>
                                          <p:spTgt spid="113"/>
                                        </p:tgtEl>
                                        <p:attrNameLst>
                                          <p:attrName>style.visibility</p:attrName>
                                        </p:attrNameLst>
                                      </p:cBhvr>
                                      <p:to>
                                        <p:strVal val="visible"/>
                                      </p:to>
                                    </p:set>
                                    <p:animEffect transition="in" filter="wipe(right)">
                                      <p:cBhvr>
                                        <p:cTn id="29" dur="500"/>
                                        <p:tgtEl>
                                          <p:spTgt spid="113"/>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nodeType="clickEffect">
                                  <p:stCondLst>
                                    <p:cond delay="0"/>
                                  </p:stCondLst>
                                  <p:childTnLst>
                                    <p:set>
                                      <p:cBhvr>
                                        <p:cTn id="33" dur="1" fill="hold">
                                          <p:stCondLst>
                                            <p:cond delay="0"/>
                                          </p:stCondLst>
                                        </p:cTn>
                                        <p:tgtEl>
                                          <p:spTgt spid="111"/>
                                        </p:tgtEl>
                                        <p:attrNameLst>
                                          <p:attrName>style.visibility</p:attrName>
                                        </p:attrNameLst>
                                      </p:cBhvr>
                                      <p:to>
                                        <p:strVal val="visible"/>
                                      </p:to>
                                    </p:set>
                                    <p:animEffect transition="in" filter="wipe(up)">
                                      <p:cBhvr>
                                        <p:cTn id="34" dur="500"/>
                                        <p:tgtEl>
                                          <p:spTgt spid="111"/>
                                        </p:tgtEl>
                                      </p:cBhvr>
                                    </p:animEffect>
                                  </p:childTnLst>
                                </p:cTn>
                              </p:par>
                              <p:par>
                                <p:cTn id="35" presetID="22" presetClass="entr" presetSubtype="4" fill="hold" nodeType="withEffect">
                                  <p:stCondLst>
                                    <p:cond delay="0"/>
                                  </p:stCondLst>
                                  <p:childTnLst>
                                    <p:set>
                                      <p:cBhvr>
                                        <p:cTn id="36" dur="1" fill="hold">
                                          <p:stCondLst>
                                            <p:cond delay="0"/>
                                          </p:stCondLst>
                                        </p:cTn>
                                        <p:tgtEl>
                                          <p:spTgt spid="114"/>
                                        </p:tgtEl>
                                        <p:attrNameLst>
                                          <p:attrName>style.visibility</p:attrName>
                                        </p:attrNameLst>
                                      </p:cBhvr>
                                      <p:to>
                                        <p:strVal val="visible"/>
                                      </p:to>
                                    </p:set>
                                    <p:animEffect transition="in" filter="wipe(down)">
                                      <p:cBhvr>
                                        <p:cTn id="37" dur="500"/>
                                        <p:tgtEl>
                                          <p:spTgt spid="11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12"/>
                                        </p:tgtEl>
                                        <p:attrNameLst>
                                          <p:attrName>style.visibility</p:attrName>
                                        </p:attrNameLst>
                                      </p:cBhvr>
                                      <p:to>
                                        <p:strVal val="visible"/>
                                      </p:to>
                                    </p:set>
                                    <p:animEffect transition="in" filter="wipe(left)">
                                      <p:cBhvr>
                                        <p:cTn id="42" dur="500"/>
                                        <p:tgtEl>
                                          <p:spTgt spid="112"/>
                                        </p:tgtEl>
                                      </p:cBhvr>
                                    </p:animEffect>
                                  </p:childTnLst>
                                </p:cTn>
                              </p:par>
                              <p:par>
                                <p:cTn id="43" presetID="22" presetClass="entr" presetSubtype="2" fill="hold" nodeType="withEffect">
                                  <p:stCondLst>
                                    <p:cond delay="0"/>
                                  </p:stCondLst>
                                  <p:childTnLst>
                                    <p:set>
                                      <p:cBhvr>
                                        <p:cTn id="44" dur="1" fill="hold">
                                          <p:stCondLst>
                                            <p:cond delay="0"/>
                                          </p:stCondLst>
                                        </p:cTn>
                                        <p:tgtEl>
                                          <p:spTgt spid="115"/>
                                        </p:tgtEl>
                                        <p:attrNameLst>
                                          <p:attrName>style.visibility</p:attrName>
                                        </p:attrNameLst>
                                      </p:cBhvr>
                                      <p:to>
                                        <p:strVal val="visible"/>
                                      </p:to>
                                    </p:set>
                                    <p:animEffect transition="in" filter="wipe(right)">
                                      <p:cBhvr>
                                        <p:cTn id="45" dur="500"/>
                                        <p:tgtEl>
                                          <p:spTgt spid="115"/>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1" fill="hold" nodeType="clickEffect">
                                  <p:stCondLst>
                                    <p:cond delay="0"/>
                                  </p:stCondLst>
                                  <p:childTnLst>
                                    <p:set>
                                      <p:cBhvr>
                                        <p:cTn id="49" dur="1" fill="hold">
                                          <p:stCondLst>
                                            <p:cond delay="0"/>
                                          </p:stCondLst>
                                        </p:cTn>
                                        <p:tgtEl>
                                          <p:spTgt spid="116"/>
                                        </p:tgtEl>
                                        <p:attrNameLst>
                                          <p:attrName>style.visibility</p:attrName>
                                        </p:attrNameLst>
                                      </p:cBhvr>
                                      <p:to>
                                        <p:strVal val="visible"/>
                                      </p:to>
                                    </p:set>
                                    <p:animEffect transition="in" filter="wipe(up)">
                                      <p:cBhvr>
                                        <p:cTn id="50" dur="500"/>
                                        <p:tgtEl>
                                          <p:spTgt spid="116"/>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98"/>
                                        </p:tgtEl>
                                        <p:attrNameLst>
                                          <p:attrName>style.visibility</p:attrName>
                                        </p:attrNameLst>
                                      </p:cBhvr>
                                      <p:to>
                                        <p:strVal val="visible"/>
                                      </p:to>
                                    </p:set>
                                    <p:animEffect transition="in" filter="fade">
                                      <p:cBhvr>
                                        <p:cTn id="55" dur="500"/>
                                        <p:tgtEl>
                                          <p:spTgt spid="98"/>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00"/>
                                        </p:tgtEl>
                                        <p:attrNameLst>
                                          <p:attrName>style.visibility</p:attrName>
                                        </p:attrNameLst>
                                      </p:cBhvr>
                                      <p:to>
                                        <p:strVal val="visible"/>
                                      </p:to>
                                    </p:set>
                                    <p:animEffect transition="in" filter="fade">
                                      <p:cBhvr>
                                        <p:cTn id="58" dur="500"/>
                                        <p:tgtEl>
                                          <p:spTgt spid="100"/>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97"/>
                                        </p:tgtEl>
                                        <p:attrNameLst>
                                          <p:attrName>style.visibility</p:attrName>
                                        </p:attrNameLst>
                                      </p:cBhvr>
                                      <p:to>
                                        <p:strVal val="visible"/>
                                      </p:to>
                                    </p:set>
                                    <p:animEffect transition="in" filter="fade">
                                      <p:cBhvr>
                                        <p:cTn id="61" dur="500"/>
                                        <p:tgtEl>
                                          <p:spTgt spid="97"/>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102"/>
                                        </p:tgtEl>
                                        <p:attrNameLst>
                                          <p:attrName>style.visibility</p:attrName>
                                        </p:attrNameLst>
                                      </p:cBhvr>
                                      <p:to>
                                        <p:strVal val="visible"/>
                                      </p:to>
                                    </p:set>
                                    <p:animEffect transition="in" filter="fade">
                                      <p:cBhvr>
                                        <p:cTn id="64" dur="500"/>
                                        <p:tgtEl>
                                          <p:spTgt spid="102"/>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118"/>
                                        </p:tgtEl>
                                        <p:attrNameLst>
                                          <p:attrName>style.visibility</p:attrName>
                                        </p:attrNameLst>
                                      </p:cBhvr>
                                      <p:to>
                                        <p:strVal val="visible"/>
                                      </p:to>
                                    </p:set>
                                    <p:animEffect transition="in" filter="fade">
                                      <p:cBhvr>
                                        <p:cTn id="67" dur="500"/>
                                        <p:tgtEl>
                                          <p:spTgt spid="118"/>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96"/>
                                        </p:tgtEl>
                                        <p:attrNameLst>
                                          <p:attrName>style.visibility</p:attrName>
                                        </p:attrNameLst>
                                      </p:cBhvr>
                                      <p:to>
                                        <p:strVal val="visible"/>
                                      </p:to>
                                    </p:set>
                                    <p:animEffect transition="in" filter="fade">
                                      <p:cBhvr>
                                        <p:cTn id="70" dur="500"/>
                                        <p:tgtEl>
                                          <p:spTgt spid="96"/>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120"/>
                                        </p:tgtEl>
                                        <p:attrNameLst>
                                          <p:attrName>style.visibility</p:attrName>
                                        </p:attrNameLst>
                                      </p:cBhvr>
                                      <p:to>
                                        <p:strVal val="visible"/>
                                      </p:to>
                                    </p:set>
                                    <p:animEffect transition="in" filter="fade">
                                      <p:cBhvr>
                                        <p:cTn id="73" dur="500"/>
                                        <p:tgtEl>
                                          <p:spTgt spid="120"/>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117"/>
                                        </p:tgtEl>
                                        <p:attrNameLst>
                                          <p:attrName>style.visibility</p:attrName>
                                        </p:attrNameLst>
                                      </p:cBhvr>
                                      <p:to>
                                        <p:strVal val="visible"/>
                                      </p:to>
                                    </p:set>
                                    <p:animEffect transition="in" filter="fade">
                                      <p:cBhvr>
                                        <p:cTn id="76" dur="500"/>
                                        <p:tgtEl>
                                          <p:spTgt spid="117"/>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119"/>
                                        </p:tgtEl>
                                        <p:attrNameLst>
                                          <p:attrName>style.visibility</p:attrName>
                                        </p:attrNameLst>
                                      </p:cBhvr>
                                      <p:to>
                                        <p:strVal val="visible"/>
                                      </p:to>
                                    </p:set>
                                    <p:animEffect transition="in" filter="fade">
                                      <p:cBhvr>
                                        <p:cTn id="79" dur="500"/>
                                        <p:tgtEl>
                                          <p:spTgt spid="119"/>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4" fill="hold" nodeType="clickEffect">
                                  <p:stCondLst>
                                    <p:cond delay="0"/>
                                  </p:stCondLst>
                                  <p:childTnLst>
                                    <p:set>
                                      <p:cBhvr>
                                        <p:cTn id="83" dur="1" fill="hold">
                                          <p:stCondLst>
                                            <p:cond delay="0"/>
                                          </p:stCondLst>
                                        </p:cTn>
                                        <p:tgtEl>
                                          <p:spTgt spid="164"/>
                                        </p:tgtEl>
                                        <p:attrNameLst>
                                          <p:attrName>style.visibility</p:attrName>
                                        </p:attrNameLst>
                                      </p:cBhvr>
                                      <p:to>
                                        <p:strVal val="visible"/>
                                      </p:to>
                                    </p:set>
                                    <p:animEffect transition="in" filter="wipe(down)">
                                      <p:cBhvr>
                                        <p:cTn id="84" dur="500"/>
                                        <p:tgtEl>
                                          <p:spTgt spid="164"/>
                                        </p:tgtEl>
                                      </p:cBhvr>
                                    </p:animEffect>
                                  </p:childTnLst>
                                </p:cTn>
                              </p:par>
                              <p:par>
                                <p:cTn id="85" presetID="22" presetClass="entr" presetSubtype="4" fill="hold" grpId="0" nodeType="withEffect">
                                  <p:stCondLst>
                                    <p:cond delay="0"/>
                                  </p:stCondLst>
                                  <p:childTnLst>
                                    <p:set>
                                      <p:cBhvr>
                                        <p:cTn id="86" dur="1" fill="hold">
                                          <p:stCondLst>
                                            <p:cond delay="0"/>
                                          </p:stCondLst>
                                        </p:cTn>
                                        <p:tgtEl>
                                          <p:spTgt spid="165"/>
                                        </p:tgtEl>
                                        <p:attrNameLst>
                                          <p:attrName>style.visibility</p:attrName>
                                        </p:attrNameLst>
                                      </p:cBhvr>
                                      <p:to>
                                        <p:strVal val="visible"/>
                                      </p:to>
                                    </p:set>
                                    <p:animEffect transition="in" filter="wipe(down)">
                                      <p:cBhvr>
                                        <p:cTn id="87" dur="500"/>
                                        <p:tgtEl>
                                          <p:spTgt spid="165"/>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4" fill="hold" nodeType="clickEffect">
                                  <p:stCondLst>
                                    <p:cond delay="0"/>
                                  </p:stCondLst>
                                  <p:childTnLst>
                                    <p:set>
                                      <p:cBhvr>
                                        <p:cTn id="91" dur="1" fill="hold">
                                          <p:stCondLst>
                                            <p:cond delay="0"/>
                                          </p:stCondLst>
                                        </p:cTn>
                                        <p:tgtEl>
                                          <p:spTgt spid="166"/>
                                        </p:tgtEl>
                                        <p:attrNameLst>
                                          <p:attrName>style.visibility</p:attrName>
                                        </p:attrNameLst>
                                      </p:cBhvr>
                                      <p:to>
                                        <p:strVal val="visible"/>
                                      </p:to>
                                    </p:set>
                                    <p:animEffect transition="in" filter="wipe(down)">
                                      <p:cBhvr>
                                        <p:cTn id="92" dur="500"/>
                                        <p:tgtEl>
                                          <p:spTgt spid="166"/>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4" fill="hold" grpId="0" nodeType="clickEffect">
                                  <p:stCondLst>
                                    <p:cond delay="0"/>
                                  </p:stCondLst>
                                  <p:childTnLst>
                                    <p:set>
                                      <p:cBhvr>
                                        <p:cTn id="96" dur="1" fill="hold">
                                          <p:stCondLst>
                                            <p:cond delay="0"/>
                                          </p:stCondLst>
                                        </p:cTn>
                                        <p:tgtEl>
                                          <p:spTgt spid="167"/>
                                        </p:tgtEl>
                                        <p:attrNameLst>
                                          <p:attrName>style.visibility</p:attrName>
                                        </p:attrNameLst>
                                      </p:cBhvr>
                                      <p:to>
                                        <p:strVal val="visible"/>
                                      </p:to>
                                    </p:set>
                                    <p:animEffect transition="in" filter="wipe(down)">
                                      <p:cBhvr>
                                        <p:cTn id="97" dur="500"/>
                                        <p:tgtEl>
                                          <p:spTgt spid="167"/>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4" fill="hold" grpId="0" nodeType="clickEffect">
                                  <p:stCondLst>
                                    <p:cond delay="0"/>
                                  </p:stCondLst>
                                  <p:childTnLst>
                                    <p:set>
                                      <p:cBhvr>
                                        <p:cTn id="101" dur="1" fill="hold">
                                          <p:stCondLst>
                                            <p:cond delay="0"/>
                                          </p:stCondLst>
                                        </p:cTn>
                                        <p:tgtEl>
                                          <p:spTgt spid="18"/>
                                        </p:tgtEl>
                                        <p:attrNameLst>
                                          <p:attrName>style.visibility</p:attrName>
                                        </p:attrNameLst>
                                      </p:cBhvr>
                                      <p:to>
                                        <p:strVal val="visible"/>
                                      </p:to>
                                    </p:set>
                                    <p:animEffect transition="in" filter="wipe(down)">
                                      <p:cBhvr>
                                        <p:cTn id="102" dur="500"/>
                                        <p:tgtEl>
                                          <p:spTgt spid="18"/>
                                        </p:tgtEl>
                                      </p:cBhvr>
                                    </p:animEffect>
                                  </p:childTnLst>
                                </p:cTn>
                              </p:par>
                              <p:par>
                                <p:cTn id="103" presetID="22" presetClass="entr" presetSubtype="4" fill="hold" grpId="0" nodeType="withEffect">
                                  <p:stCondLst>
                                    <p:cond delay="0"/>
                                  </p:stCondLst>
                                  <p:childTnLst>
                                    <p:set>
                                      <p:cBhvr>
                                        <p:cTn id="104" dur="1" fill="hold">
                                          <p:stCondLst>
                                            <p:cond delay="0"/>
                                          </p:stCondLst>
                                        </p:cTn>
                                        <p:tgtEl>
                                          <p:spTgt spid="169"/>
                                        </p:tgtEl>
                                        <p:attrNameLst>
                                          <p:attrName>style.visibility</p:attrName>
                                        </p:attrNameLst>
                                      </p:cBhvr>
                                      <p:to>
                                        <p:strVal val="visible"/>
                                      </p:to>
                                    </p:set>
                                    <p:animEffect transition="in" filter="wipe(down)">
                                      <p:cBhvr>
                                        <p:cTn id="105" dur="500"/>
                                        <p:tgtEl>
                                          <p:spTgt spid="169"/>
                                        </p:tgtEl>
                                      </p:cBhvr>
                                    </p:animEffect>
                                  </p:childTnLst>
                                </p:cTn>
                              </p:par>
                            </p:childTnLst>
                          </p:cTn>
                        </p:par>
                      </p:childTnLst>
                    </p:cTn>
                  </p:par>
                  <p:par>
                    <p:cTn id="106" fill="hold">
                      <p:stCondLst>
                        <p:cond delay="indefinite"/>
                      </p:stCondLst>
                      <p:childTnLst>
                        <p:par>
                          <p:cTn id="107" fill="hold">
                            <p:stCondLst>
                              <p:cond delay="0"/>
                            </p:stCondLst>
                            <p:childTnLst>
                              <p:par>
                                <p:cTn id="108" presetID="22" presetClass="entr" presetSubtype="4" fill="hold" grpId="0" nodeType="clickEffect">
                                  <p:stCondLst>
                                    <p:cond delay="0"/>
                                  </p:stCondLst>
                                  <p:childTnLst>
                                    <p:set>
                                      <p:cBhvr>
                                        <p:cTn id="109" dur="1" fill="hold">
                                          <p:stCondLst>
                                            <p:cond delay="0"/>
                                          </p:stCondLst>
                                        </p:cTn>
                                        <p:tgtEl>
                                          <p:spTgt spid="95">
                                            <p:txEl>
                                              <p:pRg st="10" end="10"/>
                                            </p:txEl>
                                          </p:spTgt>
                                        </p:tgtEl>
                                        <p:attrNameLst>
                                          <p:attrName>style.visibility</p:attrName>
                                        </p:attrNameLst>
                                      </p:cBhvr>
                                      <p:to>
                                        <p:strVal val="visible"/>
                                      </p:to>
                                    </p:set>
                                    <p:animEffect transition="in" filter="wipe(down)">
                                      <p:cBhvr>
                                        <p:cTn id="110" dur="500"/>
                                        <p:tgtEl>
                                          <p:spTgt spid="95">
                                            <p:txEl>
                                              <p:pRg st="10" end="10"/>
                                            </p:txEl>
                                          </p:spTgt>
                                        </p:tgtEl>
                                      </p:cBhvr>
                                    </p:animEffect>
                                  </p:childTnLst>
                                </p:cTn>
                              </p:par>
                            </p:childTnLst>
                          </p:cTn>
                        </p:par>
                      </p:childTnLst>
                    </p:cTn>
                  </p:par>
                  <p:par>
                    <p:cTn id="111" fill="hold">
                      <p:stCondLst>
                        <p:cond delay="indefinite"/>
                      </p:stCondLst>
                      <p:childTnLst>
                        <p:par>
                          <p:cTn id="112" fill="hold">
                            <p:stCondLst>
                              <p:cond delay="0"/>
                            </p:stCondLst>
                            <p:childTnLst>
                              <p:par>
                                <p:cTn id="113" presetID="22" presetClass="entr" presetSubtype="4" fill="hold" nodeType="clickEffect">
                                  <p:stCondLst>
                                    <p:cond delay="0"/>
                                  </p:stCondLst>
                                  <p:childTnLst>
                                    <p:set>
                                      <p:cBhvr>
                                        <p:cTn id="114" dur="1" fill="hold">
                                          <p:stCondLst>
                                            <p:cond delay="0"/>
                                          </p:stCondLst>
                                        </p:cTn>
                                        <p:tgtEl>
                                          <p:spTgt spid="170"/>
                                        </p:tgtEl>
                                        <p:attrNameLst>
                                          <p:attrName>style.visibility</p:attrName>
                                        </p:attrNameLst>
                                      </p:cBhvr>
                                      <p:to>
                                        <p:strVal val="visible"/>
                                      </p:to>
                                    </p:set>
                                    <p:animEffect transition="in" filter="wipe(down)">
                                      <p:cBhvr>
                                        <p:cTn id="115" dur="500"/>
                                        <p:tgtEl>
                                          <p:spTgt spid="170"/>
                                        </p:tgtEl>
                                      </p:cBhvr>
                                    </p:animEffect>
                                  </p:childTnLst>
                                </p:cTn>
                              </p:par>
                              <p:par>
                                <p:cTn id="116" presetID="22" presetClass="entr" presetSubtype="4" fill="hold" grpId="0" nodeType="withEffect">
                                  <p:stCondLst>
                                    <p:cond delay="0"/>
                                  </p:stCondLst>
                                  <p:childTnLst>
                                    <p:set>
                                      <p:cBhvr>
                                        <p:cTn id="117" dur="1" fill="hold">
                                          <p:stCondLst>
                                            <p:cond delay="0"/>
                                          </p:stCondLst>
                                        </p:cTn>
                                        <p:tgtEl>
                                          <p:spTgt spid="171"/>
                                        </p:tgtEl>
                                        <p:attrNameLst>
                                          <p:attrName>style.visibility</p:attrName>
                                        </p:attrNameLst>
                                      </p:cBhvr>
                                      <p:to>
                                        <p:strVal val="visible"/>
                                      </p:to>
                                    </p:set>
                                    <p:animEffect transition="in" filter="wipe(down)">
                                      <p:cBhvr>
                                        <p:cTn id="118" dur="500"/>
                                        <p:tgtEl>
                                          <p:spTgt spid="1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uiExpand="1" build="p"/>
      <p:bldP spid="96" grpId="0" animBg="1"/>
      <p:bldP spid="97" grpId="0" animBg="1"/>
      <p:bldP spid="98" grpId="0" animBg="1"/>
      <p:bldP spid="100" grpId="0" animBg="1"/>
      <p:bldP spid="102" grpId="0" animBg="1"/>
      <p:bldP spid="117" grpId="0" animBg="1"/>
      <p:bldP spid="118" grpId="0" animBg="1"/>
      <p:bldP spid="119" grpId="0" animBg="1"/>
      <p:bldP spid="120" grpId="0" animBg="1"/>
      <p:bldP spid="165" grpId="0" animBg="1"/>
      <p:bldP spid="167" grpId="0" animBg="1"/>
      <p:bldP spid="18" grpId="0" animBg="1"/>
      <p:bldP spid="169" grpId="0" animBg="1"/>
      <p:bldP spid="17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DD893F13-D3F0-4CFC-927C-717BF6AB10CA}"/>
              </a:ext>
            </a:extLst>
          </p:cNvPr>
          <p:cNvSpPr/>
          <p:nvPr/>
        </p:nvSpPr>
        <p:spPr>
          <a:xfrm>
            <a:off x="3193771" y="1228134"/>
            <a:ext cx="2104686" cy="1385997"/>
          </a:xfrm>
          <a:prstGeom prst="rect">
            <a:avLst/>
          </a:prstGeom>
          <a:solidFill>
            <a:srgbClr val="FF0000">
              <a:alpha val="2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38F6DD28-3C78-4045-9FA4-37C5785A1CF0}"/>
              </a:ext>
            </a:extLst>
          </p:cNvPr>
          <p:cNvSpPr/>
          <p:nvPr/>
        </p:nvSpPr>
        <p:spPr>
          <a:xfrm>
            <a:off x="761358" y="1219209"/>
            <a:ext cx="4537099" cy="3322553"/>
          </a:xfrm>
          <a:prstGeom prst="rect">
            <a:avLst/>
          </a:prstGeom>
          <a:solidFill>
            <a:schemeClr val="accent1">
              <a:alpha val="0"/>
            </a:schemeClr>
          </a:solidFill>
          <a:ln>
            <a:solidFill>
              <a:schemeClr val="bg1">
                <a:lumMod val="85000"/>
                <a:alpha val="9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dirty="0">
                <a:solidFill>
                  <a:schemeClr val="accent2">
                    <a:lumMod val="75000"/>
                  </a:schemeClr>
                </a:solidFill>
              </a:rPr>
              <a:t>Decision Trees for Classification</a:t>
            </a:r>
          </a:p>
        </p:txBody>
      </p:sp>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12"/>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4</a:t>
            </a:fld>
            <a:endParaRPr lang="en-IN" sz="2800" dirty="0">
              <a:solidFill>
                <a:schemeClr val="accent2">
                  <a:lumMod val="40000"/>
                  <a:lumOff val="60000"/>
                </a:schemeClr>
              </a:solidFill>
            </a:endParaRPr>
          </a:p>
        </p:txBody>
      </p:sp>
      <p:sp>
        <p:nvSpPr>
          <p:cNvPr id="233" name="Oval 9">
            <a:extLst>
              <a:ext uri="{FF2B5EF4-FFF2-40B4-BE49-F238E27FC236}">
                <a16:creationId xmlns:a16="http://schemas.microsoft.com/office/drawing/2014/main" id="{BDE0799D-4664-4043-B2B9-A92DD6DC2321}"/>
              </a:ext>
            </a:extLst>
          </p:cNvPr>
          <p:cNvSpPr>
            <a:spLocks noChangeArrowheads="1"/>
          </p:cNvSpPr>
          <p:nvPr/>
        </p:nvSpPr>
        <p:spPr bwMode="auto">
          <a:xfrm>
            <a:off x="4053211" y="1624569"/>
            <a:ext cx="224510" cy="236658"/>
          </a:xfrm>
          <a:prstGeom prst="ellipse">
            <a:avLst/>
          </a:prstGeom>
          <a:solidFill>
            <a:srgbClr val="FF0000"/>
          </a:solidFill>
          <a:ln w="9525" cap="flat">
            <a:solidFill>
              <a:srgbClr val="FF3333"/>
            </a:solidFill>
            <a:round/>
            <a:headEnd/>
            <a:tailEnd/>
          </a:ln>
          <a:effectLst/>
        </p:spPr>
        <p:txBody>
          <a:bodyPr wrap="none" anchor="ctr"/>
          <a:lstStyle/>
          <a:p>
            <a:endParaRPr lang="en-IN"/>
          </a:p>
        </p:txBody>
      </p:sp>
      <p:sp>
        <p:nvSpPr>
          <p:cNvPr id="235" name="Oval 9">
            <a:extLst>
              <a:ext uri="{FF2B5EF4-FFF2-40B4-BE49-F238E27FC236}">
                <a16:creationId xmlns:a16="http://schemas.microsoft.com/office/drawing/2014/main" id="{482A9334-C703-4B18-BF68-6BC65D7A494C}"/>
              </a:ext>
            </a:extLst>
          </p:cNvPr>
          <p:cNvSpPr>
            <a:spLocks noChangeArrowheads="1"/>
          </p:cNvSpPr>
          <p:nvPr/>
        </p:nvSpPr>
        <p:spPr bwMode="auto">
          <a:xfrm>
            <a:off x="3545424" y="1780616"/>
            <a:ext cx="224510" cy="236658"/>
          </a:xfrm>
          <a:prstGeom prst="ellipse">
            <a:avLst/>
          </a:prstGeom>
          <a:solidFill>
            <a:srgbClr val="FF0000"/>
          </a:solidFill>
          <a:ln w="9525" cap="flat">
            <a:solidFill>
              <a:srgbClr val="FF3333"/>
            </a:solidFill>
            <a:round/>
            <a:headEnd/>
            <a:tailEnd/>
          </a:ln>
          <a:effectLst/>
        </p:spPr>
        <p:txBody>
          <a:bodyPr wrap="none" anchor="ctr"/>
          <a:lstStyle/>
          <a:p>
            <a:endParaRPr lang="en-IN"/>
          </a:p>
        </p:txBody>
      </p:sp>
      <p:sp>
        <p:nvSpPr>
          <p:cNvPr id="236" name="Oval 9">
            <a:extLst>
              <a:ext uri="{FF2B5EF4-FFF2-40B4-BE49-F238E27FC236}">
                <a16:creationId xmlns:a16="http://schemas.microsoft.com/office/drawing/2014/main" id="{78B0C695-00FD-416E-8BF7-A8DBDEF52CBC}"/>
              </a:ext>
            </a:extLst>
          </p:cNvPr>
          <p:cNvSpPr>
            <a:spLocks noChangeArrowheads="1"/>
          </p:cNvSpPr>
          <p:nvPr/>
        </p:nvSpPr>
        <p:spPr bwMode="auto">
          <a:xfrm>
            <a:off x="3635384" y="1261889"/>
            <a:ext cx="224510" cy="236658"/>
          </a:xfrm>
          <a:prstGeom prst="ellipse">
            <a:avLst/>
          </a:prstGeom>
          <a:solidFill>
            <a:srgbClr val="FF0000"/>
          </a:solidFill>
          <a:ln w="9525" cap="flat">
            <a:solidFill>
              <a:srgbClr val="FF3333"/>
            </a:solidFill>
            <a:round/>
            <a:headEnd/>
            <a:tailEnd/>
          </a:ln>
          <a:effectLst/>
        </p:spPr>
        <p:txBody>
          <a:bodyPr wrap="none" anchor="ctr"/>
          <a:lstStyle/>
          <a:p>
            <a:endParaRPr lang="en-IN"/>
          </a:p>
        </p:txBody>
      </p:sp>
      <p:sp>
        <p:nvSpPr>
          <p:cNvPr id="237" name="Oval 9">
            <a:extLst>
              <a:ext uri="{FF2B5EF4-FFF2-40B4-BE49-F238E27FC236}">
                <a16:creationId xmlns:a16="http://schemas.microsoft.com/office/drawing/2014/main" id="{2BCD588C-B793-4832-B443-244D94234F20}"/>
              </a:ext>
            </a:extLst>
          </p:cNvPr>
          <p:cNvSpPr>
            <a:spLocks noChangeArrowheads="1"/>
          </p:cNvSpPr>
          <p:nvPr/>
        </p:nvSpPr>
        <p:spPr bwMode="auto">
          <a:xfrm>
            <a:off x="4233062" y="2311136"/>
            <a:ext cx="224510" cy="236658"/>
          </a:xfrm>
          <a:prstGeom prst="ellipse">
            <a:avLst/>
          </a:prstGeom>
          <a:solidFill>
            <a:srgbClr val="FF0000"/>
          </a:solidFill>
          <a:ln w="9525" cap="flat">
            <a:solidFill>
              <a:srgbClr val="FF3333"/>
            </a:solidFill>
            <a:round/>
            <a:headEnd/>
            <a:tailEnd/>
          </a:ln>
          <a:effectLst/>
        </p:spPr>
        <p:txBody>
          <a:bodyPr wrap="none" anchor="ctr"/>
          <a:lstStyle/>
          <a:p>
            <a:endParaRPr lang="en-IN"/>
          </a:p>
        </p:txBody>
      </p:sp>
      <p:sp>
        <p:nvSpPr>
          <p:cNvPr id="238" name="Oval 9">
            <a:extLst>
              <a:ext uri="{FF2B5EF4-FFF2-40B4-BE49-F238E27FC236}">
                <a16:creationId xmlns:a16="http://schemas.microsoft.com/office/drawing/2014/main" id="{CDD8CE60-F8AC-4B99-9F9B-31C366BDB761}"/>
              </a:ext>
            </a:extLst>
          </p:cNvPr>
          <p:cNvSpPr>
            <a:spLocks noChangeArrowheads="1"/>
          </p:cNvSpPr>
          <p:nvPr/>
        </p:nvSpPr>
        <p:spPr bwMode="auto">
          <a:xfrm>
            <a:off x="4925840" y="1317709"/>
            <a:ext cx="224510" cy="236658"/>
          </a:xfrm>
          <a:prstGeom prst="ellipse">
            <a:avLst/>
          </a:prstGeom>
          <a:solidFill>
            <a:srgbClr val="FF0000"/>
          </a:solidFill>
          <a:ln w="9525" cap="flat">
            <a:solidFill>
              <a:srgbClr val="FF3333"/>
            </a:solidFill>
            <a:round/>
            <a:headEnd/>
            <a:tailEnd/>
          </a:ln>
          <a:effectLst/>
        </p:spPr>
        <p:txBody>
          <a:bodyPr wrap="none" anchor="ctr"/>
          <a:lstStyle/>
          <a:p>
            <a:endParaRPr lang="en-IN"/>
          </a:p>
        </p:txBody>
      </p:sp>
      <p:sp>
        <p:nvSpPr>
          <p:cNvPr id="239" name="Oval 9">
            <a:extLst>
              <a:ext uri="{FF2B5EF4-FFF2-40B4-BE49-F238E27FC236}">
                <a16:creationId xmlns:a16="http://schemas.microsoft.com/office/drawing/2014/main" id="{696CB172-5C71-4329-909F-1429F9DF650A}"/>
              </a:ext>
            </a:extLst>
          </p:cNvPr>
          <p:cNvSpPr>
            <a:spLocks noChangeArrowheads="1"/>
          </p:cNvSpPr>
          <p:nvPr/>
        </p:nvSpPr>
        <p:spPr bwMode="auto">
          <a:xfrm>
            <a:off x="4433948" y="1832066"/>
            <a:ext cx="224510" cy="236658"/>
          </a:xfrm>
          <a:prstGeom prst="ellipse">
            <a:avLst/>
          </a:prstGeom>
          <a:solidFill>
            <a:srgbClr val="FF0000"/>
          </a:solidFill>
          <a:ln w="9525" cap="flat">
            <a:solidFill>
              <a:srgbClr val="FF3333"/>
            </a:solidFill>
            <a:round/>
            <a:headEnd/>
            <a:tailEnd/>
          </a:ln>
          <a:effectLst/>
        </p:spPr>
        <p:txBody>
          <a:bodyPr wrap="none" anchor="ctr"/>
          <a:lstStyle/>
          <a:p>
            <a:endParaRPr lang="en-IN"/>
          </a:p>
        </p:txBody>
      </p:sp>
      <p:sp>
        <p:nvSpPr>
          <p:cNvPr id="240" name="Oval 9">
            <a:extLst>
              <a:ext uri="{FF2B5EF4-FFF2-40B4-BE49-F238E27FC236}">
                <a16:creationId xmlns:a16="http://schemas.microsoft.com/office/drawing/2014/main" id="{02679E8F-9B36-46D6-AB82-85B5ECC6840E}"/>
              </a:ext>
            </a:extLst>
          </p:cNvPr>
          <p:cNvSpPr>
            <a:spLocks noChangeArrowheads="1"/>
          </p:cNvSpPr>
          <p:nvPr/>
        </p:nvSpPr>
        <p:spPr bwMode="auto">
          <a:xfrm>
            <a:off x="5000502" y="1822474"/>
            <a:ext cx="224510" cy="236658"/>
          </a:xfrm>
          <a:prstGeom prst="ellipse">
            <a:avLst/>
          </a:prstGeom>
          <a:solidFill>
            <a:srgbClr val="FF0000"/>
          </a:solidFill>
          <a:ln w="9525" cap="flat">
            <a:solidFill>
              <a:srgbClr val="FF3333"/>
            </a:solidFill>
            <a:round/>
            <a:headEnd/>
            <a:tailEnd/>
          </a:ln>
          <a:effectLst/>
        </p:spPr>
        <p:txBody>
          <a:bodyPr wrap="none" anchor="ctr"/>
          <a:lstStyle/>
          <a:p>
            <a:endParaRPr lang="en-IN"/>
          </a:p>
        </p:txBody>
      </p:sp>
      <p:sp>
        <p:nvSpPr>
          <p:cNvPr id="241" name="Oval 9">
            <a:extLst>
              <a:ext uri="{FF2B5EF4-FFF2-40B4-BE49-F238E27FC236}">
                <a16:creationId xmlns:a16="http://schemas.microsoft.com/office/drawing/2014/main" id="{F7BAD65C-1D32-49FE-BE08-8B4597797F9A}"/>
              </a:ext>
            </a:extLst>
          </p:cNvPr>
          <p:cNvSpPr>
            <a:spLocks noChangeArrowheads="1"/>
          </p:cNvSpPr>
          <p:nvPr/>
        </p:nvSpPr>
        <p:spPr bwMode="auto">
          <a:xfrm>
            <a:off x="3327010" y="2297465"/>
            <a:ext cx="224510" cy="236658"/>
          </a:xfrm>
          <a:prstGeom prst="ellipse">
            <a:avLst/>
          </a:prstGeom>
          <a:solidFill>
            <a:srgbClr val="FF0000"/>
          </a:solidFill>
          <a:ln w="9525" cap="flat">
            <a:solidFill>
              <a:srgbClr val="FF3333"/>
            </a:solidFill>
            <a:round/>
            <a:headEnd/>
            <a:tailEnd/>
          </a:ln>
          <a:effectLst/>
        </p:spPr>
        <p:txBody>
          <a:bodyPr wrap="none" anchor="ctr"/>
          <a:lstStyle/>
          <a:p>
            <a:endParaRPr lang="en-IN"/>
          </a:p>
        </p:txBody>
      </p:sp>
      <p:sp>
        <p:nvSpPr>
          <p:cNvPr id="242" name="Oval 9">
            <a:extLst>
              <a:ext uri="{FF2B5EF4-FFF2-40B4-BE49-F238E27FC236}">
                <a16:creationId xmlns:a16="http://schemas.microsoft.com/office/drawing/2014/main" id="{98226EF2-8981-4751-9285-CA34D59DE815}"/>
              </a:ext>
            </a:extLst>
          </p:cNvPr>
          <p:cNvSpPr>
            <a:spLocks noChangeArrowheads="1"/>
          </p:cNvSpPr>
          <p:nvPr/>
        </p:nvSpPr>
        <p:spPr bwMode="auto">
          <a:xfrm>
            <a:off x="3197143" y="1499400"/>
            <a:ext cx="224510" cy="236658"/>
          </a:xfrm>
          <a:prstGeom prst="ellipse">
            <a:avLst/>
          </a:prstGeom>
          <a:solidFill>
            <a:srgbClr val="FF0000"/>
          </a:solidFill>
          <a:ln w="9525" cap="flat">
            <a:solidFill>
              <a:srgbClr val="FF3333"/>
            </a:solidFill>
            <a:round/>
            <a:headEnd/>
            <a:tailEnd/>
          </a:ln>
          <a:effectLst/>
        </p:spPr>
        <p:txBody>
          <a:bodyPr wrap="none" anchor="ctr"/>
          <a:lstStyle/>
          <a:p>
            <a:endParaRPr lang="en-IN"/>
          </a:p>
        </p:txBody>
      </p:sp>
      <p:sp>
        <p:nvSpPr>
          <p:cNvPr id="243" name="Oval 9">
            <a:extLst>
              <a:ext uri="{FF2B5EF4-FFF2-40B4-BE49-F238E27FC236}">
                <a16:creationId xmlns:a16="http://schemas.microsoft.com/office/drawing/2014/main" id="{DBA84320-E17A-4091-83A6-7CCEAF9D09DE}"/>
              </a:ext>
            </a:extLst>
          </p:cNvPr>
          <p:cNvSpPr>
            <a:spLocks noChangeArrowheads="1"/>
          </p:cNvSpPr>
          <p:nvPr/>
        </p:nvSpPr>
        <p:spPr bwMode="auto">
          <a:xfrm>
            <a:off x="3824538" y="2033152"/>
            <a:ext cx="224510" cy="236658"/>
          </a:xfrm>
          <a:prstGeom prst="ellipse">
            <a:avLst/>
          </a:prstGeom>
          <a:solidFill>
            <a:srgbClr val="FF0000"/>
          </a:solidFill>
          <a:ln w="9525" cap="flat">
            <a:solidFill>
              <a:srgbClr val="FF3333"/>
            </a:solidFill>
            <a:round/>
            <a:headEnd/>
            <a:tailEnd/>
          </a:ln>
          <a:effectLst/>
        </p:spPr>
        <p:txBody>
          <a:bodyPr wrap="none" anchor="ctr"/>
          <a:lstStyle/>
          <a:p>
            <a:endParaRPr lang="en-IN"/>
          </a:p>
        </p:txBody>
      </p:sp>
      <p:sp>
        <p:nvSpPr>
          <p:cNvPr id="244" name="Oval 9">
            <a:extLst>
              <a:ext uri="{FF2B5EF4-FFF2-40B4-BE49-F238E27FC236}">
                <a16:creationId xmlns:a16="http://schemas.microsoft.com/office/drawing/2014/main" id="{431CEA02-B414-447E-9A00-7E453BB219D0}"/>
              </a:ext>
            </a:extLst>
          </p:cNvPr>
          <p:cNvSpPr>
            <a:spLocks noChangeArrowheads="1"/>
          </p:cNvSpPr>
          <p:nvPr/>
        </p:nvSpPr>
        <p:spPr bwMode="auto">
          <a:xfrm>
            <a:off x="4335310" y="1244815"/>
            <a:ext cx="224510" cy="236658"/>
          </a:xfrm>
          <a:prstGeom prst="ellipse">
            <a:avLst/>
          </a:prstGeom>
          <a:solidFill>
            <a:srgbClr val="FF0000"/>
          </a:solidFill>
          <a:ln w="9525" cap="flat">
            <a:solidFill>
              <a:srgbClr val="FF3333"/>
            </a:solidFill>
            <a:round/>
            <a:headEnd/>
            <a:tailEnd/>
          </a:ln>
          <a:effectLst/>
        </p:spPr>
        <p:txBody>
          <a:bodyPr wrap="none" anchor="ctr"/>
          <a:lstStyle/>
          <a:p>
            <a:endParaRPr lang="en-IN"/>
          </a:p>
        </p:txBody>
      </p:sp>
      <p:sp>
        <p:nvSpPr>
          <p:cNvPr id="245" name="Oval 9">
            <a:extLst>
              <a:ext uri="{FF2B5EF4-FFF2-40B4-BE49-F238E27FC236}">
                <a16:creationId xmlns:a16="http://schemas.microsoft.com/office/drawing/2014/main" id="{C9735E16-34E7-489B-AC5A-48A3AD44DA57}"/>
              </a:ext>
            </a:extLst>
          </p:cNvPr>
          <p:cNvSpPr>
            <a:spLocks noChangeArrowheads="1"/>
          </p:cNvSpPr>
          <p:nvPr/>
        </p:nvSpPr>
        <p:spPr bwMode="auto">
          <a:xfrm>
            <a:off x="4813585" y="2260258"/>
            <a:ext cx="224510" cy="236658"/>
          </a:xfrm>
          <a:prstGeom prst="ellipse">
            <a:avLst/>
          </a:prstGeom>
          <a:solidFill>
            <a:srgbClr val="FF0000"/>
          </a:solidFill>
          <a:ln w="9525" cap="flat">
            <a:solidFill>
              <a:srgbClr val="FF3333"/>
            </a:solidFill>
            <a:round/>
            <a:headEnd/>
            <a:tailEnd/>
          </a:ln>
          <a:effectLst/>
        </p:spPr>
        <p:txBody>
          <a:bodyPr wrap="none" anchor="ctr"/>
          <a:lstStyle/>
          <a:p>
            <a:endParaRPr lang="en-IN"/>
          </a:p>
        </p:txBody>
      </p:sp>
      <p:sp>
        <p:nvSpPr>
          <p:cNvPr id="246" name="Oval 9">
            <a:extLst>
              <a:ext uri="{FF2B5EF4-FFF2-40B4-BE49-F238E27FC236}">
                <a16:creationId xmlns:a16="http://schemas.microsoft.com/office/drawing/2014/main" id="{4486431F-5F3D-4340-8DE6-57E32ED46037}"/>
              </a:ext>
            </a:extLst>
          </p:cNvPr>
          <p:cNvSpPr>
            <a:spLocks noChangeArrowheads="1"/>
          </p:cNvSpPr>
          <p:nvPr/>
        </p:nvSpPr>
        <p:spPr bwMode="auto">
          <a:xfrm>
            <a:off x="1716911" y="1261889"/>
            <a:ext cx="224510" cy="236658"/>
          </a:xfrm>
          <a:prstGeom prst="ellipse">
            <a:avLst/>
          </a:prstGeom>
          <a:solidFill>
            <a:srgbClr val="00B050"/>
          </a:solidFill>
          <a:ln w="9525" cap="flat">
            <a:solidFill>
              <a:srgbClr val="FF3333"/>
            </a:solidFill>
            <a:round/>
            <a:headEnd/>
            <a:tailEnd/>
          </a:ln>
          <a:effectLst/>
        </p:spPr>
        <p:txBody>
          <a:bodyPr wrap="none" anchor="ctr"/>
          <a:lstStyle/>
          <a:p>
            <a:endParaRPr lang="en-IN"/>
          </a:p>
        </p:txBody>
      </p:sp>
      <p:sp>
        <p:nvSpPr>
          <p:cNvPr id="247" name="Oval 9">
            <a:extLst>
              <a:ext uri="{FF2B5EF4-FFF2-40B4-BE49-F238E27FC236}">
                <a16:creationId xmlns:a16="http://schemas.microsoft.com/office/drawing/2014/main" id="{E2BB83B0-5CAC-42B5-8E48-C757DF2F01B0}"/>
              </a:ext>
            </a:extLst>
          </p:cNvPr>
          <p:cNvSpPr>
            <a:spLocks noChangeArrowheads="1"/>
          </p:cNvSpPr>
          <p:nvPr/>
        </p:nvSpPr>
        <p:spPr bwMode="auto">
          <a:xfrm>
            <a:off x="774453" y="1866030"/>
            <a:ext cx="224510" cy="236658"/>
          </a:xfrm>
          <a:prstGeom prst="ellipse">
            <a:avLst/>
          </a:prstGeom>
          <a:solidFill>
            <a:srgbClr val="00B050"/>
          </a:solidFill>
          <a:ln w="9525" cap="flat">
            <a:solidFill>
              <a:srgbClr val="FF3333"/>
            </a:solidFill>
            <a:round/>
            <a:headEnd/>
            <a:tailEnd/>
          </a:ln>
          <a:effectLst/>
        </p:spPr>
        <p:txBody>
          <a:bodyPr wrap="none" anchor="ctr"/>
          <a:lstStyle/>
          <a:p>
            <a:endParaRPr lang="en-IN"/>
          </a:p>
        </p:txBody>
      </p:sp>
      <p:sp>
        <p:nvSpPr>
          <p:cNvPr id="248" name="Oval 9">
            <a:extLst>
              <a:ext uri="{FF2B5EF4-FFF2-40B4-BE49-F238E27FC236}">
                <a16:creationId xmlns:a16="http://schemas.microsoft.com/office/drawing/2014/main" id="{80679F1B-3054-499B-B9DD-D43CAAE5C707}"/>
              </a:ext>
            </a:extLst>
          </p:cNvPr>
          <p:cNvSpPr>
            <a:spLocks noChangeArrowheads="1"/>
          </p:cNvSpPr>
          <p:nvPr/>
        </p:nvSpPr>
        <p:spPr bwMode="auto">
          <a:xfrm>
            <a:off x="1356125" y="1721383"/>
            <a:ext cx="224510" cy="236658"/>
          </a:xfrm>
          <a:prstGeom prst="ellipse">
            <a:avLst/>
          </a:prstGeom>
          <a:solidFill>
            <a:srgbClr val="00B050"/>
          </a:solidFill>
          <a:ln w="9525" cap="flat">
            <a:solidFill>
              <a:srgbClr val="FF3333"/>
            </a:solidFill>
            <a:round/>
            <a:headEnd/>
            <a:tailEnd/>
          </a:ln>
          <a:effectLst/>
        </p:spPr>
        <p:txBody>
          <a:bodyPr wrap="none" anchor="ctr"/>
          <a:lstStyle/>
          <a:p>
            <a:endParaRPr lang="en-IN"/>
          </a:p>
        </p:txBody>
      </p:sp>
      <p:sp>
        <p:nvSpPr>
          <p:cNvPr id="249" name="Oval 9">
            <a:extLst>
              <a:ext uri="{FF2B5EF4-FFF2-40B4-BE49-F238E27FC236}">
                <a16:creationId xmlns:a16="http://schemas.microsoft.com/office/drawing/2014/main" id="{8DC4D318-40D3-4F27-9AC4-508F53DAC18D}"/>
              </a:ext>
            </a:extLst>
          </p:cNvPr>
          <p:cNvSpPr>
            <a:spLocks noChangeArrowheads="1"/>
          </p:cNvSpPr>
          <p:nvPr/>
        </p:nvSpPr>
        <p:spPr bwMode="auto">
          <a:xfrm>
            <a:off x="2088539" y="2366758"/>
            <a:ext cx="224510" cy="236658"/>
          </a:xfrm>
          <a:prstGeom prst="ellipse">
            <a:avLst/>
          </a:prstGeom>
          <a:solidFill>
            <a:srgbClr val="00B050"/>
          </a:solidFill>
          <a:ln w="9525" cap="flat">
            <a:solidFill>
              <a:srgbClr val="FF3333"/>
            </a:solidFill>
            <a:round/>
            <a:headEnd/>
            <a:tailEnd/>
          </a:ln>
          <a:effectLst/>
        </p:spPr>
        <p:txBody>
          <a:bodyPr wrap="none" anchor="ctr"/>
          <a:lstStyle/>
          <a:p>
            <a:endParaRPr lang="en-IN"/>
          </a:p>
        </p:txBody>
      </p:sp>
      <p:sp>
        <p:nvSpPr>
          <p:cNvPr id="250" name="Oval 9">
            <a:extLst>
              <a:ext uri="{FF2B5EF4-FFF2-40B4-BE49-F238E27FC236}">
                <a16:creationId xmlns:a16="http://schemas.microsoft.com/office/drawing/2014/main" id="{AD1C0420-72E4-4C44-984E-04E37FB46EB9}"/>
              </a:ext>
            </a:extLst>
          </p:cNvPr>
          <p:cNvSpPr>
            <a:spLocks noChangeArrowheads="1"/>
          </p:cNvSpPr>
          <p:nvPr/>
        </p:nvSpPr>
        <p:spPr bwMode="auto">
          <a:xfrm>
            <a:off x="2020139" y="1867355"/>
            <a:ext cx="224510" cy="236658"/>
          </a:xfrm>
          <a:prstGeom prst="ellipse">
            <a:avLst/>
          </a:prstGeom>
          <a:solidFill>
            <a:srgbClr val="00B050"/>
          </a:solidFill>
          <a:ln w="9525" cap="flat">
            <a:solidFill>
              <a:srgbClr val="FF3333"/>
            </a:solidFill>
            <a:round/>
            <a:headEnd/>
            <a:tailEnd/>
          </a:ln>
          <a:effectLst/>
        </p:spPr>
        <p:txBody>
          <a:bodyPr wrap="none" anchor="ctr"/>
          <a:lstStyle/>
          <a:p>
            <a:endParaRPr lang="en-IN"/>
          </a:p>
        </p:txBody>
      </p:sp>
      <p:sp>
        <p:nvSpPr>
          <p:cNvPr id="251" name="Oval 9">
            <a:extLst>
              <a:ext uri="{FF2B5EF4-FFF2-40B4-BE49-F238E27FC236}">
                <a16:creationId xmlns:a16="http://schemas.microsoft.com/office/drawing/2014/main" id="{F1171659-45CE-4A15-BAEE-2322C4E59EE1}"/>
              </a:ext>
            </a:extLst>
          </p:cNvPr>
          <p:cNvSpPr>
            <a:spLocks noChangeArrowheads="1"/>
          </p:cNvSpPr>
          <p:nvPr/>
        </p:nvSpPr>
        <p:spPr bwMode="auto">
          <a:xfrm>
            <a:off x="2710048" y="2200815"/>
            <a:ext cx="224510" cy="236658"/>
          </a:xfrm>
          <a:prstGeom prst="ellipse">
            <a:avLst/>
          </a:prstGeom>
          <a:solidFill>
            <a:srgbClr val="00B050"/>
          </a:solidFill>
          <a:ln w="9525" cap="flat">
            <a:solidFill>
              <a:srgbClr val="FF3333"/>
            </a:solidFill>
            <a:round/>
            <a:headEnd/>
            <a:tailEnd/>
          </a:ln>
          <a:effectLst/>
        </p:spPr>
        <p:txBody>
          <a:bodyPr wrap="none" anchor="ctr"/>
          <a:lstStyle/>
          <a:p>
            <a:endParaRPr lang="en-IN"/>
          </a:p>
        </p:txBody>
      </p:sp>
      <p:sp>
        <p:nvSpPr>
          <p:cNvPr id="252" name="Oval 9">
            <a:extLst>
              <a:ext uri="{FF2B5EF4-FFF2-40B4-BE49-F238E27FC236}">
                <a16:creationId xmlns:a16="http://schemas.microsoft.com/office/drawing/2014/main" id="{16769378-A137-4D55-979C-20508440DC83}"/>
              </a:ext>
            </a:extLst>
          </p:cNvPr>
          <p:cNvSpPr>
            <a:spLocks noChangeArrowheads="1"/>
          </p:cNvSpPr>
          <p:nvPr/>
        </p:nvSpPr>
        <p:spPr bwMode="auto">
          <a:xfrm>
            <a:off x="2313967" y="1261889"/>
            <a:ext cx="224510" cy="236658"/>
          </a:xfrm>
          <a:prstGeom prst="ellipse">
            <a:avLst/>
          </a:prstGeom>
          <a:solidFill>
            <a:srgbClr val="00B050"/>
          </a:solidFill>
          <a:ln w="9525" cap="flat">
            <a:solidFill>
              <a:srgbClr val="FF3333"/>
            </a:solidFill>
            <a:round/>
            <a:headEnd/>
            <a:tailEnd/>
          </a:ln>
          <a:effectLst/>
        </p:spPr>
        <p:txBody>
          <a:bodyPr wrap="none" anchor="ctr"/>
          <a:lstStyle/>
          <a:p>
            <a:endParaRPr lang="en-IN"/>
          </a:p>
        </p:txBody>
      </p:sp>
      <p:sp>
        <p:nvSpPr>
          <p:cNvPr id="253" name="Oval 9">
            <a:extLst>
              <a:ext uri="{FF2B5EF4-FFF2-40B4-BE49-F238E27FC236}">
                <a16:creationId xmlns:a16="http://schemas.microsoft.com/office/drawing/2014/main" id="{6C2BBF82-C9B1-4299-9255-1BAAA05A2A5F}"/>
              </a:ext>
            </a:extLst>
          </p:cNvPr>
          <p:cNvSpPr>
            <a:spLocks noChangeArrowheads="1"/>
          </p:cNvSpPr>
          <p:nvPr/>
        </p:nvSpPr>
        <p:spPr bwMode="auto">
          <a:xfrm>
            <a:off x="1115724" y="2195236"/>
            <a:ext cx="224510" cy="236658"/>
          </a:xfrm>
          <a:prstGeom prst="ellipse">
            <a:avLst/>
          </a:prstGeom>
          <a:solidFill>
            <a:srgbClr val="00B050"/>
          </a:solidFill>
          <a:ln w="9525" cap="flat">
            <a:solidFill>
              <a:srgbClr val="FF3333"/>
            </a:solidFill>
            <a:round/>
            <a:headEnd/>
            <a:tailEnd/>
          </a:ln>
          <a:effectLst/>
        </p:spPr>
        <p:txBody>
          <a:bodyPr wrap="none" anchor="ctr"/>
          <a:lstStyle/>
          <a:p>
            <a:endParaRPr lang="en-IN"/>
          </a:p>
        </p:txBody>
      </p:sp>
      <p:sp>
        <p:nvSpPr>
          <p:cNvPr id="254" name="Oval 9">
            <a:extLst>
              <a:ext uri="{FF2B5EF4-FFF2-40B4-BE49-F238E27FC236}">
                <a16:creationId xmlns:a16="http://schemas.microsoft.com/office/drawing/2014/main" id="{9B4C367D-15F1-46E9-84C3-8E6DDC864274}"/>
              </a:ext>
            </a:extLst>
          </p:cNvPr>
          <p:cNvSpPr>
            <a:spLocks noChangeArrowheads="1"/>
          </p:cNvSpPr>
          <p:nvPr/>
        </p:nvSpPr>
        <p:spPr bwMode="auto">
          <a:xfrm>
            <a:off x="834539" y="1293605"/>
            <a:ext cx="224510" cy="236658"/>
          </a:xfrm>
          <a:prstGeom prst="ellipse">
            <a:avLst/>
          </a:prstGeom>
          <a:solidFill>
            <a:srgbClr val="00B050"/>
          </a:solidFill>
          <a:ln w="9525" cap="flat">
            <a:solidFill>
              <a:srgbClr val="FF3333"/>
            </a:solidFill>
            <a:round/>
            <a:headEnd/>
            <a:tailEnd/>
          </a:ln>
          <a:effectLst/>
        </p:spPr>
        <p:txBody>
          <a:bodyPr wrap="none" anchor="ctr"/>
          <a:lstStyle/>
          <a:p>
            <a:endParaRPr lang="en-IN"/>
          </a:p>
        </p:txBody>
      </p:sp>
      <p:sp>
        <p:nvSpPr>
          <p:cNvPr id="255" name="Oval 9">
            <a:extLst>
              <a:ext uri="{FF2B5EF4-FFF2-40B4-BE49-F238E27FC236}">
                <a16:creationId xmlns:a16="http://schemas.microsoft.com/office/drawing/2014/main" id="{EC668988-4AF8-4CB2-A419-3F8BADB3D3D4}"/>
              </a:ext>
            </a:extLst>
          </p:cNvPr>
          <p:cNvSpPr>
            <a:spLocks noChangeArrowheads="1"/>
          </p:cNvSpPr>
          <p:nvPr/>
        </p:nvSpPr>
        <p:spPr bwMode="auto">
          <a:xfrm>
            <a:off x="2707024" y="1585816"/>
            <a:ext cx="224510" cy="236658"/>
          </a:xfrm>
          <a:prstGeom prst="ellipse">
            <a:avLst/>
          </a:prstGeom>
          <a:solidFill>
            <a:srgbClr val="00B050"/>
          </a:solidFill>
          <a:ln w="9525" cap="flat">
            <a:solidFill>
              <a:srgbClr val="FF3333"/>
            </a:solidFill>
            <a:round/>
            <a:headEnd/>
            <a:tailEnd/>
          </a:ln>
          <a:effectLst/>
        </p:spPr>
        <p:txBody>
          <a:bodyPr wrap="none" anchor="ctr"/>
          <a:lstStyle/>
          <a:p>
            <a:endParaRPr lang="en-IN"/>
          </a:p>
        </p:txBody>
      </p:sp>
      <p:sp>
        <p:nvSpPr>
          <p:cNvPr id="256" name="Oval 9">
            <a:extLst>
              <a:ext uri="{FF2B5EF4-FFF2-40B4-BE49-F238E27FC236}">
                <a16:creationId xmlns:a16="http://schemas.microsoft.com/office/drawing/2014/main" id="{8B51EDE9-2AA7-43ED-BF88-BB731495FA0E}"/>
              </a:ext>
            </a:extLst>
          </p:cNvPr>
          <p:cNvSpPr>
            <a:spLocks noChangeArrowheads="1"/>
          </p:cNvSpPr>
          <p:nvPr/>
        </p:nvSpPr>
        <p:spPr bwMode="auto">
          <a:xfrm>
            <a:off x="1523414" y="2374214"/>
            <a:ext cx="224510" cy="236658"/>
          </a:xfrm>
          <a:prstGeom prst="ellipse">
            <a:avLst/>
          </a:prstGeom>
          <a:solidFill>
            <a:srgbClr val="00B050"/>
          </a:solidFill>
          <a:ln w="9525" cap="flat">
            <a:solidFill>
              <a:srgbClr val="FF3333"/>
            </a:solidFill>
            <a:round/>
            <a:headEnd/>
            <a:tailEnd/>
          </a:ln>
          <a:effectLst/>
        </p:spPr>
        <p:txBody>
          <a:bodyPr wrap="none" anchor="ctr"/>
          <a:lstStyle/>
          <a:p>
            <a:endParaRPr lang="en-IN"/>
          </a:p>
        </p:txBody>
      </p:sp>
      <p:sp>
        <p:nvSpPr>
          <p:cNvPr id="257" name="Oval 9">
            <a:extLst>
              <a:ext uri="{FF2B5EF4-FFF2-40B4-BE49-F238E27FC236}">
                <a16:creationId xmlns:a16="http://schemas.microsoft.com/office/drawing/2014/main" id="{B99D3D0D-FF7E-4DD5-82CB-55BE01386CF5}"/>
              </a:ext>
            </a:extLst>
          </p:cNvPr>
          <p:cNvSpPr>
            <a:spLocks noChangeArrowheads="1"/>
          </p:cNvSpPr>
          <p:nvPr/>
        </p:nvSpPr>
        <p:spPr bwMode="auto">
          <a:xfrm>
            <a:off x="1925606" y="2871568"/>
            <a:ext cx="224510" cy="236658"/>
          </a:xfrm>
          <a:prstGeom prst="ellipse">
            <a:avLst/>
          </a:prstGeom>
          <a:solidFill>
            <a:srgbClr val="00B050"/>
          </a:solidFill>
          <a:ln w="9525" cap="flat">
            <a:solidFill>
              <a:srgbClr val="FF3333"/>
            </a:solidFill>
            <a:round/>
            <a:headEnd/>
            <a:tailEnd/>
          </a:ln>
          <a:effectLst/>
        </p:spPr>
        <p:txBody>
          <a:bodyPr wrap="none" anchor="ctr"/>
          <a:lstStyle/>
          <a:p>
            <a:endParaRPr lang="en-IN"/>
          </a:p>
        </p:txBody>
      </p:sp>
      <p:sp>
        <p:nvSpPr>
          <p:cNvPr id="258" name="Oval 9">
            <a:extLst>
              <a:ext uri="{FF2B5EF4-FFF2-40B4-BE49-F238E27FC236}">
                <a16:creationId xmlns:a16="http://schemas.microsoft.com/office/drawing/2014/main" id="{E9436275-D47F-4639-9E0E-14A96C697E27}"/>
              </a:ext>
            </a:extLst>
          </p:cNvPr>
          <p:cNvSpPr>
            <a:spLocks noChangeArrowheads="1"/>
          </p:cNvSpPr>
          <p:nvPr/>
        </p:nvSpPr>
        <p:spPr bwMode="auto">
          <a:xfrm>
            <a:off x="2330648" y="2989880"/>
            <a:ext cx="224510" cy="236658"/>
          </a:xfrm>
          <a:prstGeom prst="ellipse">
            <a:avLst/>
          </a:prstGeom>
          <a:solidFill>
            <a:srgbClr val="00B050"/>
          </a:solidFill>
          <a:ln w="9525" cap="flat">
            <a:solidFill>
              <a:srgbClr val="FF3333"/>
            </a:solidFill>
            <a:round/>
            <a:headEnd/>
            <a:tailEnd/>
          </a:ln>
          <a:effectLst/>
        </p:spPr>
        <p:txBody>
          <a:bodyPr wrap="none" anchor="ctr"/>
          <a:lstStyle/>
          <a:p>
            <a:endParaRPr lang="en-IN"/>
          </a:p>
        </p:txBody>
      </p:sp>
      <p:sp>
        <p:nvSpPr>
          <p:cNvPr id="259" name="Oval 9">
            <a:extLst>
              <a:ext uri="{FF2B5EF4-FFF2-40B4-BE49-F238E27FC236}">
                <a16:creationId xmlns:a16="http://schemas.microsoft.com/office/drawing/2014/main" id="{3D257BE8-C656-447F-856C-C4EA04267603}"/>
              </a:ext>
            </a:extLst>
          </p:cNvPr>
          <p:cNvSpPr>
            <a:spLocks noChangeArrowheads="1"/>
          </p:cNvSpPr>
          <p:nvPr/>
        </p:nvSpPr>
        <p:spPr bwMode="auto">
          <a:xfrm>
            <a:off x="905697" y="3521238"/>
            <a:ext cx="224510" cy="236658"/>
          </a:xfrm>
          <a:prstGeom prst="ellipse">
            <a:avLst/>
          </a:prstGeom>
          <a:solidFill>
            <a:srgbClr val="FF0000"/>
          </a:solidFill>
          <a:ln w="9525" cap="flat">
            <a:solidFill>
              <a:srgbClr val="FF3333"/>
            </a:solidFill>
            <a:round/>
            <a:headEnd/>
            <a:tailEnd/>
          </a:ln>
          <a:effectLst/>
        </p:spPr>
        <p:txBody>
          <a:bodyPr wrap="none" anchor="ctr"/>
          <a:lstStyle/>
          <a:p>
            <a:endParaRPr lang="en-IN"/>
          </a:p>
        </p:txBody>
      </p:sp>
      <p:sp>
        <p:nvSpPr>
          <p:cNvPr id="260" name="Oval 9">
            <a:extLst>
              <a:ext uri="{FF2B5EF4-FFF2-40B4-BE49-F238E27FC236}">
                <a16:creationId xmlns:a16="http://schemas.microsoft.com/office/drawing/2014/main" id="{85A21BD8-80F0-40E7-80B8-4BAB3FFC435E}"/>
              </a:ext>
            </a:extLst>
          </p:cNvPr>
          <p:cNvSpPr>
            <a:spLocks noChangeArrowheads="1"/>
          </p:cNvSpPr>
          <p:nvPr/>
        </p:nvSpPr>
        <p:spPr bwMode="auto">
          <a:xfrm>
            <a:off x="1420415" y="3032425"/>
            <a:ext cx="224510" cy="236658"/>
          </a:xfrm>
          <a:prstGeom prst="ellipse">
            <a:avLst/>
          </a:prstGeom>
          <a:solidFill>
            <a:srgbClr val="00B050"/>
          </a:solidFill>
          <a:ln w="9525" cap="flat">
            <a:solidFill>
              <a:srgbClr val="FF3333"/>
            </a:solidFill>
            <a:round/>
            <a:headEnd/>
            <a:tailEnd/>
          </a:ln>
          <a:effectLst/>
        </p:spPr>
        <p:txBody>
          <a:bodyPr wrap="none" anchor="ctr"/>
          <a:lstStyle/>
          <a:p>
            <a:endParaRPr lang="en-IN"/>
          </a:p>
        </p:txBody>
      </p:sp>
      <p:sp>
        <p:nvSpPr>
          <p:cNvPr id="261" name="Oval 9">
            <a:extLst>
              <a:ext uri="{FF2B5EF4-FFF2-40B4-BE49-F238E27FC236}">
                <a16:creationId xmlns:a16="http://schemas.microsoft.com/office/drawing/2014/main" id="{AA6D1661-9430-45A6-80E9-41BF7A3735A3}"/>
              </a:ext>
            </a:extLst>
          </p:cNvPr>
          <p:cNvSpPr>
            <a:spLocks noChangeArrowheads="1"/>
          </p:cNvSpPr>
          <p:nvPr/>
        </p:nvSpPr>
        <p:spPr bwMode="auto">
          <a:xfrm>
            <a:off x="1432503" y="3840241"/>
            <a:ext cx="224510" cy="236658"/>
          </a:xfrm>
          <a:prstGeom prst="ellipse">
            <a:avLst/>
          </a:prstGeom>
          <a:solidFill>
            <a:srgbClr val="FF0000"/>
          </a:solidFill>
          <a:ln w="9525" cap="flat">
            <a:solidFill>
              <a:srgbClr val="FF3333"/>
            </a:solidFill>
            <a:round/>
            <a:headEnd/>
            <a:tailEnd/>
          </a:ln>
          <a:effectLst/>
        </p:spPr>
        <p:txBody>
          <a:bodyPr wrap="none" anchor="ctr"/>
          <a:lstStyle/>
          <a:p>
            <a:endParaRPr lang="en-IN"/>
          </a:p>
        </p:txBody>
      </p:sp>
      <p:sp>
        <p:nvSpPr>
          <p:cNvPr id="262" name="Oval 9">
            <a:extLst>
              <a:ext uri="{FF2B5EF4-FFF2-40B4-BE49-F238E27FC236}">
                <a16:creationId xmlns:a16="http://schemas.microsoft.com/office/drawing/2014/main" id="{5DDAA1F6-DA45-4D09-9385-66ACB9FF8285}"/>
              </a:ext>
            </a:extLst>
          </p:cNvPr>
          <p:cNvSpPr>
            <a:spLocks noChangeArrowheads="1"/>
          </p:cNvSpPr>
          <p:nvPr/>
        </p:nvSpPr>
        <p:spPr bwMode="auto">
          <a:xfrm>
            <a:off x="2689535" y="2708197"/>
            <a:ext cx="224510" cy="236658"/>
          </a:xfrm>
          <a:prstGeom prst="ellipse">
            <a:avLst/>
          </a:prstGeom>
          <a:solidFill>
            <a:srgbClr val="00B050"/>
          </a:solidFill>
          <a:ln w="9525" cap="flat">
            <a:solidFill>
              <a:srgbClr val="FF3333"/>
            </a:solidFill>
            <a:round/>
            <a:headEnd/>
            <a:tailEnd/>
          </a:ln>
          <a:effectLst/>
        </p:spPr>
        <p:txBody>
          <a:bodyPr wrap="none" anchor="ctr"/>
          <a:lstStyle/>
          <a:p>
            <a:endParaRPr lang="en-IN"/>
          </a:p>
        </p:txBody>
      </p:sp>
      <p:sp>
        <p:nvSpPr>
          <p:cNvPr id="263" name="Oval 9">
            <a:extLst>
              <a:ext uri="{FF2B5EF4-FFF2-40B4-BE49-F238E27FC236}">
                <a16:creationId xmlns:a16="http://schemas.microsoft.com/office/drawing/2014/main" id="{35E85925-0C20-4A24-B422-352935731D35}"/>
              </a:ext>
            </a:extLst>
          </p:cNvPr>
          <p:cNvSpPr>
            <a:spLocks noChangeArrowheads="1"/>
          </p:cNvSpPr>
          <p:nvPr/>
        </p:nvSpPr>
        <p:spPr bwMode="auto">
          <a:xfrm>
            <a:off x="2664838" y="3561066"/>
            <a:ext cx="224510" cy="236658"/>
          </a:xfrm>
          <a:prstGeom prst="ellipse">
            <a:avLst/>
          </a:prstGeom>
          <a:solidFill>
            <a:srgbClr val="FF0000"/>
          </a:solidFill>
          <a:ln w="9525" cap="flat">
            <a:solidFill>
              <a:srgbClr val="FF3333"/>
            </a:solidFill>
            <a:round/>
            <a:headEnd/>
            <a:tailEnd/>
          </a:ln>
          <a:effectLst/>
        </p:spPr>
        <p:txBody>
          <a:bodyPr wrap="none" anchor="ctr"/>
          <a:lstStyle/>
          <a:p>
            <a:endParaRPr lang="en-IN"/>
          </a:p>
        </p:txBody>
      </p:sp>
      <p:sp>
        <p:nvSpPr>
          <p:cNvPr id="264" name="Oval 9">
            <a:extLst>
              <a:ext uri="{FF2B5EF4-FFF2-40B4-BE49-F238E27FC236}">
                <a16:creationId xmlns:a16="http://schemas.microsoft.com/office/drawing/2014/main" id="{136B4032-30A8-4EEF-97BB-04D2CB38993D}"/>
              </a:ext>
            </a:extLst>
          </p:cNvPr>
          <p:cNvSpPr>
            <a:spLocks noChangeArrowheads="1"/>
          </p:cNvSpPr>
          <p:nvPr/>
        </p:nvSpPr>
        <p:spPr bwMode="auto">
          <a:xfrm>
            <a:off x="1891404" y="3330791"/>
            <a:ext cx="224510" cy="236658"/>
          </a:xfrm>
          <a:prstGeom prst="ellipse">
            <a:avLst/>
          </a:prstGeom>
          <a:solidFill>
            <a:srgbClr val="FF0000"/>
          </a:solidFill>
          <a:ln w="9525" cap="flat">
            <a:solidFill>
              <a:srgbClr val="FF3333"/>
            </a:solidFill>
            <a:round/>
            <a:headEnd/>
            <a:tailEnd/>
          </a:ln>
          <a:effectLst/>
        </p:spPr>
        <p:txBody>
          <a:bodyPr wrap="none" anchor="ctr"/>
          <a:lstStyle/>
          <a:p>
            <a:endParaRPr lang="en-IN"/>
          </a:p>
        </p:txBody>
      </p:sp>
      <p:sp>
        <p:nvSpPr>
          <p:cNvPr id="265" name="Oval 9">
            <a:extLst>
              <a:ext uri="{FF2B5EF4-FFF2-40B4-BE49-F238E27FC236}">
                <a16:creationId xmlns:a16="http://schemas.microsoft.com/office/drawing/2014/main" id="{535E8643-C088-469A-974C-8805AFB32525}"/>
              </a:ext>
            </a:extLst>
          </p:cNvPr>
          <p:cNvSpPr>
            <a:spLocks noChangeArrowheads="1"/>
          </p:cNvSpPr>
          <p:nvPr/>
        </p:nvSpPr>
        <p:spPr bwMode="auto">
          <a:xfrm>
            <a:off x="884051" y="4256874"/>
            <a:ext cx="224510" cy="236658"/>
          </a:xfrm>
          <a:prstGeom prst="ellipse">
            <a:avLst/>
          </a:prstGeom>
          <a:solidFill>
            <a:srgbClr val="FF0000"/>
          </a:solidFill>
          <a:ln w="9525" cap="flat">
            <a:solidFill>
              <a:srgbClr val="FF3333"/>
            </a:solidFill>
            <a:round/>
            <a:headEnd/>
            <a:tailEnd/>
          </a:ln>
          <a:effectLst/>
        </p:spPr>
        <p:txBody>
          <a:bodyPr wrap="none" anchor="ctr"/>
          <a:lstStyle/>
          <a:p>
            <a:endParaRPr lang="en-IN"/>
          </a:p>
        </p:txBody>
      </p:sp>
      <p:sp>
        <p:nvSpPr>
          <p:cNvPr id="266" name="Oval 9">
            <a:extLst>
              <a:ext uri="{FF2B5EF4-FFF2-40B4-BE49-F238E27FC236}">
                <a16:creationId xmlns:a16="http://schemas.microsoft.com/office/drawing/2014/main" id="{83BD0111-DFAD-4CF7-9954-82E8D9DC4347}"/>
              </a:ext>
            </a:extLst>
          </p:cNvPr>
          <p:cNvSpPr>
            <a:spLocks noChangeArrowheads="1"/>
          </p:cNvSpPr>
          <p:nvPr/>
        </p:nvSpPr>
        <p:spPr bwMode="auto">
          <a:xfrm>
            <a:off x="807673" y="2972125"/>
            <a:ext cx="224510" cy="236658"/>
          </a:xfrm>
          <a:prstGeom prst="ellipse">
            <a:avLst/>
          </a:prstGeom>
          <a:solidFill>
            <a:srgbClr val="00B050"/>
          </a:solidFill>
          <a:ln w="9525" cap="flat">
            <a:solidFill>
              <a:srgbClr val="FF3333"/>
            </a:solidFill>
            <a:round/>
            <a:headEnd/>
            <a:tailEnd/>
          </a:ln>
          <a:effectLst/>
        </p:spPr>
        <p:txBody>
          <a:bodyPr wrap="none" anchor="ctr"/>
          <a:lstStyle/>
          <a:p>
            <a:endParaRPr lang="en-IN"/>
          </a:p>
        </p:txBody>
      </p:sp>
      <p:sp>
        <p:nvSpPr>
          <p:cNvPr id="267" name="Oval 9">
            <a:extLst>
              <a:ext uri="{FF2B5EF4-FFF2-40B4-BE49-F238E27FC236}">
                <a16:creationId xmlns:a16="http://schemas.microsoft.com/office/drawing/2014/main" id="{0278A1E9-CF81-44A0-9E3A-0A57DDC08EB4}"/>
              </a:ext>
            </a:extLst>
          </p:cNvPr>
          <p:cNvSpPr>
            <a:spLocks noChangeArrowheads="1"/>
          </p:cNvSpPr>
          <p:nvPr/>
        </p:nvSpPr>
        <p:spPr bwMode="auto">
          <a:xfrm>
            <a:off x="1724881" y="4229116"/>
            <a:ext cx="224510" cy="236658"/>
          </a:xfrm>
          <a:prstGeom prst="ellipse">
            <a:avLst/>
          </a:prstGeom>
          <a:solidFill>
            <a:srgbClr val="FF0000"/>
          </a:solidFill>
          <a:ln w="9525" cap="flat">
            <a:solidFill>
              <a:srgbClr val="FF3333"/>
            </a:solidFill>
            <a:round/>
            <a:headEnd/>
            <a:tailEnd/>
          </a:ln>
          <a:effectLst/>
        </p:spPr>
        <p:txBody>
          <a:bodyPr wrap="none" anchor="ctr"/>
          <a:lstStyle/>
          <a:p>
            <a:endParaRPr lang="en-IN"/>
          </a:p>
        </p:txBody>
      </p:sp>
      <p:sp>
        <p:nvSpPr>
          <p:cNvPr id="268" name="Oval 9">
            <a:extLst>
              <a:ext uri="{FF2B5EF4-FFF2-40B4-BE49-F238E27FC236}">
                <a16:creationId xmlns:a16="http://schemas.microsoft.com/office/drawing/2014/main" id="{24BA26B7-9030-4925-813C-5B6A107BEA59}"/>
              </a:ext>
            </a:extLst>
          </p:cNvPr>
          <p:cNvSpPr>
            <a:spLocks noChangeArrowheads="1"/>
          </p:cNvSpPr>
          <p:nvPr/>
        </p:nvSpPr>
        <p:spPr bwMode="auto">
          <a:xfrm>
            <a:off x="2199249" y="4020111"/>
            <a:ext cx="224510" cy="236658"/>
          </a:xfrm>
          <a:prstGeom prst="ellipse">
            <a:avLst/>
          </a:prstGeom>
          <a:solidFill>
            <a:srgbClr val="FF0000"/>
          </a:solidFill>
          <a:ln w="9525" cap="flat">
            <a:solidFill>
              <a:srgbClr val="FF3333"/>
            </a:solidFill>
            <a:round/>
            <a:headEnd/>
            <a:tailEnd/>
          </a:ln>
          <a:effectLst/>
        </p:spPr>
        <p:txBody>
          <a:bodyPr wrap="none" anchor="ctr"/>
          <a:lstStyle/>
          <a:p>
            <a:endParaRPr lang="en-IN"/>
          </a:p>
        </p:txBody>
      </p:sp>
      <p:sp>
        <p:nvSpPr>
          <p:cNvPr id="269" name="Oval 9">
            <a:extLst>
              <a:ext uri="{FF2B5EF4-FFF2-40B4-BE49-F238E27FC236}">
                <a16:creationId xmlns:a16="http://schemas.microsoft.com/office/drawing/2014/main" id="{B51736E6-C3EC-4762-9997-6F84EB8A6E52}"/>
              </a:ext>
            </a:extLst>
          </p:cNvPr>
          <p:cNvSpPr>
            <a:spLocks noChangeArrowheads="1"/>
          </p:cNvSpPr>
          <p:nvPr/>
        </p:nvSpPr>
        <p:spPr bwMode="auto">
          <a:xfrm>
            <a:off x="2803513" y="4183937"/>
            <a:ext cx="224510" cy="236658"/>
          </a:xfrm>
          <a:prstGeom prst="ellipse">
            <a:avLst/>
          </a:prstGeom>
          <a:solidFill>
            <a:srgbClr val="FF0000"/>
          </a:solidFill>
          <a:ln w="9525" cap="flat">
            <a:solidFill>
              <a:srgbClr val="FF3333"/>
            </a:solidFill>
            <a:round/>
            <a:headEnd/>
            <a:tailEnd/>
          </a:ln>
          <a:effectLst/>
        </p:spPr>
        <p:txBody>
          <a:bodyPr wrap="none" anchor="ctr"/>
          <a:lstStyle/>
          <a:p>
            <a:endParaRPr lang="en-IN"/>
          </a:p>
        </p:txBody>
      </p:sp>
      <p:sp>
        <p:nvSpPr>
          <p:cNvPr id="270" name="Oval 9">
            <a:extLst>
              <a:ext uri="{FF2B5EF4-FFF2-40B4-BE49-F238E27FC236}">
                <a16:creationId xmlns:a16="http://schemas.microsoft.com/office/drawing/2014/main" id="{953E7521-EFCC-4D94-9C94-1A22059C4771}"/>
              </a:ext>
            </a:extLst>
          </p:cNvPr>
          <p:cNvSpPr>
            <a:spLocks noChangeArrowheads="1"/>
          </p:cNvSpPr>
          <p:nvPr/>
        </p:nvSpPr>
        <p:spPr bwMode="auto">
          <a:xfrm>
            <a:off x="5038095" y="3303385"/>
            <a:ext cx="224510" cy="236658"/>
          </a:xfrm>
          <a:prstGeom prst="ellipse">
            <a:avLst/>
          </a:prstGeom>
          <a:solidFill>
            <a:srgbClr val="00B050"/>
          </a:solidFill>
          <a:ln w="9525" cap="flat">
            <a:solidFill>
              <a:srgbClr val="FF3333"/>
            </a:solidFill>
            <a:round/>
            <a:headEnd/>
            <a:tailEnd/>
          </a:ln>
          <a:effectLst/>
        </p:spPr>
        <p:txBody>
          <a:bodyPr wrap="none" anchor="ctr"/>
          <a:lstStyle/>
          <a:p>
            <a:endParaRPr lang="en-IN"/>
          </a:p>
        </p:txBody>
      </p:sp>
      <p:sp>
        <p:nvSpPr>
          <p:cNvPr id="271" name="Oval 9">
            <a:extLst>
              <a:ext uri="{FF2B5EF4-FFF2-40B4-BE49-F238E27FC236}">
                <a16:creationId xmlns:a16="http://schemas.microsoft.com/office/drawing/2014/main" id="{6BD6F2F8-935D-4481-AF76-4915F13DA273}"/>
              </a:ext>
            </a:extLst>
          </p:cNvPr>
          <p:cNvSpPr>
            <a:spLocks noChangeArrowheads="1"/>
          </p:cNvSpPr>
          <p:nvPr/>
        </p:nvSpPr>
        <p:spPr bwMode="auto">
          <a:xfrm>
            <a:off x="2895457" y="2986789"/>
            <a:ext cx="224510" cy="236658"/>
          </a:xfrm>
          <a:prstGeom prst="ellipse">
            <a:avLst/>
          </a:prstGeom>
          <a:solidFill>
            <a:srgbClr val="00B050"/>
          </a:solidFill>
          <a:ln w="9525" cap="flat">
            <a:solidFill>
              <a:srgbClr val="FF3333"/>
            </a:solidFill>
            <a:round/>
            <a:headEnd/>
            <a:tailEnd/>
          </a:ln>
          <a:effectLst/>
        </p:spPr>
        <p:txBody>
          <a:bodyPr wrap="none" anchor="ctr"/>
          <a:lstStyle/>
          <a:p>
            <a:endParaRPr lang="en-IN"/>
          </a:p>
        </p:txBody>
      </p:sp>
      <p:sp>
        <p:nvSpPr>
          <p:cNvPr id="272" name="Oval 9">
            <a:extLst>
              <a:ext uri="{FF2B5EF4-FFF2-40B4-BE49-F238E27FC236}">
                <a16:creationId xmlns:a16="http://schemas.microsoft.com/office/drawing/2014/main" id="{9DB0638C-5119-44A6-A893-96DE9D00D68A}"/>
              </a:ext>
            </a:extLst>
          </p:cNvPr>
          <p:cNvSpPr>
            <a:spLocks noChangeArrowheads="1"/>
          </p:cNvSpPr>
          <p:nvPr/>
        </p:nvSpPr>
        <p:spPr bwMode="auto">
          <a:xfrm>
            <a:off x="3860745" y="3063398"/>
            <a:ext cx="224510" cy="236658"/>
          </a:xfrm>
          <a:prstGeom prst="ellipse">
            <a:avLst/>
          </a:prstGeom>
          <a:solidFill>
            <a:srgbClr val="00B050"/>
          </a:solidFill>
          <a:ln w="9525" cap="flat">
            <a:solidFill>
              <a:srgbClr val="FF3333"/>
            </a:solidFill>
            <a:round/>
            <a:headEnd/>
            <a:tailEnd/>
          </a:ln>
          <a:effectLst/>
        </p:spPr>
        <p:txBody>
          <a:bodyPr wrap="none" anchor="ctr"/>
          <a:lstStyle/>
          <a:p>
            <a:endParaRPr lang="en-IN"/>
          </a:p>
        </p:txBody>
      </p:sp>
      <p:sp>
        <p:nvSpPr>
          <p:cNvPr id="273" name="Oval 9">
            <a:extLst>
              <a:ext uri="{FF2B5EF4-FFF2-40B4-BE49-F238E27FC236}">
                <a16:creationId xmlns:a16="http://schemas.microsoft.com/office/drawing/2014/main" id="{34E32A99-B1CF-4105-9CBA-B2FA298960F6}"/>
              </a:ext>
            </a:extLst>
          </p:cNvPr>
          <p:cNvSpPr>
            <a:spLocks noChangeArrowheads="1"/>
          </p:cNvSpPr>
          <p:nvPr/>
        </p:nvSpPr>
        <p:spPr bwMode="auto">
          <a:xfrm>
            <a:off x="3499733" y="3485285"/>
            <a:ext cx="224510" cy="236658"/>
          </a:xfrm>
          <a:prstGeom prst="ellipse">
            <a:avLst/>
          </a:prstGeom>
          <a:solidFill>
            <a:srgbClr val="00B050"/>
          </a:solidFill>
          <a:ln w="9525" cap="flat">
            <a:solidFill>
              <a:srgbClr val="FF3333"/>
            </a:solidFill>
            <a:round/>
            <a:headEnd/>
            <a:tailEnd/>
          </a:ln>
          <a:effectLst/>
        </p:spPr>
        <p:txBody>
          <a:bodyPr wrap="none" anchor="ctr"/>
          <a:lstStyle/>
          <a:p>
            <a:endParaRPr lang="en-IN"/>
          </a:p>
        </p:txBody>
      </p:sp>
      <p:sp>
        <p:nvSpPr>
          <p:cNvPr id="274" name="Oval 9">
            <a:extLst>
              <a:ext uri="{FF2B5EF4-FFF2-40B4-BE49-F238E27FC236}">
                <a16:creationId xmlns:a16="http://schemas.microsoft.com/office/drawing/2014/main" id="{3B7B1513-A21C-4058-BFF4-16BF62AD14D5}"/>
              </a:ext>
            </a:extLst>
          </p:cNvPr>
          <p:cNvSpPr>
            <a:spLocks noChangeArrowheads="1"/>
          </p:cNvSpPr>
          <p:nvPr/>
        </p:nvSpPr>
        <p:spPr bwMode="auto">
          <a:xfrm>
            <a:off x="4602150" y="2657506"/>
            <a:ext cx="224510" cy="236658"/>
          </a:xfrm>
          <a:prstGeom prst="ellipse">
            <a:avLst/>
          </a:prstGeom>
          <a:solidFill>
            <a:srgbClr val="00B050"/>
          </a:solidFill>
          <a:ln w="9525" cap="flat">
            <a:solidFill>
              <a:srgbClr val="FF3333"/>
            </a:solidFill>
            <a:round/>
            <a:headEnd/>
            <a:tailEnd/>
          </a:ln>
          <a:effectLst/>
        </p:spPr>
        <p:txBody>
          <a:bodyPr wrap="none" anchor="ctr"/>
          <a:lstStyle/>
          <a:p>
            <a:endParaRPr lang="en-IN"/>
          </a:p>
        </p:txBody>
      </p:sp>
      <p:sp>
        <p:nvSpPr>
          <p:cNvPr id="275" name="Oval 9">
            <a:extLst>
              <a:ext uri="{FF2B5EF4-FFF2-40B4-BE49-F238E27FC236}">
                <a16:creationId xmlns:a16="http://schemas.microsoft.com/office/drawing/2014/main" id="{ECBB27A5-CE93-4485-B1FD-2DFC44C5D472}"/>
              </a:ext>
            </a:extLst>
          </p:cNvPr>
          <p:cNvSpPr>
            <a:spLocks noChangeArrowheads="1"/>
          </p:cNvSpPr>
          <p:nvPr/>
        </p:nvSpPr>
        <p:spPr bwMode="auto">
          <a:xfrm>
            <a:off x="4621231" y="3681577"/>
            <a:ext cx="224510" cy="236658"/>
          </a:xfrm>
          <a:prstGeom prst="ellipse">
            <a:avLst/>
          </a:prstGeom>
          <a:solidFill>
            <a:srgbClr val="00B050"/>
          </a:solidFill>
          <a:ln w="9525" cap="flat">
            <a:solidFill>
              <a:srgbClr val="FF3333"/>
            </a:solidFill>
            <a:round/>
            <a:headEnd/>
            <a:tailEnd/>
          </a:ln>
          <a:effectLst/>
        </p:spPr>
        <p:txBody>
          <a:bodyPr wrap="none" anchor="ctr"/>
          <a:lstStyle/>
          <a:p>
            <a:endParaRPr lang="en-IN"/>
          </a:p>
        </p:txBody>
      </p:sp>
      <p:sp>
        <p:nvSpPr>
          <p:cNvPr id="276" name="Oval 9">
            <a:extLst>
              <a:ext uri="{FF2B5EF4-FFF2-40B4-BE49-F238E27FC236}">
                <a16:creationId xmlns:a16="http://schemas.microsoft.com/office/drawing/2014/main" id="{D022E5F6-BCA0-415A-8355-2E0F69D78542}"/>
              </a:ext>
            </a:extLst>
          </p:cNvPr>
          <p:cNvSpPr>
            <a:spLocks noChangeArrowheads="1"/>
          </p:cNvSpPr>
          <p:nvPr/>
        </p:nvSpPr>
        <p:spPr bwMode="auto">
          <a:xfrm>
            <a:off x="4422563" y="3042951"/>
            <a:ext cx="224510" cy="236658"/>
          </a:xfrm>
          <a:prstGeom prst="ellipse">
            <a:avLst/>
          </a:prstGeom>
          <a:solidFill>
            <a:srgbClr val="00B050"/>
          </a:solidFill>
          <a:ln w="9525" cap="flat">
            <a:solidFill>
              <a:srgbClr val="FF3333"/>
            </a:solidFill>
            <a:round/>
            <a:headEnd/>
            <a:tailEnd/>
          </a:ln>
          <a:effectLst/>
        </p:spPr>
        <p:txBody>
          <a:bodyPr wrap="none" anchor="ctr"/>
          <a:lstStyle/>
          <a:p>
            <a:endParaRPr lang="en-IN"/>
          </a:p>
        </p:txBody>
      </p:sp>
      <p:sp>
        <p:nvSpPr>
          <p:cNvPr id="277" name="Oval 9">
            <a:extLst>
              <a:ext uri="{FF2B5EF4-FFF2-40B4-BE49-F238E27FC236}">
                <a16:creationId xmlns:a16="http://schemas.microsoft.com/office/drawing/2014/main" id="{9744FEDE-2890-468F-B921-389FAFAC87A9}"/>
              </a:ext>
            </a:extLst>
          </p:cNvPr>
          <p:cNvSpPr>
            <a:spLocks noChangeArrowheads="1"/>
          </p:cNvSpPr>
          <p:nvPr/>
        </p:nvSpPr>
        <p:spPr bwMode="auto">
          <a:xfrm>
            <a:off x="3353869" y="4059204"/>
            <a:ext cx="224510" cy="236658"/>
          </a:xfrm>
          <a:prstGeom prst="ellipse">
            <a:avLst/>
          </a:prstGeom>
          <a:solidFill>
            <a:srgbClr val="00B050"/>
          </a:solidFill>
          <a:ln w="9525" cap="flat">
            <a:solidFill>
              <a:srgbClr val="FF3333"/>
            </a:solidFill>
            <a:round/>
            <a:headEnd/>
            <a:tailEnd/>
          </a:ln>
          <a:effectLst/>
        </p:spPr>
        <p:txBody>
          <a:bodyPr wrap="none" anchor="ctr"/>
          <a:lstStyle/>
          <a:p>
            <a:endParaRPr lang="en-IN"/>
          </a:p>
        </p:txBody>
      </p:sp>
      <p:sp>
        <p:nvSpPr>
          <p:cNvPr id="278" name="Oval 9">
            <a:extLst>
              <a:ext uri="{FF2B5EF4-FFF2-40B4-BE49-F238E27FC236}">
                <a16:creationId xmlns:a16="http://schemas.microsoft.com/office/drawing/2014/main" id="{7E8F6DB2-C796-45A6-94F8-F257DCEA1DF4}"/>
              </a:ext>
            </a:extLst>
          </p:cNvPr>
          <p:cNvSpPr>
            <a:spLocks noChangeArrowheads="1"/>
          </p:cNvSpPr>
          <p:nvPr/>
        </p:nvSpPr>
        <p:spPr bwMode="auto">
          <a:xfrm>
            <a:off x="3387478" y="2739572"/>
            <a:ext cx="224510" cy="236658"/>
          </a:xfrm>
          <a:prstGeom prst="ellipse">
            <a:avLst/>
          </a:prstGeom>
          <a:solidFill>
            <a:srgbClr val="00B050"/>
          </a:solidFill>
          <a:ln w="9525" cap="flat">
            <a:solidFill>
              <a:srgbClr val="FF3333"/>
            </a:solidFill>
            <a:round/>
            <a:headEnd/>
            <a:tailEnd/>
          </a:ln>
          <a:effectLst/>
        </p:spPr>
        <p:txBody>
          <a:bodyPr wrap="none" anchor="ctr"/>
          <a:lstStyle/>
          <a:p>
            <a:endParaRPr lang="en-IN"/>
          </a:p>
        </p:txBody>
      </p:sp>
      <p:sp>
        <p:nvSpPr>
          <p:cNvPr id="279" name="Oval 9">
            <a:extLst>
              <a:ext uri="{FF2B5EF4-FFF2-40B4-BE49-F238E27FC236}">
                <a16:creationId xmlns:a16="http://schemas.microsoft.com/office/drawing/2014/main" id="{3D8D2903-07F6-468D-9CA8-383DC3402ED8}"/>
              </a:ext>
            </a:extLst>
          </p:cNvPr>
          <p:cNvSpPr>
            <a:spLocks noChangeArrowheads="1"/>
          </p:cNvSpPr>
          <p:nvPr/>
        </p:nvSpPr>
        <p:spPr bwMode="auto">
          <a:xfrm>
            <a:off x="3869035" y="4229116"/>
            <a:ext cx="224510" cy="236658"/>
          </a:xfrm>
          <a:prstGeom prst="ellipse">
            <a:avLst/>
          </a:prstGeom>
          <a:solidFill>
            <a:srgbClr val="00B050"/>
          </a:solidFill>
          <a:ln w="9525" cap="flat">
            <a:solidFill>
              <a:srgbClr val="FF3333"/>
            </a:solidFill>
            <a:round/>
            <a:headEnd/>
            <a:tailEnd/>
          </a:ln>
          <a:effectLst/>
        </p:spPr>
        <p:txBody>
          <a:bodyPr wrap="none" anchor="ctr"/>
          <a:lstStyle/>
          <a:p>
            <a:endParaRPr lang="en-IN"/>
          </a:p>
        </p:txBody>
      </p:sp>
      <p:sp>
        <p:nvSpPr>
          <p:cNvPr id="280" name="Oval 9">
            <a:extLst>
              <a:ext uri="{FF2B5EF4-FFF2-40B4-BE49-F238E27FC236}">
                <a16:creationId xmlns:a16="http://schemas.microsoft.com/office/drawing/2014/main" id="{75768394-BBCF-44D5-9B36-DA83C0521D81}"/>
              </a:ext>
            </a:extLst>
          </p:cNvPr>
          <p:cNvSpPr>
            <a:spLocks noChangeArrowheads="1"/>
          </p:cNvSpPr>
          <p:nvPr/>
        </p:nvSpPr>
        <p:spPr bwMode="auto">
          <a:xfrm>
            <a:off x="4051266" y="3781069"/>
            <a:ext cx="224510" cy="236658"/>
          </a:xfrm>
          <a:prstGeom prst="ellipse">
            <a:avLst/>
          </a:prstGeom>
          <a:solidFill>
            <a:srgbClr val="00B050"/>
          </a:solidFill>
          <a:ln w="9525" cap="flat">
            <a:solidFill>
              <a:srgbClr val="FF3333"/>
            </a:solidFill>
            <a:round/>
            <a:headEnd/>
            <a:tailEnd/>
          </a:ln>
          <a:effectLst/>
        </p:spPr>
        <p:txBody>
          <a:bodyPr wrap="none" anchor="ctr"/>
          <a:lstStyle/>
          <a:p>
            <a:endParaRPr lang="en-IN"/>
          </a:p>
        </p:txBody>
      </p:sp>
      <p:sp>
        <p:nvSpPr>
          <p:cNvPr id="281" name="Oval 9">
            <a:extLst>
              <a:ext uri="{FF2B5EF4-FFF2-40B4-BE49-F238E27FC236}">
                <a16:creationId xmlns:a16="http://schemas.microsoft.com/office/drawing/2014/main" id="{44B7D1FC-ACA2-4984-8821-90F6EA1588BC}"/>
              </a:ext>
            </a:extLst>
          </p:cNvPr>
          <p:cNvSpPr>
            <a:spLocks noChangeArrowheads="1"/>
          </p:cNvSpPr>
          <p:nvPr/>
        </p:nvSpPr>
        <p:spPr bwMode="auto">
          <a:xfrm>
            <a:off x="4893119" y="4145775"/>
            <a:ext cx="224510" cy="236658"/>
          </a:xfrm>
          <a:prstGeom prst="ellipse">
            <a:avLst/>
          </a:prstGeom>
          <a:solidFill>
            <a:srgbClr val="00B050"/>
          </a:solidFill>
          <a:ln w="9525" cap="flat">
            <a:solidFill>
              <a:srgbClr val="FF3333"/>
            </a:solidFill>
            <a:round/>
            <a:headEnd/>
            <a:tailEnd/>
          </a:ln>
          <a:effectLst/>
        </p:spPr>
        <p:txBody>
          <a:bodyPr wrap="none" anchor="ctr"/>
          <a:lstStyle/>
          <a:p>
            <a:endParaRPr lang="en-IN"/>
          </a:p>
        </p:txBody>
      </p:sp>
      <p:cxnSp>
        <p:nvCxnSpPr>
          <p:cNvPr id="282" name="Straight Connector 281">
            <a:extLst>
              <a:ext uri="{FF2B5EF4-FFF2-40B4-BE49-F238E27FC236}">
                <a16:creationId xmlns:a16="http://schemas.microsoft.com/office/drawing/2014/main" id="{11969463-8898-43DA-8E65-9B92A0E2A3EB}"/>
              </a:ext>
            </a:extLst>
          </p:cNvPr>
          <p:cNvCxnSpPr>
            <a:cxnSpLocks/>
          </p:cNvCxnSpPr>
          <p:nvPr/>
        </p:nvCxnSpPr>
        <p:spPr>
          <a:xfrm>
            <a:off x="3167591" y="1219209"/>
            <a:ext cx="7226" cy="138922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4" name="Straight Connector 283">
            <a:extLst>
              <a:ext uri="{FF2B5EF4-FFF2-40B4-BE49-F238E27FC236}">
                <a16:creationId xmlns:a16="http://schemas.microsoft.com/office/drawing/2014/main" id="{20255379-4F09-4B06-B61A-1A9976F0163B}"/>
              </a:ext>
            </a:extLst>
          </p:cNvPr>
          <p:cNvCxnSpPr>
            <a:cxnSpLocks/>
          </p:cNvCxnSpPr>
          <p:nvPr/>
        </p:nvCxnSpPr>
        <p:spPr>
          <a:xfrm flipH="1">
            <a:off x="3167590" y="2605873"/>
            <a:ext cx="2130945" cy="2205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90" name="TextBox 289">
            <a:extLst>
              <a:ext uri="{FF2B5EF4-FFF2-40B4-BE49-F238E27FC236}">
                <a16:creationId xmlns:a16="http://schemas.microsoft.com/office/drawing/2014/main" id="{BB2A5670-8EAF-4F49-9E62-6E9228E880E0}"/>
              </a:ext>
            </a:extLst>
          </p:cNvPr>
          <p:cNvSpPr txBox="1"/>
          <p:nvPr/>
        </p:nvSpPr>
        <p:spPr>
          <a:xfrm>
            <a:off x="1225279" y="4493932"/>
            <a:ext cx="346593" cy="368058"/>
          </a:xfrm>
          <a:prstGeom prst="rect">
            <a:avLst/>
          </a:prstGeom>
          <a:noFill/>
        </p:spPr>
        <p:txBody>
          <a:bodyPr wrap="square" rtlCol="0">
            <a:spAutoFit/>
          </a:bodyPr>
          <a:lstStyle/>
          <a:p>
            <a:r>
              <a:rPr lang="en-IN" dirty="0"/>
              <a:t>1</a:t>
            </a:r>
          </a:p>
        </p:txBody>
      </p:sp>
      <p:sp>
        <p:nvSpPr>
          <p:cNvPr id="291" name="TextBox 290">
            <a:extLst>
              <a:ext uri="{FF2B5EF4-FFF2-40B4-BE49-F238E27FC236}">
                <a16:creationId xmlns:a16="http://schemas.microsoft.com/office/drawing/2014/main" id="{50C1EE1D-1F93-47EC-A179-D2FDA3546D24}"/>
              </a:ext>
            </a:extLst>
          </p:cNvPr>
          <p:cNvSpPr txBox="1"/>
          <p:nvPr/>
        </p:nvSpPr>
        <p:spPr>
          <a:xfrm>
            <a:off x="1990189" y="4492817"/>
            <a:ext cx="346593" cy="368058"/>
          </a:xfrm>
          <a:prstGeom prst="rect">
            <a:avLst/>
          </a:prstGeom>
          <a:noFill/>
        </p:spPr>
        <p:txBody>
          <a:bodyPr wrap="square" rtlCol="0">
            <a:spAutoFit/>
          </a:bodyPr>
          <a:lstStyle/>
          <a:p>
            <a:r>
              <a:rPr lang="en-IN" dirty="0"/>
              <a:t>2</a:t>
            </a:r>
          </a:p>
        </p:txBody>
      </p:sp>
      <p:sp>
        <p:nvSpPr>
          <p:cNvPr id="292" name="TextBox 291">
            <a:extLst>
              <a:ext uri="{FF2B5EF4-FFF2-40B4-BE49-F238E27FC236}">
                <a16:creationId xmlns:a16="http://schemas.microsoft.com/office/drawing/2014/main" id="{1BD05CB4-01C4-42E0-A6FB-015AFF3D539C}"/>
              </a:ext>
            </a:extLst>
          </p:cNvPr>
          <p:cNvSpPr txBox="1"/>
          <p:nvPr/>
        </p:nvSpPr>
        <p:spPr>
          <a:xfrm>
            <a:off x="2627364" y="4498541"/>
            <a:ext cx="346593" cy="368058"/>
          </a:xfrm>
          <a:prstGeom prst="rect">
            <a:avLst/>
          </a:prstGeom>
          <a:noFill/>
        </p:spPr>
        <p:txBody>
          <a:bodyPr wrap="square" rtlCol="0">
            <a:spAutoFit/>
          </a:bodyPr>
          <a:lstStyle/>
          <a:p>
            <a:r>
              <a:rPr lang="en-IN" dirty="0"/>
              <a:t>3</a:t>
            </a:r>
          </a:p>
        </p:txBody>
      </p:sp>
      <p:sp>
        <p:nvSpPr>
          <p:cNvPr id="294" name="TextBox 293">
            <a:extLst>
              <a:ext uri="{FF2B5EF4-FFF2-40B4-BE49-F238E27FC236}">
                <a16:creationId xmlns:a16="http://schemas.microsoft.com/office/drawing/2014/main" id="{1AA05506-32C8-476E-A9DC-AF3664317BCE}"/>
              </a:ext>
            </a:extLst>
          </p:cNvPr>
          <p:cNvSpPr txBox="1"/>
          <p:nvPr/>
        </p:nvSpPr>
        <p:spPr>
          <a:xfrm>
            <a:off x="3456792" y="4495009"/>
            <a:ext cx="346593" cy="368058"/>
          </a:xfrm>
          <a:prstGeom prst="rect">
            <a:avLst/>
          </a:prstGeom>
          <a:noFill/>
        </p:spPr>
        <p:txBody>
          <a:bodyPr wrap="square" rtlCol="0">
            <a:spAutoFit/>
          </a:bodyPr>
          <a:lstStyle/>
          <a:p>
            <a:r>
              <a:rPr lang="en-IN" dirty="0"/>
              <a:t>4</a:t>
            </a:r>
          </a:p>
        </p:txBody>
      </p:sp>
      <p:sp>
        <p:nvSpPr>
          <p:cNvPr id="295" name="TextBox 294">
            <a:extLst>
              <a:ext uri="{FF2B5EF4-FFF2-40B4-BE49-F238E27FC236}">
                <a16:creationId xmlns:a16="http://schemas.microsoft.com/office/drawing/2014/main" id="{7ED70314-5750-4EC8-AE83-861F27F1712E}"/>
              </a:ext>
            </a:extLst>
          </p:cNvPr>
          <p:cNvSpPr txBox="1"/>
          <p:nvPr/>
        </p:nvSpPr>
        <p:spPr>
          <a:xfrm>
            <a:off x="4184980" y="4490160"/>
            <a:ext cx="346593" cy="368058"/>
          </a:xfrm>
          <a:prstGeom prst="rect">
            <a:avLst/>
          </a:prstGeom>
          <a:noFill/>
        </p:spPr>
        <p:txBody>
          <a:bodyPr wrap="square" rtlCol="0">
            <a:spAutoFit/>
          </a:bodyPr>
          <a:lstStyle/>
          <a:p>
            <a:r>
              <a:rPr lang="en-IN" dirty="0"/>
              <a:t>5</a:t>
            </a:r>
          </a:p>
        </p:txBody>
      </p:sp>
      <p:sp>
        <p:nvSpPr>
          <p:cNvPr id="296" name="TextBox 295">
            <a:extLst>
              <a:ext uri="{FF2B5EF4-FFF2-40B4-BE49-F238E27FC236}">
                <a16:creationId xmlns:a16="http://schemas.microsoft.com/office/drawing/2014/main" id="{AF359AFB-94F5-4C13-BD24-3392720EC9A8}"/>
              </a:ext>
            </a:extLst>
          </p:cNvPr>
          <p:cNvSpPr txBox="1"/>
          <p:nvPr/>
        </p:nvSpPr>
        <p:spPr>
          <a:xfrm>
            <a:off x="4916012" y="4501610"/>
            <a:ext cx="346593" cy="368058"/>
          </a:xfrm>
          <a:prstGeom prst="rect">
            <a:avLst/>
          </a:prstGeom>
          <a:noFill/>
        </p:spPr>
        <p:txBody>
          <a:bodyPr wrap="square" rtlCol="0">
            <a:spAutoFit/>
          </a:bodyPr>
          <a:lstStyle/>
          <a:p>
            <a:r>
              <a:rPr lang="en-IN" dirty="0"/>
              <a:t>6</a:t>
            </a:r>
          </a:p>
        </p:txBody>
      </p:sp>
      <p:cxnSp>
        <p:nvCxnSpPr>
          <p:cNvPr id="297" name="Straight Connector 296">
            <a:extLst>
              <a:ext uri="{FF2B5EF4-FFF2-40B4-BE49-F238E27FC236}">
                <a16:creationId xmlns:a16="http://schemas.microsoft.com/office/drawing/2014/main" id="{CA519A03-B8F6-44B0-98A9-9F56A5E6638A}"/>
              </a:ext>
            </a:extLst>
          </p:cNvPr>
          <p:cNvCxnSpPr>
            <a:cxnSpLocks/>
          </p:cNvCxnSpPr>
          <p:nvPr/>
        </p:nvCxnSpPr>
        <p:spPr>
          <a:xfrm>
            <a:off x="3160414" y="3307514"/>
            <a:ext cx="6998" cy="125709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a:extLst>
              <a:ext uri="{FF2B5EF4-FFF2-40B4-BE49-F238E27FC236}">
                <a16:creationId xmlns:a16="http://schemas.microsoft.com/office/drawing/2014/main" id="{C731009D-0D39-4E63-ABB1-02ECACEC6324}"/>
              </a:ext>
            </a:extLst>
          </p:cNvPr>
          <p:cNvCxnSpPr>
            <a:cxnSpLocks/>
          </p:cNvCxnSpPr>
          <p:nvPr/>
        </p:nvCxnSpPr>
        <p:spPr>
          <a:xfrm flipH="1">
            <a:off x="730228" y="3300280"/>
            <a:ext cx="2422385" cy="144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01" name="TextBox 300">
            <a:extLst>
              <a:ext uri="{FF2B5EF4-FFF2-40B4-BE49-F238E27FC236}">
                <a16:creationId xmlns:a16="http://schemas.microsoft.com/office/drawing/2014/main" id="{E61629AC-C0AB-4007-BEB2-13FBE88E1B09}"/>
              </a:ext>
            </a:extLst>
          </p:cNvPr>
          <p:cNvSpPr txBox="1"/>
          <p:nvPr/>
        </p:nvSpPr>
        <p:spPr>
          <a:xfrm>
            <a:off x="491891" y="3750635"/>
            <a:ext cx="346593" cy="368058"/>
          </a:xfrm>
          <a:prstGeom prst="rect">
            <a:avLst/>
          </a:prstGeom>
          <a:noFill/>
        </p:spPr>
        <p:txBody>
          <a:bodyPr wrap="square" rtlCol="0">
            <a:spAutoFit/>
          </a:bodyPr>
          <a:lstStyle/>
          <a:p>
            <a:r>
              <a:rPr lang="en-IN" dirty="0"/>
              <a:t>1</a:t>
            </a:r>
          </a:p>
        </p:txBody>
      </p:sp>
      <p:sp>
        <p:nvSpPr>
          <p:cNvPr id="302" name="TextBox 301">
            <a:extLst>
              <a:ext uri="{FF2B5EF4-FFF2-40B4-BE49-F238E27FC236}">
                <a16:creationId xmlns:a16="http://schemas.microsoft.com/office/drawing/2014/main" id="{505AF348-6B6C-477B-8ECC-715AE86FDFF4}"/>
              </a:ext>
            </a:extLst>
          </p:cNvPr>
          <p:cNvSpPr txBox="1"/>
          <p:nvPr/>
        </p:nvSpPr>
        <p:spPr>
          <a:xfrm>
            <a:off x="497668" y="3102921"/>
            <a:ext cx="346593" cy="368058"/>
          </a:xfrm>
          <a:prstGeom prst="rect">
            <a:avLst/>
          </a:prstGeom>
          <a:noFill/>
        </p:spPr>
        <p:txBody>
          <a:bodyPr wrap="square" rtlCol="0">
            <a:spAutoFit/>
          </a:bodyPr>
          <a:lstStyle/>
          <a:p>
            <a:r>
              <a:rPr lang="en-IN" dirty="0"/>
              <a:t>2</a:t>
            </a:r>
          </a:p>
        </p:txBody>
      </p:sp>
      <p:sp>
        <p:nvSpPr>
          <p:cNvPr id="303" name="TextBox 302">
            <a:extLst>
              <a:ext uri="{FF2B5EF4-FFF2-40B4-BE49-F238E27FC236}">
                <a16:creationId xmlns:a16="http://schemas.microsoft.com/office/drawing/2014/main" id="{889DA43D-E69D-4229-82FB-E2C1E6F88CD5}"/>
              </a:ext>
            </a:extLst>
          </p:cNvPr>
          <p:cNvSpPr txBox="1"/>
          <p:nvPr/>
        </p:nvSpPr>
        <p:spPr>
          <a:xfrm>
            <a:off x="496820" y="2421906"/>
            <a:ext cx="346593" cy="368058"/>
          </a:xfrm>
          <a:prstGeom prst="rect">
            <a:avLst/>
          </a:prstGeom>
          <a:noFill/>
        </p:spPr>
        <p:txBody>
          <a:bodyPr wrap="square" rtlCol="0">
            <a:spAutoFit/>
          </a:bodyPr>
          <a:lstStyle/>
          <a:p>
            <a:r>
              <a:rPr lang="en-IN" dirty="0"/>
              <a:t>3</a:t>
            </a:r>
          </a:p>
        </p:txBody>
      </p:sp>
      <p:sp>
        <p:nvSpPr>
          <p:cNvPr id="304" name="TextBox 303">
            <a:extLst>
              <a:ext uri="{FF2B5EF4-FFF2-40B4-BE49-F238E27FC236}">
                <a16:creationId xmlns:a16="http://schemas.microsoft.com/office/drawing/2014/main" id="{D7824C60-3CAE-4C05-BA06-89F5B729F92E}"/>
              </a:ext>
            </a:extLst>
          </p:cNvPr>
          <p:cNvSpPr txBox="1"/>
          <p:nvPr/>
        </p:nvSpPr>
        <p:spPr>
          <a:xfrm>
            <a:off x="496182" y="1771140"/>
            <a:ext cx="346593" cy="368058"/>
          </a:xfrm>
          <a:prstGeom prst="rect">
            <a:avLst/>
          </a:prstGeom>
          <a:noFill/>
        </p:spPr>
        <p:txBody>
          <a:bodyPr wrap="square" rtlCol="0">
            <a:spAutoFit/>
          </a:bodyPr>
          <a:lstStyle/>
          <a:p>
            <a:r>
              <a:rPr lang="en-IN" dirty="0"/>
              <a:t>4</a:t>
            </a:r>
          </a:p>
        </p:txBody>
      </p:sp>
      <p:sp>
        <p:nvSpPr>
          <p:cNvPr id="305" name="TextBox 304">
            <a:extLst>
              <a:ext uri="{FF2B5EF4-FFF2-40B4-BE49-F238E27FC236}">
                <a16:creationId xmlns:a16="http://schemas.microsoft.com/office/drawing/2014/main" id="{7376ED41-D81C-4BB2-BB77-5C8B1ABD34E9}"/>
              </a:ext>
            </a:extLst>
          </p:cNvPr>
          <p:cNvSpPr txBox="1"/>
          <p:nvPr/>
        </p:nvSpPr>
        <p:spPr>
          <a:xfrm>
            <a:off x="474970" y="1023925"/>
            <a:ext cx="346593" cy="368058"/>
          </a:xfrm>
          <a:prstGeom prst="rect">
            <a:avLst/>
          </a:prstGeom>
          <a:noFill/>
        </p:spPr>
        <p:txBody>
          <a:bodyPr wrap="square" rtlCol="0">
            <a:spAutoFit/>
          </a:bodyPr>
          <a:lstStyle/>
          <a:p>
            <a:r>
              <a:rPr lang="en-IN" dirty="0"/>
              <a:t>5</a:t>
            </a:r>
          </a:p>
        </p:txBody>
      </p:sp>
      <p:sp>
        <p:nvSpPr>
          <p:cNvPr id="3" name="Flowchart: Decision 2">
            <a:extLst>
              <a:ext uri="{FF2B5EF4-FFF2-40B4-BE49-F238E27FC236}">
                <a16:creationId xmlns:a16="http://schemas.microsoft.com/office/drawing/2014/main" id="{DA7EA184-BC1D-4472-A8D2-F6B2DD480F09}"/>
              </a:ext>
            </a:extLst>
          </p:cNvPr>
          <p:cNvSpPr/>
          <p:nvPr/>
        </p:nvSpPr>
        <p:spPr>
          <a:xfrm>
            <a:off x="8317427" y="1275951"/>
            <a:ext cx="998290" cy="821500"/>
          </a:xfrm>
          <a:prstGeom prst="flowChartDecision">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F2A3B55-3D04-4484-8426-33906C5DAE22}"/>
                  </a:ext>
                </a:extLst>
              </p:cNvPr>
              <p:cNvSpPr txBox="1"/>
              <p:nvPr/>
            </p:nvSpPr>
            <p:spPr>
              <a:xfrm>
                <a:off x="2316774" y="4769869"/>
                <a:ext cx="1489576" cy="276999"/>
              </a:xfrm>
              <a:prstGeom prst="rect">
                <a:avLst/>
              </a:prstGeom>
              <a:noFill/>
            </p:spPr>
            <p:txBody>
              <a:bodyPr wrap="square" lIns="0" tIns="0" rIns="0" bIns="0" rtlCol="0">
                <a:spAutoFit/>
              </a:bodyPr>
              <a:lstStyle/>
              <a:p>
                <a:r>
                  <a:rPr lang="en-IN" b="0" dirty="0"/>
                  <a:t>Feature 1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1</m:t>
                        </m:r>
                      </m:sub>
                    </m:sSub>
                    <m:r>
                      <a:rPr lang="en-IN" b="0" i="1" smtClean="0">
                        <a:latin typeface="Cambria Math" panose="02040503050406030204" pitchFamily="18" charset="0"/>
                      </a:rPr>
                      <m:t>)</m:t>
                    </m:r>
                  </m:oMath>
                </a14:m>
                <a:endParaRPr lang="en-IN" dirty="0"/>
              </a:p>
            </p:txBody>
          </p:sp>
        </mc:Choice>
        <mc:Fallback xmlns="">
          <p:sp>
            <p:nvSpPr>
              <p:cNvPr id="4" name="TextBox 3">
                <a:extLst>
                  <a:ext uri="{FF2B5EF4-FFF2-40B4-BE49-F238E27FC236}">
                    <a16:creationId xmlns:a16="http://schemas.microsoft.com/office/drawing/2014/main" id="{3F2A3B55-3D04-4484-8426-33906C5DAE22}"/>
                  </a:ext>
                </a:extLst>
              </p:cNvPr>
              <p:cNvSpPr txBox="1">
                <a:spLocks noRot="1" noChangeAspect="1" noMove="1" noResize="1" noEditPoints="1" noAdjustHandles="1" noChangeArrowheads="1" noChangeShapeType="1" noTextEdit="1"/>
              </p:cNvSpPr>
              <p:nvPr/>
            </p:nvSpPr>
            <p:spPr>
              <a:xfrm>
                <a:off x="2316774" y="4769869"/>
                <a:ext cx="1489576" cy="276999"/>
              </a:xfrm>
              <a:prstGeom prst="rect">
                <a:avLst/>
              </a:prstGeom>
              <a:blipFill>
                <a:blip r:embed="rId5"/>
                <a:stretch>
                  <a:fillRect l="-9426" t="-28261" b="-5000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0" name="TextBox 69">
                <a:extLst>
                  <a:ext uri="{FF2B5EF4-FFF2-40B4-BE49-F238E27FC236}">
                    <a16:creationId xmlns:a16="http://schemas.microsoft.com/office/drawing/2014/main" id="{E45C1CBA-F436-4678-B330-CB205A0DC305}"/>
                  </a:ext>
                </a:extLst>
              </p:cNvPr>
              <p:cNvSpPr txBox="1"/>
              <p:nvPr/>
            </p:nvSpPr>
            <p:spPr>
              <a:xfrm rot="16200000">
                <a:off x="-432282" y="2675013"/>
                <a:ext cx="1489576" cy="276999"/>
              </a:xfrm>
              <a:prstGeom prst="rect">
                <a:avLst/>
              </a:prstGeom>
              <a:noFill/>
            </p:spPr>
            <p:txBody>
              <a:bodyPr wrap="square" lIns="0" tIns="0" rIns="0" bIns="0" rtlCol="0">
                <a:spAutoFit/>
              </a:bodyPr>
              <a:lstStyle/>
              <a:p>
                <a:r>
                  <a:rPr lang="en-IN" b="0" dirty="0"/>
                  <a:t>Feature 2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2</m:t>
                        </m:r>
                      </m:sub>
                    </m:sSub>
                    <m:r>
                      <a:rPr lang="en-IN" b="0" i="1" smtClean="0">
                        <a:latin typeface="Cambria Math" panose="02040503050406030204" pitchFamily="18" charset="0"/>
                      </a:rPr>
                      <m:t>)</m:t>
                    </m:r>
                  </m:oMath>
                </a14:m>
                <a:endParaRPr lang="en-IN" dirty="0"/>
              </a:p>
            </p:txBody>
          </p:sp>
        </mc:Choice>
        <mc:Fallback xmlns="">
          <p:sp>
            <p:nvSpPr>
              <p:cNvPr id="70" name="TextBox 69">
                <a:extLst>
                  <a:ext uri="{FF2B5EF4-FFF2-40B4-BE49-F238E27FC236}">
                    <a16:creationId xmlns:a16="http://schemas.microsoft.com/office/drawing/2014/main" id="{E45C1CBA-F436-4678-B330-CB205A0DC305}"/>
                  </a:ext>
                </a:extLst>
              </p:cNvPr>
              <p:cNvSpPr txBox="1">
                <a:spLocks noRot="1" noChangeAspect="1" noMove="1" noResize="1" noEditPoints="1" noAdjustHandles="1" noChangeArrowheads="1" noChangeShapeType="1" noTextEdit="1"/>
              </p:cNvSpPr>
              <p:nvPr/>
            </p:nvSpPr>
            <p:spPr>
              <a:xfrm rot="16200000">
                <a:off x="-432282" y="2675013"/>
                <a:ext cx="1489576" cy="276999"/>
              </a:xfrm>
              <a:prstGeom prst="rect">
                <a:avLst/>
              </a:prstGeom>
              <a:blipFill>
                <a:blip r:embed="rId6"/>
                <a:stretch>
                  <a:fillRect l="-28889" r="-51111" b="-9388"/>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3459064D-14AB-4ED6-BFC6-D5D71B43275F}"/>
                  </a:ext>
                </a:extLst>
              </p:cNvPr>
              <p:cNvSpPr txBox="1"/>
              <p:nvPr/>
            </p:nvSpPr>
            <p:spPr>
              <a:xfrm>
                <a:off x="8440509" y="1569712"/>
                <a:ext cx="798616"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IN" sz="1400" b="0" i="1" smtClean="0">
                              <a:latin typeface="Cambria Math" panose="02040503050406030204" pitchFamily="18" charset="0"/>
                            </a:rPr>
                          </m:ctrlPr>
                        </m:sSubPr>
                        <m:e>
                          <m:r>
                            <a:rPr lang="en-IN" sz="1400" b="0" i="1" smtClean="0">
                              <a:latin typeface="Cambria Math" panose="02040503050406030204" pitchFamily="18" charset="0"/>
                            </a:rPr>
                            <m:t>𝑥</m:t>
                          </m:r>
                        </m:e>
                        <m:sub>
                          <m:r>
                            <a:rPr lang="en-IN" sz="1400" b="0" i="1" smtClean="0">
                              <a:latin typeface="Cambria Math" panose="02040503050406030204" pitchFamily="18" charset="0"/>
                            </a:rPr>
                            <m:t>1</m:t>
                          </m:r>
                        </m:sub>
                      </m:sSub>
                      <m:r>
                        <a:rPr lang="en-IN" sz="1400" b="0" i="1" smtClean="0">
                          <a:latin typeface="Cambria Math" panose="02040503050406030204" pitchFamily="18" charset="0"/>
                        </a:rPr>
                        <m:t>&gt;3.5 ?</m:t>
                      </m:r>
                    </m:oMath>
                  </m:oMathPara>
                </a14:m>
                <a:endParaRPr lang="en-IN" sz="1400" dirty="0"/>
              </a:p>
            </p:txBody>
          </p:sp>
        </mc:Choice>
        <mc:Fallback xmlns="">
          <p:sp>
            <p:nvSpPr>
              <p:cNvPr id="6" name="TextBox 5">
                <a:extLst>
                  <a:ext uri="{FF2B5EF4-FFF2-40B4-BE49-F238E27FC236}">
                    <a16:creationId xmlns:a16="http://schemas.microsoft.com/office/drawing/2014/main" id="{3459064D-14AB-4ED6-BFC6-D5D71B43275F}"/>
                  </a:ext>
                </a:extLst>
              </p:cNvPr>
              <p:cNvSpPr txBox="1">
                <a:spLocks noRot="1" noChangeAspect="1" noMove="1" noResize="1" noEditPoints="1" noAdjustHandles="1" noChangeArrowheads="1" noChangeShapeType="1" noTextEdit="1"/>
              </p:cNvSpPr>
              <p:nvPr/>
            </p:nvSpPr>
            <p:spPr>
              <a:xfrm>
                <a:off x="8440509" y="1569712"/>
                <a:ext cx="798616" cy="215444"/>
              </a:xfrm>
              <a:prstGeom prst="rect">
                <a:avLst/>
              </a:prstGeom>
              <a:blipFill>
                <a:blip r:embed="rId7"/>
                <a:stretch>
                  <a:fillRect l="-3053" r="-4580" b="-11111"/>
                </a:stretch>
              </a:blipFill>
            </p:spPr>
            <p:txBody>
              <a:bodyPr/>
              <a:lstStyle/>
              <a:p>
                <a:r>
                  <a:rPr lang="en-IN">
                    <a:noFill/>
                  </a:rPr>
                  <a:t> </a:t>
                </a:r>
              </a:p>
            </p:txBody>
          </p:sp>
        </mc:Fallback>
      </mc:AlternateContent>
      <p:sp>
        <p:nvSpPr>
          <p:cNvPr id="72" name="Flowchart: Decision 71">
            <a:extLst>
              <a:ext uri="{FF2B5EF4-FFF2-40B4-BE49-F238E27FC236}">
                <a16:creationId xmlns:a16="http://schemas.microsoft.com/office/drawing/2014/main" id="{1B0557DC-7355-42DD-B767-A340D0BA1A8C}"/>
              </a:ext>
            </a:extLst>
          </p:cNvPr>
          <p:cNvSpPr/>
          <p:nvPr/>
        </p:nvSpPr>
        <p:spPr>
          <a:xfrm>
            <a:off x="9861352" y="2168380"/>
            <a:ext cx="998290" cy="821500"/>
          </a:xfrm>
          <a:prstGeom prst="flowChartDecision">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mc:AlternateContent xmlns:mc="http://schemas.openxmlformats.org/markup-compatibility/2006" xmlns:a14="http://schemas.microsoft.com/office/drawing/2010/main">
        <mc:Choice Requires="a14">
          <p:sp>
            <p:nvSpPr>
              <p:cNvPr id="73" name="TextBox 72">
                <a:extLst>
                  <a:ext uri="{FF2B5EF4-FFF2-40B4-BE49-F238E27FC236}">
                    <a16:creationId xmlns:a16="http://schemas.microsoft.com/office/drawing/2014/main" id="{A0D481F5-804E-497D-AB4F-A79B0280ED65}"/>
                  </a:ext>
                </a:extLst>
              </p:cNvPr>
              <p:cNvSpPr txBox="1"/>
              <p:nvPr/>
            </p:nvSpPr>
            <p:spPr>
              <a:xfrm>
                <a:off x="10028300" y="2454058"/>
                <a:ext cx="666529"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IN" sz="1400" b="0" i="1" smtClean="0">
                              <a:latin typeface="Cambria Math" panose="02040503050406030204" pitchFamily="18" charset="0"/>
                            </a:rPr>
                          </m:ctrlPr>
                        </m:sSubPr>
                        <m:e>
                          <m:r>
                            <a:rPr lang="en-IN" sz="1400" b="0" i="1" smtClean="0">
                              <a:latin typeface="Cambria Math" panose="02040503050406030204" pitchFamily="18" charset="0"/>
                            </a:rPr>
                            <m:t>𝑥</m:t>
                          </m:r>
                        </m:e>
                        <m:sub>
                          <m:r>
                            <a:rPr lang="en-IN" sz="1400" b="0" i="1" smtClean="0">
                              <a:latin typeface="Cambria Math" panose="02040503050406030204" pitchFamily="18" charset="0"/>
                            </a:rPr>
                            <m:t>2</m:t>
                          </m:r>
                        </m:sub>
                      </m:sSub>
                      <m:r>
                        <a:rPr lang="en-IN" sz="1400" b="0" i="1" smtClean="0">
                          <a:latin typeface="Cambria Math" panose="02040503050406030204" pitchFamily="18" charset="0"/>
                        </a:rPr>
                        <m:t>&gt;3 ?</m:t>
                      </m:r>
                    </m:oMath>
                  </m:oMathPara>
                </a14:m>
                <a:endParaRPr lang="en-IN" sz="1400" dirty="0"/>
              </a:p>
            </p:txBody>
          </p:sp>
        </mc:Choice>
        <mc:Fallback xmlns="">
          <p:sp>
            <p:nvSpPr>
              <p:cNvPr id="73" name="TextBox 72">
                <a:extLst>
                  <a:ext uri="{FF2B5EF4-FFF2-40B4-BE49-F238E27FC236}">
                    <a16:creationId xmlns:a16="http://schemas.microsoft.com/office/drawing/2014/main" id="{A0D481F5-804E-497D-AB4F-A79B0280ED65}"/>
                  </a:ext>
                </a:extLst>
              </p:cNvPr>
              <p:cNvSpPr txBox="1">
                <a:spLocks noRot="1" noChangeAspect="1" noMove="1" noResize="1" noEditPoints="1" noAdjustHandles="1" noChangeArrowheads="1" noChangeShapeType="1" noTextEdit="1"/>
              </p:cNvSpPr>
              <p:nvPr/>
            </p:nvSpPr>
            <p:spPr>
              <a:xfrm>
                <a:off x="10028300" y="2454058"/>
                <a:ext cx="666529" cy="215444"/>
              </a:xfrm>
              <a:prstGeom prst="rect">
                <a:avLst/>
              </a:prstGeom>
              <a:blipFill>
                <a:blip r:embed="rId8"/>
                <a:stretch>
                  <a:fillRect l="-2752" r="-5505" b="-14286"/>
                </a:stretch>
              </a:blipFill>
            </p:spPr>
            <p:txBody>
              <a:bodyPr/>
              <a:lstStyle/>
              <a:p>
                <a:r>
                  <a:rPr lang="en-IN">
                    <a:noFill/>
                  </a:rPr>
                  <a:t> </a:t>
                </a:r>
              </a:p>
            </p:txBody>
          </p:sp>
        </mc:Fallback>
      </mc:AlternateContent>
      <p:sp>
        <p:nvSpPr>
          <p:cNvPr id="7" name="Rectangle: Rounded Corners 6">
            <a:extLst>
              <a:ext uri="{FF2B5EF4-FFF2-40B4-BE49-F238E27FC236}">
                <a16:creationId xmlns:a16="http://schemas.microsoft.com/office/drawing/2014/main" id="{6FF86312-6889-4948-8B9E-22F7969E5657}"/>
              </a:ext>
            </a:extLst>
          </p:cNvPr>
          <p:cNvSpPr/>
          <p:nvPr/>
        </p:nvSpPr>
        <p:spPr>
          <a:xfrm>
            <a:off x="10824785" y="3462128"/>
            <a:ext cx="998290" cy="596013"/>
          </a:xfrm>
          <a:prstGeom prst="roundRect">
            <a:avLst/>
          </a:prstGeom>
          <a:solidFill>
            <a:srgbClr val="FF0000">
              <a:alpha val="36000"/>
            </a:srgb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Predict Red</a:t>
            </a:r>
          </a:p>
        </p:txBody>
      </p:sp>
      <p:sp>
        <p:nvSpPr>
          <p:cNvPr id="75" name="Rectangle: Rounded Corners 74">
            <a:extLst>
              <a:ext uri="{FF2B5EF4-FFF2-40B4-BE49-F238E27FC236}">
                <a16:creationId xmlns:a16="http://schemas.microsoft.com/office/drawing/2014/main" id="{52A74C8E-EF64-41E4-B0C7-6883B7A9E478}"/>
              </a:ext>
            </a:extLst>
          </p:cNvPr>
          <p:cNvSpPr/>
          <p:nvPr/>
        </p:nvSpPr>
        <p:spPr>
          <a:xfrm>
            <a:off x="8955055" y="3463191"/>
            <a:ext cx="998290" cy="596013"/>
          </a:xfrm>
          <a:prstGeom prst="roundRect">
            <a:avLst/>
          </a:prstGeom>
          <a:solidFill>
            <a:srgbClr val="00B050">
              <a:alpha val="36000"/>
            </a:srgb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Predict Green</a:t>
            </a:r>
          </a:p>
        </p:txBody>
      </p:sp>
      <p:cxnSp>
        <p:nvCxnSpPr>
          <p:cNvPr id="9" name="Connector: Elbow 8">
            <a:extLst>
              <a:ext uri="{FF2B5EF4-FFF2-40B4-BE49-F238E27FC236}">
                <a16:creationId xmlns:a16="http://schemas.microsoft.com/office/drawing/2014/main" id="{C7E7D0FE-6BB0-4A54-B7AF-4E3D7F80AAFC}"/>
              </a:ext>
            </a:extLst>
          </p:cNvPr>
          <p:cNvCxnSpPr>
            <a:stCxn id="3" idx="3"/>
            <a:endCxn id="72" idx="0"/>
          </p:cNvCxnSpPr>
          <p:nvPr/>
        </p:nvCxnSpPr>
        <p:spPr>
          <a:xfrm>
            <a:off x="9315717" y="1686701"/>
            <a:ext cx="1044780" cy="481679"/>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Connector: Elbow 77">
            <a:extLst>
              <a:ext uri="{FF2B5EF4-FFF2-40B4-BE49-F238E27FC236}">
                <a16:creationId xmlns:a16="http://schemas.microsoft.com/office/drawing/2014/main" id="{702E7665-EDC9-4E19-B404-E4624CEA60CE}"/>
              </a:ext>
            </a:extLst>
          </p:cNvPr>
          <p:cNvCxnSpPr>
            <a:cxnSpLocks/>
            <a:stCxn id="72" idx="3"/>
            <a:endCxn id="7" idx="0"/>
          </p:cNvCxnSpPr>
          <p:nvPr/>
        </p:nvCxnSpPr>
        <p:spPr>
          <a:xfrm>
            <a:off x="10859642" y="2579130"/>
            <a:ext cx="464288" cy="882998"/>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Connector: Elbow 81">
            <a:extLst>
              <a:ext uri="{FF2B5EF4-FFF2-40B4-BE49-F238E27FC236}">
                <a16:creationId xmlns:a16="http://schemas.microsoft.com/office/drawing/2014/main" id="{E41ABDA2-FB33-409C-B971-D7EF711E106D}"/>
              </a:ext>
            </a:extLst>
          </p:cNvPr>
          <p:cNvCxnSpPr>
            <a:cxnSpLocks/>
            <a:stCxn id="72" idx="1"/>
            <a:endCxn id="75" idx="0"/>
          </p:cNvCxnSpPr>
          <p:nvPr/>
        </p:nvCxnSpPr>
        <p:spPr>
          <a:xfrm rot="10800000" flipV="1">
            <a:off x="9454200" y="2579129"/>
            <a:ext cx="407152" cy="884061"/>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8" name="Flowchart: Decision 87">
            <a:extLst>
              <a:ext uri="{FF2B5EF4-FFF2-40B4-BE49-F238E27FC236}">
                <a16:creationId xmlns:a16="http://schemas.microsoft.com/office/drawing/2014/main" id="{D05A7370-1893-4D7D-ADCE-9FA7A1EDC906}"/>
              </a:ext>
            </a:extLst>
          </p:cNvPr>
          <p:cNvSpPr/>
          <p:nvPr/>
        </p:nvSpPr>
        <p:spPr>
          <a:xfrm>
            <a:off x="6706400" y="2191537"/>
            <a:ext cx="998290" cy="821500"/>
          </a:xfrm>
          <a:prstGeom prst="flowChartDecision">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mc:AlternateContent xmlns:mc="http://schemas.openxmlformats.org/markup-compatibility/2006" xmlns:a14="http://schemas.microsoft.com/office/drawing/2010/main">
        <mc:Choice Requires="a14">
          <p:sp>
            <p:nvSpPr>
              <p:cNvPr id="89" name="TextBox 88">
                <a:extLst>
                  <a:ext uri="{FF2B5EF4-FFF2-40B4-BE49-F238E27FC236}">
                    <a16:creationId xmlns:a16="http://schemas.microsoft.com/office/drawing/2014/main" id="{9AC9C284-F488-4015-BEF3-1BE114A3C58D}"/>
                  </a:ext>
                </a:extLst>
              </p:cNvPr>
              <p:cNvSpPr txBox="1"/>
              <p:nvPr/>
            </p:nvSpPr>
            <p:spPr>
              <a:xfrm>
                <a:off x="6873348" y="2477215"/>
                <a:ext cx="666529"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IN" sz="1400" b="0" i="1" smtClean="0">
                              <a:latin typeface="Cambria Math" panose="02040503050406030204" pitchFamily="18" charset="0"/>
                            </a:rPr>
                          </m:ctrlPr>
                        </m:sSubPr>
                        <m:e>
                          <m:r>
                            <a:rPr lang="en-IN" sz="1400" b="0" i="1" smtClean="0">
                              <a:latin typeface="Cambria Math" panose="02040503050406030204" pitchFamily="18" charset="0"/>
                            </a:rPr>
                            <m:t>𝑥</m:t>
                          </m:r>
                        </m:e>
                        <m:sub>
                          <m:r>
                            <a:rPr lang="en-IN" sz="1400" b="0" i="1" smtClean="0">
                              <a:latin typeface="Cambria Math" panose="02040503050406030204" pitchFamily="18" charset="0"/>
                            </a:rPr>
                            <m:t>2</m:t>
                          </m:r>
                        </m:sub>
                      </m:sSub>
                      <m:r>
                        <a:rPr lang="en-IN" sz="1400" b="0" i="1" smtClean="0">
                          <a:latin typeface="Cambria Math" panose="02040503050406030204" pitchFamily="18" charset="0"/>
                        </a:rPr>
                        <m:t>&gt;2 ?</m:t>
                      </m:r>
                    </m:oMath>
                  </m:oMathPara>
                </a14:m>
                <a:endParaRPr lang="en-IN" sz="1400" dirty="0"/>
              </a:p>
            </p:txBody>
          </p:sp>
        </mc:Choice>
        <mc:Fallback xmlns="">
          <p:sp>
            <p:nvSpPr>
              <p:cNvPr id="89" name="TextBox 88">
                <a:extLst>
                  <a:ext uri="{FF2B5EF4-FFF2-40B4-BE49-F238E27FC236}">
                    <a16:creationId xmlns:a16="http://schemas.microsoft.com/office/drawing/2014/main" id="{9AC9C284-F488-4015-BEF3-1BE114A3C58D}"/>
                  </a:ext>
                </a:extLst>
              </p:cNvPr>
              <p:cNvSpPr txBox="1">
                <a:spLocks noRot="1" noChangeAspect="1" noMove="1" noResize="1" noEditPoints="1" noAdjustHandles="1" noChangeArrowheads="1" noChangeShapeType="1" noTextEdit="1"/>
              </p:cNvSpPr>
              <p:nvPr/>
            </p:nvSpPr>
            <p:spPr>
              <a:xfrm>
                <a:off x="6873348" y="2477215"/>
                <a:ext cx="666529" cy="215444"/>
              </a:xfrm>
              <a:prstGeom prst="rect">
                <a:avLst/>
              </a:prstGeom>
              <a:blipFill>
                <a:blip r:embed="rId9"/>
                <a:stretch>
                  <a:fillRect l="-3670" r="-5505" b="-11111"/>
                </a:stretch>
              </a:blipFill>
            </p:spPr>
            <p:txBody>
              <a:bodyPr/>
              <a:lstStyle/>
              <a:p>
                <a:r>
                  <a:rPr lang="en-IN">
                    <a:noFill/>
                  </a:rPr>
                  <a:t> </a:t>
                </a:r>
              </a:p>
            </p:txBody>
          </p:sp>
        </mc:Fallback>
      </mc:AlternateContent>
      <p:sp>
        <p:nvSpPr>
          <p:cNvPr id="90" name="Rectangle: Rounded Corners 89">
            <a:extLst>
              <a:ext uri="{FF2B5EF4-FFF2-40B4-BE49-F238E27FC236}">
                <a16:creationId xmlns:a16="http://schemas.microsoft.com/office/drawing/2014/main" id="{8623AE54-C9DA-4401-B788-82B48D8B2983}"/>
              </a:ext>
            </a:extLst>
          </p:cNvPr>
          <p:cNvSpPr/>
          <p:nvPr/>
        </p:nvSpPr>
        <p:spPr>
          <a:xfrm>
            <a:off x="7669833" y="3485285"/>
            <a:ext cx="998290" cy="596013"/>
          </a:xfrm>
          <a:prstGeom prst="roundRect">
            <a:avLst/>
          </a:prstGeom>
          <a:solidFill>
            <a:srgbClr val="00B050">
              <a:alpha val="36000"/>
            </a:srgb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Predict Green</a:t>
            </a:r>
          </a:p>
        </p:txBody>
      </p:sp>
      <p:sp>
        <p:nvSpPr>
          <p:cNvPr id="91" name="Rectangle: Rounded Corners 90">
            <a:extLst>
              <a:ext uri="{FF2B5EF4-FFF2-40B4-BE49-F238E27FC236}">
                <a16:creationId xmlns:a16="http://schemas.microsoft.com/office/drawing/2014/main" id="{53087F36-5E04-4B1D-B92E-5531784DED6B}"/>
              </a:ext>
            </a:extLst>
          </p:cNvPr>
          <p:cNvSpPr/>
          <p:nvPr/>
        </p:nvSpPr>
        <p:spPr>
          <a:xfrm>
            <a:off x="5800103" y="3486348"/>
            <a:ext cx="998290" cy="596013"/>
          </a:xfrm>
          <a:prstGeom prst="roundRect">
            <a:avLst/>
          </a:prstGeom>
          <a:solidFill>
            <a:srgbClr val="FF0000">
              <a:alpha val="36000"/>
            </a:srgb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Predict Red</a:t>
            </a:r>
          </a:p>
        </p:txBody>
      </p:sp>
      <p:cxnSp>
        <p:nvCxnSpPr>
          <p:cNvPr id="92" name="Connector: Elbow 91">
            <a:extLst>
              <a:ext uri="{FF2B5EF4-FFF2-40B4-BE49-F238E27FC236}">
                <a16:creationId xmlns:a16="http://schemas.microsoft.com/office/drawing/2014/main" id="{DFB12FC2-F115-4BAA-9354-D7828C687D9D}"/>
              </a:ext>
            </a:extLst>
          </p:cNvPr>
          <p:cNvCxnSpPr>
            <a:cxnSpLocks/>
            <a:stCxn id="88" idx="3"/>
            <a:endCxn id="90" idx="0"/>
          </p:cNvCxnSpPr>
          <p:nvPr/>
        </p:nvCxnSpPr>
        <p:spPr>
          <a:xfrm>
            <a:off x="7704690" y="2602287"/>
            <a:ext cx="464288" cy="882998"/>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Connector: Elbow 92">
            <a:extLst>
              <a:ext uri="{FF2B5EF4-FFF2-40B4-BE49-F238E27FC236}">
                <a16:creationId xmlns:a16="http://schemas.microsoft.com/office/drawing/2014/main" id="{51C4D225-B775-44C6-B1FC-4FB260CAFDA6}"/>
              </a:ext>
            </a:extLst>
          </p:cNvPr>
          <p:cNvCxnSpPr>
            <a:cxnSpLocks/>
            <a:stCxn id="88" idx="1"/>
            <a:endCxn id="91" idx="0"/>
          </p:cNvCxnSpPr>
          <p:nvPr/>
        </p:nvCxnSpPr>
        <p:spPr>
          <a:xfrm rot="10800000" flipV="1">
            <a:off x="6299248" y="2602286"/>
            <a:ext cx="407152" cy="884061"/>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Connector: Elbow 93">
            <a:extLst>
              <a:ext uri="{FF2B5EF4-FFF2-40B4-BE49-F238E27FC236}">
                <a16:creationId xmlns:a16="http://schemas.microsoft.com/office/drawing/2014/main" id="{FCD86159-59E4-4502-800F-4F9877A3BE9E}"/>
              </a:ext>
            </a:extLst>
          </p:cNvPr>
          <p:cNvCxnSpPr>
            <a:cxnSpLocks/>
            <a:stCxn id="3" idx="1"/>
            <a:endCxn id="88" idx="0"/>
          </p:cNvCxnSpPr>
          <p:nvPr/>
        </p:nvCxnSpPr>
        <p:spPr>
          <a:xfrm rot="10800000" flipV="1">
            <a:off x="7205545" y="1686701"/>
            <a:ext cx="1111882" cy="504836"/>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B837F797-5FCB-48EF-B29B-077DF2BC41B3}"/>
              </a:ext>
            </a:extLst>
          </p:cNvPr>
          <p:cNvCxnSpPr>
            <a:cxnSpLocks/>
          </p:cNvCxnSpPr>
          <p:nvPr/>
        </p:nvCxnSpPr>
        <p:spPr>
          <a:xfrm flipH="1">
            <a:off x="3159543" y="1213058"/>
            <a:ext cx="11902" cy="335155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4AEAC0D0-1C2D-478B-BE74-42DDF2341D95}"/>
              </a:ext>
            </a:extLst>
          </p:cNvPr>
          <p:cNvCxnSpPr>
            <a:cxnSpLocks/>
          </p:cNvCxnSpPr>
          <p:nvPr/>
        </p:nvCxnSpPr>
        <p:spPr>
          <a:xfrm flipH="1">
            <a:off x="745028" y="3285963"/>
            <a:ext cx="4584559" cy="2394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A0839AB2-128C-4BAD-B984-640820038810}"/>
              </a:ext>
            </a:extLst>
          </p:cNvPr>
          <p:cNvSpPr txBox="1"/>
          <p:nvPr/>
        </p:nvSpPr>
        <p:spPr>
          <a:xfrm>
            <a:off x="7529647" y="1317369"/>
            <a:ext cx="486030" cy="369332"/>
          </a:xfrm>
          <a:prstGeom prst="rect">
            <a:avLst/>
          </a:prstGeom>
          <a:noFill/>
        </p:spPr>
        <p:txBody>
          <a:bodyPr wrap="none" rtlCol="0">
            <a:spAutoFit/>
          </a:bodyPr>
          <a:lstStyle/>
          <a:p>
            <a:r>
              <a:rPr lang="en-IN" dirty="0"/>
              <a:t>NO</a:t>
            </a:r>
          </a:p>
        </p:txBody>
      </p:sp>
      <p:sp>
        <p:nvSpPr>
          <p:cNvPr id="104" name="TextBox 103">
            <a:extLst>
              <a:ext uri="{FF2B5EF4-FFF2-40B4-BE49-F238E27FC236}">
                <a16:creationId xmlns:a16="http://schemas.microsoft.com/office/drawing/2014/main" id="{5551EBF7-7DF8-4295-9C37-3C384B8D1996}"/>
              </a:ext>
            </a:extLst>
          </p:cNvPr>
          <p:cNvSpPr txBox="1"/>
          <p:nvPr/>
        </p:nvSpPr>
        <p:spPr>
          <a:xfrm>
            <a:off x="9581786" y="1317368"/>
            <a:ext cx="512641" cy="369332"/>
          </a:xfrm>
          <a:prstGeom prst="rect">
            <a:avLst/>
          </a:prstGeom>
          <a:noFill/>
        </p:spPr>
        <p:txBody>
          <a:bodyPr wrap="none" rtlCol="0">
            <a:spAutoFit/>
          </a:bodyPr>
          <a:lstStyle/>
          <a:p>
            <a:r>
              <a:rPr lang="en-IN" dirty="0"/>
              <a:t>YES</a:t>
            </a:r>
          </a:p>
        </p:txBody>
      </p:sp>
      <p:sp>
        <p:nvSpPr>
          <p:cNvPr id="105" name="TextBox 104">
            <a:extLst>
              <a:ext uri="{FF2B5EF4-FFF2-40B4-BE49-F238E27FC236}">
                <a16:creationId xmlns:a16="http://schemas.microsoft.com/office/drawing/2014/main" id="{FF5E484C-6A75-42C2-9446-A35610F5722B}"/>
              </a:ext>
            </a:extLst>
          </p:cNvPr>
          <p:cNvSpPr txBox="1"/>
          <p:nvPr/>
        </p:nvSpPr>
        <p:spPr>
          <a:xfrm>
            <a:off x="6251483" y="2270596"/>
            <a:ext cx="486030" cy="369332"/>
          </a:xfrm>
          <a:prstGeom prst="rect">
            <a:avLst/>
          </a:prstGeom>
          <a:noFill/>
        </p:spPr>
        <p:txBody>
          <a:bodyPr wrap="none" rtlCol="0">
            <a:spAutoFit/>
          </a:bodyPr>
          <a:lstStyle/>
          <a:p>
            <a:r>
              <a:rPr lang="en-IN" dirty="0"/>
              <a:t>NO</a:t>
            </a:r>
          </a:p>
        </p:txBody>
      </p:sp>
      <p:sp>
        <p:nvSpPr>
          <p:cNvPr id="106" name="TextBox 105">
            <a:extLst>
              <a:ext uri="{FF2B5EF4-FFF2-40B4-BE49-F238E27FC236}">
                <a16:creationId xmlns:a16="http://schemas.microsoft.com/office/drawing/2014/main" id="{1F755DE1-FBDA-422D-A88F-45465963A7AD}"/>
              </a:ext>
            </a:extLst>
          </p:cNvPr>
          <p:cNvSpPr txBox="1"/>
          <p:nvPr/>
        </p:nvSpPr>
        <p:spPr>
          <a:xfrm>
            <a:off x="7656337" y="2253079"/>
            <a:ext cx="512641" cy="369332"/>
          </a:xfrm>
          <a:prstGeom prst="rect">
            <a:avLst/>
          </a:prstGeom>
          <a:noFill/>
        </p:spPr>
        <p:txBody>
          <a:bodyPr wrap="none" rtlCol="0">
            <a:spAutoFit/>
          </a:bodyPr>
          <a:lstStyle/>
          <a:p>
            <a:r>
              <a:rPr lang="en-IN" dirty="0"/>
              <a:t>YES</a:t>
            </a:r>
          </a:p>
        </p:txBody>
      </p:sp>
      <p:sp>
        <p:nvSpPr>
          <p:cNvPr id="107" name="TextBox 106">
            <a:extLst>
              <a:ext uri="{FF2B5EF4-FFF2-40B4-BE49-F238E27FC236}">
                <a16:creationId xmlns:a16="http://schemas.microsoft.com/office/drawing/2014/main" id="{676EFC8F-ECE5-4E7E-AFE1-E2A0C9401A10}"/>
              </a:ext>
            </a:extLst>
          </p:cNvPr>
          <p:cNvSpPr txBox="1"/>
          <p:nvPr/>
        </p:nvSpPr>
        <p:spPr>
          <a:xfrm>
            <a:off x="10793213" y="2244799"/>
            <a:ext cx="512641" cy="369332"/>
          </a:xfrm>
          <a:prstGeom prst="rect">
            <a:avLst/>
          </a:prstGeom>
          <a:noFill/>
        </p:spPr>
        <p:txBody>
          <a:bodyPr wrap="none" rtlCol="0">
            <a:spAutoFit/>
          </a:bodyPr>
          <a:lstStyle/>
          <a:p>
            <a:r>
              <a:rPr lang="en-IN" dirty="0"/>
              <a:t>YES</a:t>
            </a:r>
          </a:p>
        </p:txBody>
      </p:sp>
      <p:sp>
        <p:nvSpPr>
          <p:cNvPr id="108" name="TextBox 107">
            <a:extLst>
              <a:ext uri="{FF2B5EF4-FFF2-40B4-BE49-F238E27FC236}">
                <a16:creationId xmlns:a16="http://schemas.microsoft.com/office/drawing/2014/main" id="{D3946EEF-2C64-4249-A018-CAEBC5D6830F}"/>
              </a:ext>
            </a:extLst>
          </p:cNvPr>
          <p:cNvSpPr txBox="1"/>
          <p:nvPr/>
        </p:nvSpPr>
        <p:spPr>
          <a:xfrm>
            <a:off x="9425810" y="2252807"/>
            <a:ext cx="486030" cy="369332"/>
          </a:xfrm>
          <a:prstGeom prst="rect">
            <a:avLst/>
          </a:prstGeom>
          <a:noFill/>
        </p:spPr>
        <p:txBody>
          <a:bodyPr wrap="none" rtlCol="0">
            <a:spAutoFit/>
          </a:bodyPr>
          <a:lstStyle/>
          <a:p>
            <a:r>
              <a:rPr lang="en-IN" dirty="0"/>
              <a:t>NO</a:t>
            </a:r>
          </a:p>
        </p:txBody>
      </p:sp>
      <p:cxnSp>
        <p:nvCxnSpPr>
          <p:cNvPr id="109" name="Straight Connector 108">
            <a:extLst>
              <a:ext uri="{FF2B5EF4-FFF2-40B4-BE49-F238E27FC236}">
                <a16:creationId xmlns:a16="http://schemas.microsoft.com/office/drawing/2014/main" id="{3CE06481-2715-44A7-AB42-268EA83B1CFB}"/>
              </a:ext>
            </a:extLst>
          </p:cNvPr>
          <p:cNvCxnSpPr>
            <a:cxnSpLocks/>
          </p:cNvCxnSpPr>
          <p:nvPr/>
        </p:nvCxnSpPr>
        <p:spPr>
          <a:xfrm flipH="1">
            <a:off x="739030" y="2606045"/>
            <a:ext cx="4577985" cy="4827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12" name="Rectangle 111">
            <a:extLst>
              <a:ext uri="{FF2B5EF4-FFF2-40B4-BE49-F238E27FC236}">
                <a16:creationId xmlns:a16="http://schemas.microsoft.com/office/drawing/2014/main" id="{D45D473F-1321-406E-8CE5-71729460AF01}"/>
              </a:ext>
            </a:extLst>
          </p:cNvPr>
          <p:cNvSpPr/>
          <p:nvPr/>
        </p:nvSpPr>
        <p:spPr>
          <a:xfrm>
            <a:off x="766059" y="3339235"/>
            <a:ext cx="2386554" cy="1202527"/>
          </a:xfrm>
          <a:prstGeom prst="rect">
            <a:avLst/>
          </a:prstGeom>
          <a:solidFill>
            <a:srgbClr val="FF0000">
              <a:alpha val="2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3" name="Rectangle 112">
            <a:extLst>
              <a:ext uri="{FF2B5EF4-FFF2-40B4-BE49-F238E27FC236}">
                <a16:creationId xmlns:a16="http://schemas.microsoft.com/office/drawing/2014/main" id="{AFE27D4D-D146-48E3-B034-231A14A245DF}"/>
              </a:ext>
            </a:extLst>
          </p:cNvPr>
          <p:cNvSpPr/>
          <p:nvPr/>
        </p:nvSpPr>
        <p:spPr>
          <a:xfrm>
            <a:off x="772351" y="1229933"/>
            <a:ext cx="2424714" cy="2084816"/>
          </a:xfrm>
          <a:prstGeom prst="rect">
            <a:avLst/>
          </a:prstGeom>
          <a:solidFill>
            <a:srgbClr val="00B050">
              <a:alpha val="2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4" name="Rectangle 113">
            <a:extLst>
              <a:ext uri="{FF2B5EF4-FFF2-40B4-BE49-F238E27FC236}">
                <a16:creationId xmlns:a16="http://schemas.microsoft.com/office/drawing/2014/main" id="{32382602-1F3B-49CC-9A68-974867924F9E}"/>
              </a:ext>
            </a:extLst>
          </p:cNvPr>
          <p:cNvSpPr/>
          <p:nvPr/>
        </p:nvSpPr>
        <p:spPr>
          <a:xfrm>
            <a:off x="3187091" y="2638918"/>
            <a:ext cx="2124846" cy="1911769"/>
          </a:xfrm>
          <a:prstGeom prst="rect">
            <a:avLst/>
          </a:prstGeom>
          <a:solidFill>
            <a:srgbClr val="00B050">
              <a:alpha val="2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6" name="Oval 9">
            <a:extLst>
              <a:ext uri="{FF2B5EF4-FFF2-40B4-BE49-F238E27FC236}">
                <a16:creationId xmlns:a16="http://schemas.microsoft.com/office/drawing/2014/main" id="{EC373842-CAF9-4CE0-82FD-C001EE5FD51F}"/>
              </a:ext>
            </a:extLst>
          </p:cNvPr>
          <p:cNvSpPr>
            <a:spLocks noChangeArrowheads="1"/>
          </p:cNvSpPr>
          <p:nvPr/>
        </p:nvSpPr>
        <p:spPr bwMode="auto">
          <a:xfrm>
            <a:off x="1653788" y="1920225"/>
            <a:ext cx="224510" cy="236658"/>
          </a:xfrm>
          <a:prstGeom prst="ellipse">
            <a:avLst/>
          </a:prstGeom>
          <a:solidFill>
            <a:schemeClr val="tx1"/>
          </a:solidFill>
          <a:ln w="9525" cap="flat">
            <a:solidFill>
              <a:srgbClr val="FF3333"/>
            </a:solidFill>
            <a:round/>
            <a:headEnd/>
            <a:tailEnd/>
          </a:ln>
          <a:effectLst/>
        </p:spPr>
        <p:txBody>
          <a:bodyPr wrap="none" anchor="ctr"/>
          <a:lstStyle/>
          <a:p>
            <a:endParaRPr lang="en-IN"/>
          </a:p>
        </p:txBody>
      </p:sp>
      <p:sp>
        <p:nvSpPr>
          <p:cNvPr id="117" name="Oval 9">
            <a:extLst>
              <a:ext uri="{FF2B5EF4-FFF2-40B4-BE49-F238E27FC236}">
                <a16:creationId xmlns:a16="http://schemas.microsoft.com/office/drawing/2014/main" id="{901BE860-CCC0-4321-A0E3-8F5EEEA525F0}"/>
              </a:ext>
            </a:extLst>
          </p:cNvPr>
          <p:cNvSpPr>
            <a:spLocks noChangeArrowheads="1"/>
          </p:cNvSpPr>
          <p:nvPr/>
        </p:nvSpPr>
        <p:spPr bwMode="auto">
          <a:xfrm>
            <a:off x="8704317" y="1305149"/>
            <a:ext cx="224510" cy="236658"/>
          </a:xfrm>
          <a:prstGeom prst="ellipse">
            <a:avLst/>
          </a:prstGeom>
          <a:solidFill>
            <a:schemeClr val="tx1"/>
          </a:solidFill>
          <a:ln w="9525" cap="flat">
            <a:solidFill>
              <a:srgbClr val="FF3333"/>
            </a:solidFill>
            <a:round/>
            <a:headEnd/>
            <a:tailEnd/>
          </a:ln>
          <a:effectLst/>
        </p:spPr>
        <p:txBody>
          <a:bodyPr wrap="none" anchor="ctr"/>
          <a:lstStyle/>
          <a:p>
            <a:endParaRPr lang="en-IN"/>
          </a:p>
        </p:txBody>
      </p:sp>
      <p:sp>
        <p:nvSpPr>
          <p:cNvPr id="124" name="Oval 9">
            <a:extLst>
              <a:ext uri="{FF2B5EF4-FFF2-40B4-BE49-F238E27FC236}">
                <a16:creationId xmlns:a16="http://schemas.microsoft.com/office/drawing/2014/main" id="{8F09DA14-EB94-4C34-BDA0-F6F573FB0718}"/>
              </a:ext>
            </a:extLst>
          </p:cNvPr>
          <p:cNvSpPr>
            <a:spLocks noChangeArrowheads="1"/>
          </p:cNvSpPr>
          <p:nvPr/>
        </p:nvSpPr>
        <p:spPr bwMode="auto">
          <a:xfrm>
            <a:off x="8136574" y="3632306"/>
            <a:ext cx="224510" cy="236658"/>
          </a:xfrm>
          <a:prstGeom prst="ellipse">
            <a:avLst/>
          </a:prstGeom>
          <a:solidFill>
            <a:srgbClr val="00B050"/>
          </a:solidFill>
          <a:ln w="9525" cap="flat">
            <a:solidFill>
              <a:schemeClr val="tx1"/>
            </a:solidFill>
            <a:round/>
            <a:headEnd/>
            <a:tailEnd/>
          </a:ln>
          <a:effectLst/>
        </p:spPr>
        <p:txBody>
          <a:bodyPr wrap="none" anchor="ctr"/>
          <a:lstStyle/>
          <a:p>
            <a:endParaRPr lang="en-IN"/>
          </a:p>
        </p:txBody>
      </p:sp>
      <p:sp>
        <p:nvSpPr>
          <p:cNvPr id="125" name="Oval 9">
            <a:extLst>
              <a:ext uri="{FF2B5EF4-FFF2-40B4-BE49-F238E27FC236}">
                <a16:creationId xmlns:a16="http://schemas.microsoft.com/office/drawing/2014/main" id="{2259AF09-BFAD-428B-B60A-09F9C3982BEF}"/>
              </a:ext>
            </a:extLst>
          </p:cNvPr>
          <p:cNvSpPr>
            <a:spLocks noChangeArrowheads="1"/>
          </p:cNvSpPr>
          <p:nvPr/>
        </p:nvSpPr>
        <p:spPr bwMode="auto">
          <a:xfrm>
            <a:off x="1653788" y="1920225"/>
            <a:ext cx="224510" cy="236658"/>
          </a:xfrm>
          <a:prstGeom prst="ellipse">
            <a:avLst/>
          </a:prstGeom>
          <a:solidFill>
            <a:srgbClr val="00B050"/>
          </a:solidFill>
          <a:ln w="9525" cap="flat">
            <a:solidFill>
              <a:schemeClr val="tx1"/>
            </a:solidFill>
            <a:round/>
            <a:headEnd/>
            <a:tailEnd/>
          </a:ln>
          <a:effectLst/>
        </p:spPr>
        <p:txBody>
          <a:bodyPr wrap="none" anchor="ctr"/>
          <a:lstStyle/>
          <a:p>
            <a:endParaRPr lang="en-IN"/>
          </a:p>
        </p:txBody>
      </p:sp>
      <p:sp>
        <p:nvSpPr>
          <p:cNvPr id="26" name="TextBox 25">
            <a:extLst>
              <a:ext uri="{FF2B5EF4-FFF2-40B4-BE49-F238E27FC236}">
                <a16:creationId xmlns:a16="http://schemas.microsoft.com/office/drawing/2014/main" id="{A98E7331-A8F9-4EB7-974C-016D7421D0C6}"/>
              </a:ext>
            </a:extLst>
          </p:cNvPr>
          <p:cNvSpPr txBox="1"/>
          <p:nvPr/>
        </p:nvSpPr>
        <p:spPr>
          <a:xfrm>
            <a:off x="1293387" y="1657824"/>
            <a:ext cx="1104148" cy="369332"/>
          </a:xfrm>
          <a:prstGeom prst="rect">
            <a:avLst/>
          </a:prstGeom>
          <a:noFill/>
        </p:spPr>
        <p:txBody>
          <a:bodyPr wrap="none" rtlCol="0">
            <a:spAutoFit/>
          </a:bodyPr>
          <a:lstStyle/>
          <a:p>
            <a:r>
              <a:rPr lang="en-IN" dirty="0"/>
              <a:t>Test input</a:t>
            </a:r>
          </a:p>
        </p:txBody>
      </p:sp>
      <p:pic>
        <p:nvPicPr>
          <p:cNvPr id="127" name="Picture 126">
            <a:extLst>
              <a:ext uri="{FF2B5EF4-FFF2-40B4-BE49-F238E27FC236}">
                <a16:creationId xmlns:a16="http://schemas.microsoft.com/office/drawing/2014/main" id="{6538264D-2BDD-4859-B982-56E3F9599D0B}"/>
              </a:ext>
            </a:extLst>
          </p:cNvPr>
          <p:cNvPicPr>
            <a:picLocks noChangeAspect="1"/>
          </p:cNvPicPr>
          <p:nvPr/>
        </p:nvPicPr>
        <p:blipFill>
          <a:blip r:embed="rId10"/>
          <a:stretch>
            <a:fillRect/>
          </a:stretch>
        </p:blipFill>
        <p:spPr>
          <a:xfrm>
            <a:off x="788043" y="5482885"/>
            <a:ext cx="1010687" cy="965223"/>
          </a:xfrm>
          <a:prstGeom prst="rect">
            <a:avLst/>
          </a:prstGeom>
        </p:spPr>
      </p:pic>
      <p:sp>
        <p:nvSpPr>
          <p:cNvPr id="128" name="Speech Bubble: Rectangle 127">
            <a:extLst>
              <a:ext uri="{FF2B5EF4-FFF2-40B4-BE49-F238E27FC236}">
                <a16:creationId xmlns:a16="http://schemas.microsoft.com/office/drawing/2014/main" id="{C47B5C28-83AA-40ED-8F8E-FEA24A15B7BA}"/>
              </a:ext>
            </a:extLst>
          </p:cNvPr>
          <p:cNvSpPr/>
          <p:nvPr/>
        </p:nvSpPr>
        <p:spPr>
          <a:xfrm>
            <a:off x="1854956" y="5209858"/>
            <a:ext cx="5241882" cy="1478460"/>
          </a:xfrm>
          <a:prstGeom prst="wedgeRectCallout">
            <a:avLst>
              <a:gd name="adj1" fmla="val -58734"/>
              <a:gd name="adj2" fmla="val 7027"/>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000" dirty="0">
                <a:solidFill>
                  <a:schemeClr val="tx1"/>
                </a:solidFill>
                <a:latin typeface="Abadi Extra Light" panose="020B0204020104020204" pitchFamily="34" charset="0"/>
              </a:rPr>
              <a:t>DT is very efficient at test time: </a:t>
            </a:r>
            <a:r>
              <a:rPr lang="en-IN" sz="2000" b="0" dirty="0">
                <a:solidFill>
                  <a:schemeClr val="tx1"/>
                </a:solidFill>
                <a:latin typeface="Abadi Extra Light" panose="020B0204020104020204" pitchFamily="34" charset="0"/>
              </a:rPr>
              <a:t>To predict the label of a test point, nearest </a:t>
            </a:r>
            <a:r>
              <a:rPr lang="en-IN" sz="2000" b="0" dirty="0" err="1">
                <a:solidFill>
                  <a:schemeClr val="tx1"/>
                </a:solidFill>
                <a:latin typeface="Abadi Extra Light" panose="020B0204020104020204" pitchFamily="34" charset="0"/>
              </a:rPr>
              <a:t>neighbors</a:t>
            </a:r>
            <a:r>
              <a:rPr lang="en-IN" sz="2000" b="0" dirty="0">
                <a:solidFill>
                  <a:schemeClr val="tx1"/>
                </a:solidFill>
                <a:latin typeface="Abadi Extra Light" panose="020B0204020104020204" pitchFamily="34" charset="0"/>
              </a:rPr>
              <a:t> will require computing distances from 48 training inputs. DT predicts the label </a:t>
            </a:r>
            <a:r>
              <a:rPr lang="en-IN" sz="2000" dirty="0">
                <a:solidFill>
                  <a:schemeClr val="tx1"/>
                </a:solidFill>
                <a:latin typeface="Abadi Extra Light" panose="020B0204020104020204" pitchFamily="34" charset="0"/>
              </a:rPr>
              <a:t>by doing just 2 feature-value comparisons! Way more fast!!!</a:t>
            </a:r>
            <a:endParaRPr lang="en-IN" sz="2000" b="0" dirty="0">
              <a:solidFill>
                <a:schemeClr val="tx1"/>
              </a:solidFill>
              <a:latin typeface="Abadi Extra Light" panose="020B0204020104020204" pitchFamily="34" charset="0"/>
            </a:endParaRPr>
          </a:p>
        </p:txBody>
      </p:sp>
      <p:pic>
        <p:nvPicPr>
          <p:cNvPr id="130" name="Picture 129">
            <a:extLst>
              <a:ext uri="{FF2B5EF4-FFF2-40B4-BE49-F238E27FC236}">
                <a16:creationId xmlns:a16="http://schemas.microsoft.com/office/drawing/2014/main" id="{1973F262-BF93-415B-972C-B3C282565494}"/>
              </a:ext>
            </a:extLst>
          </p:cNvPr>
          <p:cNvPicPr>
            <a:picLocks noChangeAspect="1"/>
          </p:cNvPicPr>
          <p:nvPr/>
        </p:nvPicPr>
        <p:blipFill>
          <a:blip r:embed="rId10"/>
          <a:stretch>
            <a:fillRect/>
          </a:stretch>
        </p:blipFill>
        <p:spPr>
          <a:xfrm>
            <a:off x="10930465" y="4967851"/>
            <a:ext cx="1010687" cy="965223"/>
          </a:xfrm>
          <a:prstGeom prst="rect">
            <a:avLst/>
          </a:prstGeom>
        </p:spPr>
      </p:pic>
      <p:sp>
        <p:nvSpPr>
          <p:cNvPr id="131" name="Speech Bubble: Rectangle 130">
            <a:extLst>
              <a:ext uri="{FF2B5EF4-FFF2-40B4-BE49-F238E27FC236}">
                <a16:creationId xmlns:a16="http://schemas.microsoft.com/office/drawing/2014/main" id="{250BFE80-05A1-473C-B3C4-AB26891BDBC3}"/>
              </a:ext>
            </a:extLst>
          </p:cNvPr>
          <p:cNvSpPr/>
          <p:nvPr/>
        </p:nvSpPr>
        <p:spPr>
          <a:xfrm>
            <a:off x="7572134" y="4694316"/>
            <a:ext cx="3221079" cy="1238250"/>
          </a:xfrm>
          <a:prstGeom prst="wedgeRectCallout">
            <a:avLst>
              <a:gd name="adj1" fmla="val 59549"/>
              <a:gd name="adj2" fmla="val -1494"/>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000" dirty="0">
                <a:solidFill>
                  <a:schemeClr val="tx1"/>
                </a:solidFill>
                <a:latin typeface="Abadi Extra Light" panose="020B0204020104020204" pitchFamily="34" charset="0"/>
              </a:rPr>
              <a:t>Remember: Root node contains all training inputs</a:t>
            </a:r>
          </a:p>
          <a:p>
            <a:r>
              <a:rPr lang="en-IN" sz="2000" dirty="0">
                <a:solidFill>
                  <a:schemeClr val="tx1"/>
                </a:solidFill>
                <a:latin typeface="Abadi Extra Light" panose="020B0204020104020204" pitchFamily="34" charset="0"/>
              </a:rPr>
              <a:t>Each leaf node receives a subset of training inputs</a:t>
            </a:r>
          </a:p>
        </p:txBody>
      </p:sp>
      <mc:AlternateContent xmlns:mc="http://schemas.openxmlformats.org/markup-compatibility/2006">
        <mc:Choice xmlns:p14="http://schemas.microsoft.com/office/powerpoint/2010/main" Requires="p14">
          <p:contentPart p14:bwMode="auto" r:id="rId11">
            <p14:nvContentPartPr>
              <p14:cNvPr id="8" name="Ink 7">
                <a:extLst>
                  <a:ext uri="{FF2B5EF4-FFF2-40B4-BE49-F238E27FC236}">
                    <a16:creationId xmlns:a16="http://schemas.microsoft.com/office/drawing/2014/main" id="{9F521F52-D76E-48FE-A5A1-E7BF78FAE6F4}"/>
                  </a:ext>
                </a:extLst>
              </p14:cNvPr>
              <p14:cNvContentPartPr/>
              <p14:nvPr/>
            </p14:nvContentPartPr>
            <p14:xfrm>
              <a:off x="1739880" y="863640"/>
              <a:ext cx="9487440" cy="3918240"/>
            </p14:xfrm>
          </p:contentPart>
        </mc:Choice>
        <mc:Fallback>
          <p:pic>
            <p:nvPicPr>
              <p:cNvPr id="8" name="Ink 7">
                <a:extLst>
                  <a:ext uri="{FF2B5EF4-FFF2-40B4-BE49-F238E27FC236}">
                    <a16:creationId xmlns:a16="http://schemas.microsoft.com/office/drawing/2014/main" id="{9F521F52-D76E-48FE-A5A1-E7BF78FAE6F4}"/>
                  </a:ext>
                </a:extLst>
              </p:cNvPr>
              <p:cNvPicPr/>
              <p:nvPr/>
            </p:nvPicPr>
            <p:blipFill>
              <a:blip r:embed="rId12"/>
              <a:stretch>
                <a:fillRect/>
              </a:stretch>
            </p:blipFill>
            <p:spPr>
              <a:xfrm>
                <a:off x="1730520" y="854280"/>
                <a:ext cx="9506160" cy="3936960"/>
              </a:xfrm>
              <a:prstGeom prst="rect">
                <a:avLst/>
              </a:prstGeom>
            </p:spPr>
          </p:pic>
        </mc:Fallback>
      </mc:AlternateContent>
    </p:spTree>
    <p:custDataLst>
      <p:tags r:id="rId1"/>
    </p:custDataLst>
    <p:extLst>
      <p:ext uri="{BB962C8B-B14F-4D97-AF65-F5344CB8AC3E}">
        <p14:creationId xmlns:p14="http://schemas.microsoft.com/office/powerpoint/2010/main" val="3535935277"/>
      </p:ext>
    </p:extLst>
  </p:cSld>
  <p:clrMapOvr>
    <a:masterClrMapping/>
  </p:clrMapOvr>
  <mc:AlternateContent xmlns:mc="http://schemas.openxmlformats.org/markup-compatibility/2006" xmlns:p14="http://schemas.microsoft.com/office/powerpoint/2010/main">
    <mc:Choice Requires="p14">
      <p:transition spd="slow" p14:dur="2000" advTm="475287"/>
    </mc:Choice>
    <mc:Fallback xmlns="">
      <p:transition spd="slow" advTm="47528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33"/>
                                        </p:tgtEl>
                                        <p:attrNameLst>
                                          <p:attrName>style.visibility</p:attrName>
                                        </p:attrNameLst>
                                      </p:cBhvr>
                                      <p:to>
                                        <p:strVal val="visible"/>
                                      </p:to>
                                    </p:set>
                                    <p:animEffect transition="in" filter="wipe(down)">
                                      <p:cBhvr>
                                        <p:cTn id="10" dur="500"/>
                                        <p:tgtEl>
                                          <p:spTgt spid="233"/>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235"/>
                                        </p:tgtEl>
                                        <p:attrNameLst>
                                          <p:attrName>style.visibility</p:attrName>
                                        </p:attrNameLst>
                                      </p:cBhvr>
                                      <p:to>
                                        <p:strVal val="visible"/>
                                      </p:to>
                                    </p:set>
                                    <p:animEffect transition="in" filter="wipe(down)">
                                      <p:cBhvr>
                                        <p:cTn id="13" dur="500"/>
                                        <p:tgtEl>
                                          <p:spTgt spid="235"/>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236"/>
                                        </p:tgtEl>
                                        <p:attrNameLst>
                                          <p:attrName>style.visibility</p:attrName>
                                        </p:attrNameLst>
                                      </p:cBhvr>
                                      <p:to>
                                        <p:strVal val="visible"/>
                                      </p:to>
                                    </p:set>
                                    <p:animEffect transition="in" filter="wipe(down)">
                                      <p:cBhvr>
                                        <p:cTn id="16" dur="500"/>
                                        <p:tgtEl>
                                          <p:spTgt spid="236"/>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237"/>
                                        </p:tgtEl>
                                        <p:attrNameLst>
                                          <p:attrName>style.visibility</p:attrName>
                                        </p:attrNameLst>
                                      </p:cBhvr>
                                      <p:to>
                                        <p:strVal val="visible"/>
                                      </p:to>
                                    </p:set>
                                    <p:animEffect transition="in" filter="wipe(down)">
                                      <p:cBhvr>
                                        <p:cTn id="19" dur="500"/>
                                        <p:tgtEl>
                                          <p:spTgt spid="237"/>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238"/>
                                        </p:tgtEl>
                                        <p:attrNameLst>
                                          <p:attrName>style.visibility</p:attrName>
                                        </p:attrNameLst>
                                      </p:cBhvr>
                                      <p:to>
                                        <p:strVal val="visible"/>
                                      </p:to>
                                    </p:set>
                                    <p:animEffect transition="in" filter="wipe(down)">
                                      <p:cBhvr>
                                        <p:cTn id="22" dur="500"/>
                                        <p:tgtEl>
                                          <p:spTgt spid="238"/>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239"/>
                                        </p:tgtEl>
                                        <p:attrNameLst>
                                          <p:attrName>style.visibility</p:attrName>
                                        </p:attrNameLst>
                                      </p:cBhvr>
                                      <p:to>
                                        <p:strVal val="visible"/>
                                      </p:to>
                                    </p:set>
                                    <p:animEffect transition="in" filter="wipe(down)">
                                      <p:cBhvr>
                                        <p:cTn id="25" dur="500"/>
                                        <p:tgtEl>
                                          <p:spTgt spid="239"/>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240"/>
                                        </p:tgtEl>
                                        <p:attrNameLst>
                                          <p:attrName>style.visibility</p:attrName>
                                        </p:attrNameLst>
                                      </p:cBhvr>
                                      <p:to>
                                        <p:strVal val="visible"/>
                                      </p:to>
                                    </p:set>
                                    <p:animEffect transition="in" filter="wipe(down)">
                                      <p:cBhvr>
                                        <p:cTn id="28" dur="500"/>
                                        <p:tgtEl>
                                          <p:spTgt spid="240"/>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241"/>
                                        </p:tgtEl>
                                        <p:attrNameLst>
                                          <p:attrName>style.visibility</p:attrName>
                                        </p:attrNameLst>
                                      </p:cBhvr>
                                      <p:to>
                                        <p:strVal val="visible"/>
                                      </p:to>
                                    </p:set>
                                    <p:animEffect transition="in" filter="wipe(down)">
                                      <p:cBhvr>
                                        <p:cTn id="31" dur="500"/>
                                        <p:tgtEl>
                                          <p:spTgt spid="241"/>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242"/>
                                        </p:tgtEl>
                                        <p:attrNameLst>
                                          <p:attrName>style.visibility</p:attrName>
                                        </p:attrNameLst>
                                      </p:cBhvr>
                                      <p:to>
                                        <p:strVal val="visible"/>
                                      </p:to>
                                    </p:set>
                                    <p:animEffect transition="in" filter="wipe(down)">
                                      <p:cBhvr>
                                        <p:cTn id="34" dur="500"/>
                                        <p:tgtEl>
                                          <p:spTgt spid="242"/>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243"/>
                                        </p:tgtEl>
                                        <p:attrNameLst>
                                          <p:attrName>style.visibility</p:attrName>
                                        </p:attrNameLst>
                                      </p:cBhvr>
                                      <p:to>
                                        <p:strVal val="visible"/>
                                      </p:to>
                                    </p:set>
                                    <p:animEffect transition="in" filter="wipe(down)">
                                      <p:cBhvr>
                                        <p:cTn id="37" dur="500"/>
                                        <p:tgtEl>
                                          <p:spTgt spid="243"/>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244"/>
                                        </p:tgtEl>
                                        <p:attrNameLst>
                                          <p:attrName>style.visibility</p:attrName>
                                        </p:attrNameLst>
                                      </p:cBhvr>
                                      <p:to>
                                        <p:strVal val="visible"/>
                                      </p:to>
                                    </p:set>
                                    <p:animEffect transition="in" filter="wipe(down)">
                                      <p:cBhvr>
                                        <p:cTn id="40" dur="500"/>
                                        <p:tgtEl>
                                          <p:spTgt spid="244"/>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245"/>
                                        </p:tgtEl>
                                        <p:attrNameLst>
                                          <p:attrName>style.visibility</p:attrName>
                                        </p:attrNameLst>
                                      </p:cBhvr>
                                      <p:to>
                                        <p:strVal val="visible"/>
                                      </p:to>
                                    </p:set>
                                    <p:animEffect transition="in" filter="wipe(down)">
                                      <p:cBhvr>
                                        <p:cTn id="43" dur="500"/>
                                        <p:tgtEl>
                                          <p:spTgt spid="245"/>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246"/>
                                        </p:tgtEl>
                                        <p:attrNameLst>
                                          <p:attrName>style.visibility</p:attrName>
                                        </p:attrNameLst>
                                      </p:cBhvr>
                                      <p:to>
                                        <p:strVal val="visible"/>
                                      </p:to>
                                    </p:set>
                                    <p:animEffect transition="in" filter="wipe(down)">
                                      <p:cBhvr>
                                        <p:cTn id="46" dur="500"/>
                                        <p:tgtEl>
                                          <p:spTgt spid="246"/>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247"/>
                                        </p:tgtEl>
                                        <p:attrNameLst>
                                          <p:attrName>style.visibility</p:attrName>
                                        </p:attrNameLst>
                                      </p:cBhvr>
                                      <p:to>
                                        <p:strVal val="visible"/>
                                      </p:to>
                                    </p:set>
                                    <p:animEffect transition="in" filter="wipe(down)">
                                      <p:cBhvr>
                                        <p:cTn id="49" dur="500"/>
                                        <p:tgtEl>
                                          <p:spTgt spid="247"/>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248"/>
                                        </p:tgtEl>
                                        <p:attrNameLst>
                                          <p:attrName>style.visibility</p:attrName>
                                        </p:attrNameLst>
                                      </p:cBhvr>
                                      <p:to>
                                        <p:strVal val="visible"/>
                                      </p:to>
                                    </p:set>
                                    <p:animEffect transition="in" filter="wipe(down)">
                                      <p:cBhvr>
                                        <p:cTn id="52" dur="500"/>
                                        <p:tgtEl>
                                          <p:spTgt spid="248"/>
                                        </p:tgtEl>
                                      </p:cBhvr>
                                    </p:animEffect>
                                  </p:childTnLst>
                                </p:cTn>
                              </p:par>
                              <p:par>
                                <p:cTn id="53" presetID="22" presetClass="entr" presetSubtype="4" fill="hold" grpId="0" nodeType="withEffect">
                                  <p:stCondLst>
                                    <p:cond delay="0"/>
                                  </p:stCondLst>
                                  <p:childTnLst>
                                    <p:set>
                                      <p:cBhvr>
                                        <p:cTn id="54" dur="1" fill="hold">
                                          <p:stCondLst>
                                            <p:cond delay="0"/>
                                          </p:stCondLst>
                                        </p:cTn>
                                        <p:tgtEl>
                                          <p:spTgt spid="249"/>
                                        </p:tgtEl>
                                        <p:attrNameLst>
                                          <p:attrName>style.visibility</p:attrName>
                                        </p:attrNameLst>
                                      </p:cBhvr>
                                      <p:to>
                                        <p:strVal val="visible"/>
                                      </p:to>
                                    </p:set>
                                    <p:animEffect transition="in" filter="wipe(down)">
                                      <p:cBhvr>
                                        <p:cTn id="55" dur="500"/>
                                        <p:tgtEl>
                                          <p:spTgt spid="249"/>
                                        </p:tgtEl>
                                      </p:cBhvr>
                                    </p:animEffect>
                                  </p:childTnLst>
                                </p:cTn>
                              </p:par>
                              <p:par>
                                <p:cTn id="56" presetID="22" presetClass="entr" presetSubtype="4" fill="hold" grpId="0" nodeType="withEffect">
                                  <p:stCondLst>
                                    <p:cond delay="0"/>
                                  </p:stCondLst>
                                  <p:childTnLst>
                                    <p:set>
                                      <p:cBhvr>
                                        <p:cTn id="57" dur="1" fill="hold">
                                          <p:stCondLst>
                                            <p:cond delay="0"/>
                                          </p:stCondLst>
                                        </p:cTn>
                                        <p:tgtEl>
                                          <p:spTgt spid="250"/>
                                        </p:tgtEl>
                                        <p:attrNameLst>
                                          <p:attrName>style.visibility</p:attrName>
                                        </p:attrNameLst>
                                      </p:cBhvr>
                                      <p:to>
                                        <p:strVal val="visible"/>
                                      </p:to>
                                    </p:set>
                                    <p:animEffect transition="in" filter="wipe(down)">
                                      <p:cBhvr>
                                        <p:cTn id="58" dur="500"/>
                                        <p:tgtEl>
                                          <p:spTgt spid="250"/>
                                        </p:tgtEl>
                                      </p:cBhvr>
                                    </p:animEffect>
                                  </p:childTnLst>
                                </p:cTn>
                              </p:par>
                              <p:par>
                                <p:cTn id="59" presetID="22" presetClass="entr" presetSubtype="4" fill="hold" grpId="0" nodeType="withEffect">
                                  <p:stCondLst>
                                    <p:cond delay="0"/>
                                  </p:stCondLst>
                                  <p:childTnLst>
                                    <p:set>
                                      <p:cBhvr>
                                        <p:cTn id="60" dur="1" fill="hold">
                                          <p:stCondLst>
                                            <p:cond delay="0"/>
                                          </p:stCondLst>
                                        </p:cTn>
                                        <p:tgtEl>
                                          <p:spTgt spid="251"/>
                                        </p:tgtEl>
                                        <p:attrNameLst>
                                          <p:attrName>style.visibility</p:attrName>
                                        </p:attrNameLst>
                                      </p:cBhvr>
                                      <p:to>
                                        <p:strVal val="visible"/>
                                      </p:to>
                                    </p:set>
                                    <p:animEffect transition="in" filter="wipe(down)">
                                      <p:cBhvr>
                                        <p:cTn id="61" dur="500"/>
                                        <p:tgtEl>
                                          <p:spTgt spid="251"/>
                                        </p:tgtEl>
                                      </p:cBhvr>
                                    </p:animEffect>
                                  </p:childTnLst>
                                </p:cTn>
                              </p:par>
                              <p:par>
                                <p:cTn id="62" presetID="22" presetClass="entr" presetSubtype="4" fill="hold" grpId="0" nodeType="withEffect">
                                  <p:stCondLst>
                                    <p:cond delay="0"/>
                                  </p:stCondLst>
                                  <p:childTnLst>
                                    <p:set>
                                      <p:cBhvr>
                                        <p:cTn id="63" dur="1" fill="hold">
                                          <p:stCondLst>
                                            <p:cond delay="0"/>
                                          </p:stCondLst>
                                        </p:cTn>
                                        <p:tgtEl>
                                          <p:spTgt spid="252"/>
                                        </p:tgtEl>
                                        <p:attrNameLst>
                                          <p:attrName>style.visibility</p:attrName>
                                        </p:attrNameLst>
                                      </p:cBhvr>
                                      <p:to>
                                        <p:strVal val="visible"/>
                                      </p:to>
                                    </p:set>
                                    <p:animEffect transition="in" filter="wipe(down)">
                                      <p:cBhvr>
                                        <p:cTn id="64" dur="500"/>
                                        <p:tgtEl>
                                          <p:spTgt spid="252"/>
                                        </p:tgtEl>
                                      </p:cBhvr>
                                    </p:animEffect>
                                  </p:childTnLst>
                                </p:cTn>
                              </p:par>
                              <p:par>
                                <p:cTn id="65" presetID="22" presetClass="entr" presetSubtype="4" fill="hold" grpId="0" nodeType="withEffect">
                                  <p:stCondLst>
                                    <p:cond delay="0"/>
                                  </p:stCondLst>
                                  <p:childTnLst>
                                    <p:set>
                                      <p:cBhvr>
                                        <p:cTn id="66" dur="1" fill="hold">
                                          <p:stCondLst>
                                            <p:cond delay="0"/>
                                          </p:stCondLst>
                                        </p:cTn>
                                        <p:tgtEl>
                                          <p:spTgt spid="253"/>
                                        </p:tgtEl>
                                        <p:attrNameLst>
                                          <p:attrName>style.visibility</p:attrName>
                                        </p:attrNameLst>
                                      </p:cBhvr>
                                      <p:to>
                                        <p:strVal val="visible"/>
                                      </p:to>
                                    </p:set>
                                    <p:animEffect transition="in" filter="wipe(down)">
                                      <p:cBhvr>
                                        <p:cTn id="67" dur="500"/>
                                        <p:tgtEl>
                                          <p:spTgt spid="253"/>
                                        </p:tgtEl>
                                      </p:cBhvr>
                                    </p:animEffect>
                                  </p:childTnLst>
                                </p:cTn>
                              </p:par>
                              <p:par>
                                <p:cTn id="68" presetID="22" presetClass="entr" presetSubtype="4" fill="hold" grpId="0" nodeType="withEffect">
                                  <p:stCondLst>
                                    <p:cond delay="0"/>
                                  </p:stCondLst>
                                  <p:childTnLst>
                                    <p:set>
                                      <p:cBhvr>
                                        <p:cTn id="69" dur="1" fill="hold">
                                          <p:stCondLst>
                                            <p:cond delay="0"/>
                                          </p:stCondLst>
                                        </p:cTn>
                                        <p:tgtEl>
                                          <p:spTgt spid="254"/>
                                        </p:tgtEl>
                                        <p:attrNameLst>
                                          <p:attrName>style.visibility</p:attrName>
                                        </p:attrNameLst>
                                      </p:cBhvr>
                                      <p:to>
                                        <p:strVal val="visible"/>
                                      </p:to>
                                    </p:set>
                                    <p:animEffect transition="in" filter="wipe(down)">
                                      <p:cBhvr>
                                        <p:cTn id="70" dur="500"/>
                                        <p:tgtEl>
                                          <p:spTgt spid="254"/>
                                        </p:tgtEl>
                                      </p:cBhvr>
                                    </p:animEffect>
                                  </p:childTnLst>
                                </p:cTn>
                              </p:par>
                              <p:par>
                                <p:cTn id="71" presetID="22" presetClass="entr" presetSubtype="4" fill="hold" grpId="0" nodeType="withEffect">
                                  <p:stCondLst>
                                    <p:cond delay="0"/>
                                  </p:stCondLst>
                                  <p:childTnLst>
                                    <p:set>
                                      <p:cBhvr>
                                        <p:cTn id="72" dur="1" fill="hold">
                                          <p:stCondLst>
                                            <p:cond delay="0"/>
                                          </p:stCondLst>
                                        </p:cTn>
                                        <p:tgtEl>
                                          <p:spTgt spid="255"/>
                                        </p:tgtEl>
                                        <p:attrNameLst>
                                          <p:attrName>style.visibility</p:attrName>
                                        </p:attrNameLst>
                                      </p:cBhvr>
                                      <p:to>
                                        <p:strVal val="visible"/>
                                      </p:to>
                                    </p:set>
                                    <p:animEffect transition="in" filter="wipe(down)">
                                      <p:cBhvr>
                                        <p:cTn id="73" dur="500"/>
                                        <p:tgtEl>
                                          <p:spTgt spid="255"/>
                                        </p:tgtEl>
                                      </p:cBhvr>
                                    </p:animEffect>
                                  </p:childTnLst>
                                </p:cTn>
                              </p:par>
                              <p:par>
                                <p:cTn id="74" presetID="22" presetClass="entr" presetSubtype="4" fill="hold" grpId="0" nodeType="withEffect">
                                  <p:stCondLst>
                                    <p:cond delay="0"/>
                                  </p:stCondLst>
                                  <p:childTnLst>
                                    <p:set>
                                      <p:cBhvr>
                                        <p:cTn id="75" dur="1" fill="hold">
                                          <p:stCondLst>
                                            <p:cond delay="0"/>
                                          </p:stCondLst>
                                        </p:cTn>
                                        <p:tgtEl>
                                          <p:spTgt spid="256"/>
                                        </p:tgtEl>
                                        <p:attrNameLst>
                                          <p:attrName>style.visibility</p:attrName>
                                        </p:attrNameLst>
                                      </p:cBhvr>
                                      <p:to>
                                        <p:strVal val="visible"/>
                                      </p:to>
                                    </p:set>
                                    <p:animEffect transition="in" filter="wipe(down)">
                                      <p:cBhvr>
                                        <p:cTn id="76" dur="500"/>
                                        <p:tgtEl>
                                          <p:spTgt spid="256"/>
                                        </p:tgtEl>
                                      </p:cBhvr>
                                    </p:animEffect>
                                  </p:childTnLst>
                                </p:cTn>
                              </p:par>
                              <p:par>
                                <p:cTn id="77" presetID="22" presetClass="entr" presetSubtype="4" fill="hold" grpId="0" nodeType="withEffect">
                                  <p:stCondLst>
                                    <p:cond delay="0"/>
                                  </p:stCondLst>
                                  <p:childTnLst>
                                    <p:set>
                                      <p:cBhvr>
                                        <p:cTn id="78" dur="1" fill="hold">
                                          <p:stCondLst>
                                            <p:cond delay="0"/>
                                          </p:stCondLst>
                                        </p:cTn>
                                        <p:tgtEl>
                                          <p:spTgt spid="257"/>
                                        </p:tgtEl>
                                        <p:attrNameLst>
                                          <p:attrName>style.visibility</p:attrName>
                                        </p:attrNameLst>
                                      </p:cBhvr>
                                      <p:to>
                                        <p:strVal val="visible"/>
                                      </p:to>
                                    </p:set>
                                    <p:animEffect transition="in" filter="wipe(down)">
                                      <p:cBhvr>
                                        <p:cTn id="79" dur="500"/>
                                        <p:tgtEl>
                                          <p:spTgt spid="257"/>
                                        </p:tgtEl>
                                      </p:cBhvr>
                                    </p:animEffect>
                                  </p:childTnLst>
                                </p:cTn>
                              </p:par>
                              <p:par>
                                <p:cTn id="80" presetID="22" presetClass="entr" presetSubtype="4" fill="hold" grpId="0" nodeType="withEffect">
                                  <p:stCondLst>
                                    <p:cond delay="0"/>
                                  </p:stCondLst>
                                  <p:childTnLst>
                                    <p:set>
                                      <p:cBhvr>
                                        <p:cTn id="81" dur="1" fill="hold">
                                          <p:stCondLst>
                                            <p:cond delay="0"/>
                                          </p:stCondLst>
                                        </p:cTn>
                                        <p:tgtEl>
                                          <p:spTgt spid="258"/>
                                        </p:tgtEl>
                                        <p:attrNameLst>
                                          <p:attrName>style.visibility</p:attrName>
                                        </p:attrNameLst>
                                      </p:cBhvr>
                                      <p:to>
                                        <p:strVal val="visible"/>
                                      </p:to>
                                    </p:set>
                                    <p:animEffect transition="in" filter="wipe(down)">
                                      <p:cBhvr>
                                        <p:cTn id="82" dur="500"/>
                                        <p:tgtEl>
                                          <p:spTgt spid="258"/>
                                        </p:tgtEl>
                                      </p:cBhvr>
                                    </p:animEffect>
                                  </p:childTnLst>
                                </p:cTn>
                              </p:par>
                              <p:par>
                                <p:cTn id="83" presetID="22" presetClass="entr" presetSubtype="4" fill="hold" grpId="0" nodeType="withEffect">
                                  <p:stCondLst>
                                    <p:cond delay="0"/>
                                  </p:stCondLst>
                                  <p:childTnLst>
                                    <p:set>
                                      <p:cBhvr>
                                        <p:cTn id="84" dur="1" fill="hold">
                                          <p:stCondLst>
                                            <p:cond delay="0"/>
                                          </p:stCondLst>
                                        </p:cTn>
                                        <p:tgtEl>
                                          <p:spTgt spid="259"/>
                                        </p:tgtEl>
                                        <p:attrNameLst>
                                          <p:attrName>style.visibility</p:attrName>
                                        </p:attrNameLst>
                                      </p:cBhvr>
                                      <p:to>
                                        <p:strVal val="visible"/>
                                      </p:to>
                                    </p:set>
                                    <p:animEffect transition="in" filter="wipe(down)">
                                      <p:cBhvr>
                                        <p:cTn id="85" dur="500"/>
                                        <p:tgtEl>
                                          <p:spTgt spid="259"/>
                                        </p:tgtEl>
                                      </p:cBhvr>
                                    </p:animEffect>
                                  </p:childTnLst>
                                </p:cTn>
                              </p:par>
                              <p:par>
                                <p:cTn id="86" presetID="22" presetClass="entr" presetSubtype="4" fill="hold" grpId="0" nodeType="withEffect">
                                  <p:stCondLst>
                                    <p:cond delay="0"/>
                                  </p:stCondLst>
                                  <p:childTnLst>
                                    <p:set>
                                      <p:cBhvr>
                                        <p:cTn id="87" dur="1" fill="hold">
                                          <p:stCondLst>
                                            <p:cond delay="0"/>
                                          </p:stCondLst>
                                        </p:cTn>
                                        <p:tgtEl>
                                          <p:spTgt spid="260"/>
                                        </p:tgtEl>
                                        <p:attrNameLst>
                                          <p:attrName>style.visibility</p:attrName>
                                        </p:attrNameLst>
                                      </p:cBhvr>
                                      <p:to>
                                        <p:strVal val="visible"/>
                                      </p:to>
                                    </p:set>
                                    <p:animEffect transition="in" filter="wipe(down)">
                                      <p:cBhvr>
                                        <p:cTn id="88" dur="500"/>
                                        <p:tgtEl>
                                          <p:spTgt spid="260"/>
                                        </p:tgtEl>
                                      </p:cBhvr>
                                    </p:animEffect>
                                  </p:childTnLst>
                                </p:cTn>
                              </p:par>
                              <p:par>
                                <p:cTn id="89" presetID="22" presetClass="entr" presetSubtype="4" fill="hold" grpId="0" nodeType="withEffect">
                                  <p:stCondLst>
                                    <p:cond delay="0"/>
                                  </p:stCondLst>
                                  <p:childTnLst>
                                    <p:set>
                                      <p:cBhvr>
                                        <p:cTn id="90" dur="1" fill="hold">
                                          <p:stCondLst>
                                            <p:cond delay="0"/>
                                          </p:stCondLst>
                                        </p:cTn>
                                        <p:tgtEl>
                                          <p:spTgt spid="261"/>
                                        </p:tgtEl>
                                        <p:attrNameLst>
                                          <p:attrName>style.visibility</p:attrName>
                                        </p:attrNameLst>
                                      </p:cBhvr>
                                      <p:to>
                                        <p:strVal val="visible"/>
                                      </p:to>
                                    </p:set>
                                    <p:animEffect transition="in" filter="wipe(down)">
                                      <p:cBhvr>
                                        <p:cTn id="91" dur="500"/>
                                        <p:tgtEl>
                                          <p:spTgt spid="261"/>
                                        </p:tgtEl>
                                      </p:cBhvr>
                                    </p:animEffect>
                                  </p:childTnLst>
                                </p:cTn>
                              </p:par>
                              <p:par>
                                <p:cTn id="92" presetID="22" presetClass="entr" presetSubtype="4" fill="hold" grpId="0" nodeType="withEffect">
                                  <p:stCondLst>
                                    <p:cond delay="0"/>
                                  </p:stCondLst>
                                  <p:childTnLst>
                                    <p:set>
                                      <p:cBhvr>
                                        <p:cTn id="93" dur="1" fill="hold">
                                          <p:stCondLst>
                                            <p:cond delay="0"/>
                                          </p:stCondLst>
                                        </p:cTn>
                                        <p:tgtEl>
                                          <p:spTgt spid="262"/>
                                        </p:tgtEl>
                                        <p:attrNameLst>
                                          <p:attrName>style.visibility</p:attrName>
                                        </p:attrNameLst>
                                      </p:cBhvr>
                                      <p:to>
                                        <p:strVal val="visible"/>
                                      </p:to>
                                    </p:set>
                                    <p:animEffect transition="in" filter="wipe(down)">
                                      <p:cBhvr>
                                        <p:cTn id="94" dur="500"/>
                                        <p:tgtEl>
                                          <p:spTgt spid="262"/>
                                        </p:tgtEl>
                                      </p:cBhvr>
                                    </p:animEffect>
                                  </p:childTnLst>
                                </p:cTn>
                              </p:par>
                              <p:par>
                                <p:cTn id="95" presetID="22" presetClass="entr" presetSubtype="4" fill="hold" grpId="0" nodeType="withEffect">
                                  <p:stCondLst>
                                    <p:cond delay="0"/>
                                  </p:stCondLst>
                                  <p:childTnLst>
                                    <p:set>
                                      <p:cBhvr>
                                        <p:cTn id="96" dur="1" fill="hold">
                                          <p:stCondLst>
                                            <p:cond delay="0"/>
                                          </p:stCondLst>
                                        </p:cTn>
                                        <p:tgtEl>
                                          <p:spTgt spid="263"/>
                                        </p:tgtEl>
                                        <p:attrNameLst>
                                          <p:attrName>style.visibility</p:attrName>
                                        </p:attrNameLst>
                                      </p:cBhvr>
                                      <p:to>
                                        <p:strVal val="visible"/>
                                      </p:to>
                                    </p:set>
                                    <p:animEffect transition="in" filter="wipe(down)">
                                      <p:cBhvr>
                                        <p:cTn id="97" dur="500"/>
                                        <p:tgtEl>
                                          <p:spTgt spid="263"/>
                                        </p:tgtEl>
                                      </p:cBhvr>
                                    </p:animEffect>
                                  </p:childTnLst>
                                </p:cTn>
                              </p:par>
                              <p:par>
                                <p:cTn id="98" presetID="22" presetClass="entr" presetSubtype="4" fill="hold" grpId="0" nodeType="withEffect">
                                  <p:stCondLst>
                                    <p:cond delay="0"/>
                                  </p:stCondLst>
                                  <p:childTnLst>
                                    <p:set>
                                      <p:cBhvr>
                                        <p:cTn id="99" dur="1" fill="hold">
                                          <p:stCondLst>
                                            <p:cond delay="0"/>
                                          </p:stCondLst>
                                        </p:cTn>
                                        <p:tgtEl>
                                          <p:spTgt spid="264"/>
                                        </p:tgtEl>
                                        <p:attrNameLst>
                                          <p:attrName>style.visibility</p:attrName>
                                        </p:attrNameLst>
                                      </p:cBhvr>
                                      <p:to>
                                        <p:strVal val="visible"/>
                                      </p:to>
                                    </p:set>
                                    <p:animEffect transition="in" filter="wipe(down)">
                                      <p:cBhvr>
                                        <p:cTn id="100" dur="500"/>
                                        <p:tgtEl>
                                          <p:spTgt spid="264"/>
                                        </p:tgtEl>
                                      </p:cBhvr>
                                    </p:animEffect>
                                  </p:childTnLst>
                                </p:cTn>
                              </p:par>
                              <p:par>
                                <p:cTn id="101" presetID="22" presetClass="entr" presetSubtype="4" fill="hold" grpId="0" nodeType="withEffect">
                                  <p:stCondLst>
                                    <p:cond delay="0"/>
                                  </p:stCondLst>
                                  <p:childTnLst>
                                    <p:set>
                                      <p:cBhvr>
                                        <p:cTn id="102" dur="1" fill="hold">
                                          <p:stCondLst>
                                            <p:cond delay="0"/>
                                          </p:stCondLst>
                                        </p:cTn>
                                        <p:tgtEl>
                                          <p:spTgt spid="265"/>
                                        </p:tgtEl>
                                        <p:attrNameLst>
                                          <p:attrName>style.visibility</p:attrName>
                                        </p:attrNameLst>
                                      </p:cBhvr>
                                      <p:to>
                                        <p:strVal val="visible"/>
                                      </p:to>
                                    </p:set>
                                    <p:animEffect transition="in" filter="wipe(down)">
                                      <p:cBhvr>
                                        <p:cTn id="103" dur="500"/>
                                        <p:tgtEl>
                                          <p:spTgt spid="265"/>
                                        </p:tgtEl>
                                      </p:cBhvr>
                                    </p:animEffect>
                                  </p:childTnLst>
                                </p:cTn>
                              </p:par>
                              <p:par>
                                <p:cTn id="104" presetID="22" presetClass="entr" presetSubtype="4" fill="hold" grpId="0" nodeType="withEffect">
                                  <p:stCondLst>
                                    <p:cond delay="0"/>
                                  </p:stCondLst>
                                  <p:childTnLst>
                                    <p:set>
                                      <p:cBhvr>
                                        <p:cTn id="105" dur="1" fill="hold">
                                          <p:stCondLst>
                                            <p:cond delay="0"/>
                                          </p:stCondLst>
                                        </p:cTn>
                                        <p:tgtEl>
                                          <p:spTgt spid="266"/>
                                        </p:tgtEl>
                                        <p:attrNameLst>
                                          <p:attrName>style.visibility</p:attrName>
                                        </p:attrNameLst>
                                      </p:cBhvr>
                                      <p:to>
                                        <p:strVal val="visible"/>
                                      </p:to>
                                    </p:set>
                                    <p:animEffect transition="in" filter="wipe(down)">
                                      <p:cBhvr>
                                        <p:cTn id="106" dur="500"/>
                                        <p:tgtEl>
                                          <p:spTgt spid="266"/>
                                        </p:tgtEl>
                                      </p:cBhvr>
                                    </p:animEffect>
                                  </p:childTnLst>
                                </p:cTn>
                              </p:par>
                              <p:par>
                                <p:cTn id="107" presetID="22" presetClass="entr" presetSubtype="4" fill="hold" grpId="0" nodeType="withEffect">
                                  <p:stCondLst>
                                    <p:cond delay="0"/>
                                  </p:stCondLst>
                                  <p:childTnLst>
                                    <p:set>
                                      <p:cBhvr>
                                        <p:cTn id="108" dur="1" fill="hold">
                                          <p:stCondLst>
                                            <p:cond delay="0"/>
                                          </p:stCondLst>
                                        </p:cTn>
                                        <p:tgtEl>
                                          <p:spTgt spid="267"/>
                                        </p:tgtEl>
                                        <p:attrNameLst>
                                          <p:attrName>style.visibility</p:attrName>
                                        </p:attrNameLst>
                                      </p:cBhvr>
                                      <p:to>
                                        <p:strVal val="visible"/>
                                      </p:to>
                                    </p:set>
                                    <p:animEffect transition="in" filter="wipe(down)">
                                      <p:cBhvr>
                                        <p:cTn id="109" dur="500"/>
                                        <p:tgtEl>
                                          <p:spTgt spid="267"/>
                                        </p:tgtEl>
                                      </p:cBhvr>
                                    </p:animEffect>
                                  </p:childTnLst>
                                </p:cTn>
                              </p:par>
                              <p:par>
                                <p:cTn id="110" presetID="22" presetClass="entr" presetSubtype="4" fill="hold" grpId="0" nodeType="withEffect">
                                  <p:stCondLst>
                                    <p:cond delay="0"/>
                                  </p:stCondLst>
                                  <p:childTnLst>
                                    <p:set>
                                      <p:cBhvr>
                                        <p:cTn id="111" dur="1" fill="hold">
                                          <p:stCondLst>
                                            <p:cond delay="0"/>
                                          </p:stCondLst>
                                        </p:cTn>
                                        <p:tgtEl>
                                          <p:spTgt spid="268"/>
                                        </p:tgtEl>
                                        <p:attrNameLst>
                                          <p:attrName>style.visibility</p:attrName>
                                        </p:attrNameLst>
                                      </p:cBhvr>
                                      <p:to>
                                        <p:strVal val="visible"/>
                                      </p:to>
                                    </p:set>
                                    <p:animEffect transition="in" filter="wipe(down)">
                                      <p:cBhvr>
                                        <p:cTn id="112" dur="500"/>
                                        <p:tgtEl>
                                          <p:spTgt spid="268"/>
                                        </p:tgtEl>
                                      </p:cBhvr>
                                    </p:animEffect>
                                  </p:childTnLst>
                                </p:cTn>
                              </p:par>
                              <p:par>
                                <p:cTn id="113" presetID="22" presetClass="entr" presetSubtype="4" fill="hold" grpId="0" nodeType="withEffect">
                                  <p:stCondLst>
                                    <p:cond delay="0"/>
                                  </p:stCondLst>
                                  <p:childTnLst>
                                    <p:set>
                                      <p:cBhvr>
                                        <p:cTn id="114" dur="1" fill="hold">
                                          <p:stCondLst>
                                            <p:cond delay="0"/>
                                          </p:stCondLst>
                                        </p:cTn>
                                        <p:tgtEl>
                                          <p:spTgt spid="269"/>
                                        </p:tgtEl>
                                        <p:attrNameLst>
                                          <p:attrName>style.visibility</p:attrName>
                                        </p:attrNameLst>
                                      </p:cBhvr>
                                      <p:to>
                                        <p:strVal val="visible"/>
                                      </p:to>
                                    </p:set>
                                    <p:animEffect transition="in" filter="wipe(down)">
                                      <p:cBhvr>
                                        <p:cTn id="115" dur="500"/>
                                        <p:tgtEl>
                                          <p:spTgt spid="269"/>
                                        </p:tgtEl>
                                      </p:cBhvr>
                                    </p:animEffect>
                                  </p:childTnLst>
                                </p:cTn>
                              </p:par>
                              <p:par>
                                <p:cTn id="116" presetID="22" presetClass="entr" presetSubtype="4" fill="hold" grpId="0" nodeType="withEffect">
                                  <p:stCondLst>
                                    <p:cond delay="0"/>
                                  </p:stCondLst>
                                  <p:childTnLst>
                                    <p:set>
                                      <p:cBhvr>
                                        <p:cTn id="117" dur="1" fill="hold">
                                          <p:stCondLst>
                                            <p:cond delay="0"/>
                                          </p:stCondLst>
                                        </p:cTn>
                                        <p:tgtEl>
                                          <p:spTgt spid="270"/>
                                        </p:tgtEl>
                                        <p:attrNameLst>
                                          <p:attrName>style.visibility</p:attrName>
                                        </p:attrNameLst>
                                      </p:cBhvr>
                                      <p:to>
                                        <p:strVal val="visible"/>
                                      </p:to>
                                    </p:set>
                                    <p:animEffect transition="in" filter="wipe(down)">
                                      <p:cBhvr>
                                        <p:cTn id="118" dur="500"/>
                                        <p:tgtEl>
                                          <p:spTgt spid="270"/>
                                        </p:tgtEl>
                                      </p:cBhvr>
                                    </p:animEffect>
                                  </p:childTnLst>
                                </p:cTn>
                              </p:par>
                              <p:par>
                                <p:cTn id="119" presetID="22" presetClass="entr" presetSubtype="4" fill="hold" grpId="0" nodeType="withEffect">
                                  <p:stCondLst>
                                    <p:cond delay="0"/>
                                  </p:stCondLst>
                                  <p:childTnLst>
                                    <p:set>
                                      <p:cBhvr>
                                        <p:cTn id="120" dur="1" fill="hold">
                                          <p:stCondLst>
                                            <p:cond delay="0"/>
                                          </p:stCondLst>
                                        </p:cTn>
                                        <p:tgtEl>
                                          <p:spTgt spid="271"/>
                                        </p:tgtEl>
                                        <p:attrNameLst>
                                          <p:attrName>style.visibility</p:attrName>
                                        </p:attrNameLst>
                                      </p:cBhvr>
                                      <p:to>
                                        <p:strVal val="visible"/>
                                      </p:to>
                                    </p:set>
                                    <p:animEffect transition="in" filter="wipe(down)">
                                      <p:cBhvr>
                                        <p:cTn id="121" dur="500"/>
                                        <p:tgtEl>
                                          <p:spTgt spid="271"/>
                                        </p:tgtEl>
                                      </p:cBhvr>
                                    </p:animEffect>
                                  </p:childTnLst>
                                </p:cTn>
                              </p:par>
                              <p:par>
                                <p:cTn id="122" presetID="22" presetClass="entr" presetSubtype="4" fill="hold" grpId="0" nodeType="withEffect">
                                  <p:stCondLst>
                                    <p:cond delay="0"/>
                                  </p:stCondLst>
                                  <p:childTnLst>
                                    <p:set>
                                      <p:cBhvr>
                                        <p:cTn id="123" dur="1" fill="hold">
                                          <p:stCondLst>
                                            <p:cond delay="0"/>
                                          </p:stCondLst>
                                        </p:cTn>
                                        <p:tgtEl>
                                          <p:spTgt spid="272"/>
                                        </p:tgtEl>
                                        <p:attrNameLst>
                                          <p:attrName>style.visibility</p:attrName>
                                        </p:attrNameLst>
                                      </p:cBhvr>
                                      <p:to>
                                        <p:strVal val="visible"/>
                                      </p:to>
                                    </p:set>
                                    <p:animEffect transition="in" filter="wipe(down)">
                                      <p:cBhvr>
                                        <p:cTn id="124" dur="500"/>
                                        <p:tgtEl>
                                          <p:spTgt spid="272"/>
                                        </p:tgtEl>
                                      </p:cBhvr>
                                    </p:animEffect>
                                  </p:childTnLst>
                                </p:cTn>
                              </p:par>
                              <p:par>
                                <p:cTn id="125" presetID="22" presetClass="entr" presetSubtype="4" fill="hold" grpId="0" nodeType="withEffect">
                                  <p:stCondLst>
                                    <p:cond delay="0"/>
                                  </p:stCondLst>
                                  <p:childTnLst>
                                    <p:set>
                                      <p:cBhvr>
                                        <p:cTn id="126" dur="1" fill="hold">
                                          <p:stCondLst>
                                            <p:cond delay="0"/>
                                          </p:stCondLst>
                                        </p:cTn>
                                        <p:tgtEl>
                                          <p:spTgt spid="273"/>
                                        </p:tgtEl>
                                        <p:attrNameLst>
                                          <p:attrName>style.visibility</p:attrName>
                                        </p:attrNameLst>
                                      </p:cBhvr>
                                      <p:to>
                                        <p:strVal val="visible"/>
                                      </p:to>
                                    </p:set>
                                    <p:animEffect transition="in" filter="wipe(down)">
                                      <p:cBhvr>
                                        <p:cTn id="127" dur="500"/>
                                        <p:tgtEl>
                                          <p:spTgt spid="273"/>
                                        </p:tgtEl>
                                      </p:cBhvr>
                                    </p:animEffect>
                                  </p:childTnLst>
                                </p:cTn>
                              </p:par>
                              <p:par>
                                <p:cTn id="128" presetID="22" presetClass="entr" presetSubtype="4" fill="hold" grpId="0" nodeType="withEffect">
                                  <p:stCondLst>
                                    <p:cond delay="0"/>
                                  </p:stCondLst>
                                  <p:childTnLst>
                                    <p:set>
                                      <p:cBhvr>
                                        <p:cTn id="129" dur="1" fill="hold">
                                          <p:stCondLst>
                                            <p:cond delay="0"/>
                                          </p:stCondLst>
                                        </p:cTn>
                                        <p:tgtEl>
                                          <p:spTgt spid="274"/>
                                        </p:tgtEl>
                                        <p:attrNameLst>
                                          <p:attrName>style.visibility</p:attrName>
                                        </p:attrNameLst>
                                      </p:cBhvr>
                                      <p:to>
                                        <p:strVal val="visible"/>
                                      </p:to>
                                    </p:set>
                                    <p:animEffect transition="in" filter="wipe(down)">
                                      <p:cBhvr>
                                        <p:cTn id="130" dur="500"/>
                                        <p:tgtEl>
                                          <p:spTgt spid="274"/>
                                        </p:tgtEl>
                                      </p:cBhvr>
                                    </p:animEffect>
                                  </p:childTnLst>
                                </p:cTn>
                              </p:par>
                              <p:par>
                                <p:cTn id="131" presetID="22" presetClass="entr" presetSubtype="4" fill="hold" grpId="0" nodeType="withEffect">
                                  <p:stCondLst>
                                    <p:cond delay="0"/>
                                  </p:stCondLst>
                                  <p:childTnLst>
                                    <p:set>
                                      <p:cBhvr>
                                        <p:cTn id="132" dur="1" fill="hold">
                                          <p:stCondLst>
                                            <p:cond delay="0"/>
                                          </p:stCondLst>
                                        </p:cTn>
                                        <p:tgtEl>
                                          <p:spTgt spid="275"/>
                                        </p:tgtEl>
                                        <p:attrNameLst>
                                          <p:attrName>style.visibility</p:attrName>
                                        </p:attrNameLst>
                                      </p:cBhvr>
                                      <p:to>
                                        <p:strVal val="visible"/>
                                      </p:to>
                                    </p:set>
                                    <p:animEffect transition="in" filter="wipe(down)">
                                      <p:cBhvr>
                                        <p:cTn id="133" dur="500"/>
                                        <p:tgtEl>
                                          <p:spTgt spid="275"/>
                                        </p:tgtEl>
                                      </p:cBhvr>
                                    </p:animEffect>
                                  </p:childTnLst>
                                </p:cTn>
                              </p:par>
                              <p:par>
                                <p:cTn id="134" presetID="22" presetClass="entr" presetSubtype="4" fill="hold" grpId="0" nodeType="withEffect">
                                  <p:stCondLst>
                                    <p:cond delay="0"/>
                                  </p:stCondLst>
                                  <p:childTnLst>
                                    <p:set>
                                      <p:cBhvr>
                                        <p:cTn id="135" dur="1" fill="hold">
                                          <p:stCondLst>
                                            <p:cond delay="0"/>
                                          </p:stCondLst>
                                        </p:cTn>
                                        <p:tgtEl>
                                          <p:spTgt spid="276"/>
                                        </p:tgtEl>
                                        <p:attrNameLst>
                                          <p:attrName>style.visibility</p:attrName>
                                        </p:attrNameLst>
                                      </p:cBhvr>
                                      <p:to>
                                        <p:strVal val="visible"/>
                                      </p:to>
                                    </p:set>
                                    <p:animEffect transition="in" filter="wipe(down)">
                                      <p:cBhvr>
                                        <p:cTn id="136" dur="500"/>
                                        <p:tgtEl>
                                          <p:spTgt spid="276"/>
                                        </p:tgtEl>
                                      </p:cBhvr>
                                    </p:animEffect>
                                  </p:childTnLst>
                                </p:cTn>
                              </p:par>
                              <p:par>
                                <p:cTn id="137" presetID="22" presetClass="entr" presetSubtype="4" fill="hold" grpId="0" nodeType="withEffect">
                                  <p:stCondLst>
                                    <p:cond delay="0"/>
                                  </p:stCondLst>
                                  <p:childTnLst>
                                    <p:set>
                                      <p:cBhvr>
                                        <p:cTn id="138" dur="1" fill="hold">
                                          <p:stCondLst>
                                            <p:cond delay="0"/>
                                          </p:stCondLst>
                                        </p:cTn>
                                        <p:tgtEl>
                                          <p:spTgt spid="277"/>
                                        </p:tgtEl>
                                        <p:attrNameLst>
                                          <p:attrName>style.visibility</p:attrName>
                                        </p:attrNameLst>
                                      </p:cBhvr>
                                      <p:to>
                                        <p:strVal val="visible"/>
                                      </p:to>
                                    </p:set>
                                    <p:animEffect transition="in" filter="wipe(down)">
                                      <p:cBhvr>
                                        <p:cTn id="139" dur="500"/>
                                        <p:tgtEl>
                                          <p:spTgt spid="277"/>
                                        </p:tgtEl>
                                      </p:cBhvr>
                                    </p:animEffect>
                                  </p:childTnLst>
                                </p:cTn>
                              </p:par>
                              <p:par>
                                <p:cTn id="140" presetID="22" presetClass="entr" presetSubtype="4" fill="hold" grpId="0" nodeType="withEffect">
                                  <p:stCondLst>
                                    <p:cond delay="0"/>
                                  </p:stCondLst>
                                  <p:childTnLst>
                                    <p:set>
                                      <p:cBhvr>
                                        <p:cTn id="141" dur="1" fill="hold">
                                          <p:stCondLst>
                                            <p:cond delay="0"/>
                                          </p:stCondLst>
                                        </p:cTn>
                                        <p:tgtEl>
                                          <p:spTgt spid="278"/>
                                        </p:tgtEl>
                                        <p:attrNameLst>
                                          <p:attrName>style.visibility</p:attrName>
                                        </p:attrNameLst>
                                      </p:cBhvr>
                                      <p:to>
                                        <p:strVal val="visible"/>
                                      </p:to>
                                    </p:set>
                                    <p:animEffect transition="in" filter="wipe(down)">
                                      <p:cBhvr>
                                        <p:cTn id="142" dur="500"/>
                                        <p:tgtEl>
                                          <p:spTgt spid="278"/>
                                        </p:tgtEl>
                                      </p:cBhvr>
                                    </p:animEffect>
                                  </p:childTnLst>
                                </p:cTn>
                              </p:par>
                              <p:par>
                                <p:cTn id="143" presetID="22" presetClass="entr" presetSubtype="4" fill="hold" grpId="0" nodeType="withEffect">
                                  <p:stCondLst>
                                    <p:cond delay="0"/>
                                  </p:stCondLst>
                                  <p:childTnLst>
                                    <p:set>
                                      <p:cBhvr>
                                        <p:cTn id="144" dur="1" fill="hold">
                                          <p:stCondLst>
                                            <p:cond delay="0"/>
                                          </p:stCondLst>
                                        </p:cTn>
                                        <p:tgtEl>
                                          <p:spTgt spid="279"/>
                                        </p:tgtEl>
                                        <p:attrNameLst>
                                          <p:attrName>style.visibility</p:attrName>
                                        </p:attrNameLst>
                                      </p:cBhvr>
                                      <p:to>
                                        <p:strVal val="visible"/>
                                      </p:to>
                                    </p:set>
                                    <p:animEffect transition="in" filter="wipe(down)">
                                      <p:cBhvr>
                                        <p:cTn id="145" dur="500"/>
                                        <p:tgtEl>
                                          <p:spTgt spid="279"/>
                                        </p:tgtEl>
                                      </p:cBhvr>
                                    </p:animEffect>
                                  </p:childTnLst>
                                </p:cTn>
                              </p:par>
                              <p:par>
                                <p:cTn id="146" presetID="22" presetClass="entr" presetSubtype="4" fill="hold" grpId="0" nodeType="withEffect">
                                  <p:stCondLst>
                                    <p:cond delay="0"/>
                                  </p:stCondLst>
                                  <p:childTnLst>
                                    <p:set>
                                      <p:cBhvr>
                                        <p:cTn id="147" dur="1" fill="hold">
                                          <p:stCondLst>
                                            <p:cond delay="0"/>
                                          </p:stCondLst>
                                        </p:cTn>
                                        <p:tgtEl>
                                          <p:spTgt spid="280"/>
                                        </p:tgtEl>
                                        <p:attrNameLst>
                                          <p:attrName>style.visibility</p:attrName>
                                        </p:attrNameLst>
                                      </p:cBhvr>
                                      <p:to>
                                        <p:strVal val="visible"/>
                                      </p:to>
                                    </p:set>
                                    <p:animEffect transition="in" filter="wipe(down)">
                                      <p:cBhvr>
                                        <p:cTn id="148" dur="500"/>
                                        <p:tgtEl>
                                          <p:spTgt spid="280"/>
                                        </p:tgtEl>
                                      </p:cBhvr>
                                    </p:animEffect>
                                  </p:childTnLst>
                                </p:cTn>
                              </p:par>
                              <p:par>
                                <p:cTn id="149" presetID="22" presetClass="entr" presetSubtype="4" fill="hold" grpId="0" nodeType="withEffect">
                                  <p:stCondLst>
                                    <p:cond delay="0"/>
                                  </p:stCondLst>
                                  <p:childTnLst>
                                    <p:set>
                                      <p:cBhvr>
                                        <p:cTn id="150" dur="1" fill="hold">
                                          <p:stCondLst>
                                            <p:cond delay="0"/>
                                          </p:stCondLst>
                                        </p:cTn>
                                        <p:tgtEl>
                                          <p:spTgt spid="281"/>
                                        </p:tgtEl>
                                        <p:attrNameLst>
                                          <p:attrName>style.visibility</p:attrName>
                                        </p:attrNameLst>
                                      </p:cBhvr>
                                      <p:to>
                                        <p:strVal val="visible"/>
                                      </p:to>
                                    </p:set>
                                    <p:animEffect transition="in" filter="wipe(down)">
                                      <p:cBhvr>
                                        <p:cTn id="151" dur="500"/>
                                        <p:tgtEl>
                                          <p:spTgt spid="281"/>
                                        </p:tgtEl>
                                      </p:cBhvr>
                                    </p:animEffect>
                                  </p:childTnLst>
                                </p:cTn>
                              </p:par>
                              <p:par>
                                <p:cTn id="152" presetID="22" presetClass="entr" presetSubtype="4" fill="hold" grpId="0" nodeType="withEffect">
                                  <p:stCondLst>
                                    <p:cond delay="0"/>
                                  </p:stCondLst>
                                  <p:childTnLst>
                                    <p:set>
                                      <p:cBhvr>
                                        <p:cTn id="153" dur="1" fill="hold">
                                          <p:stCondLst>
                                            <p:cond delay="0"/>
                                          </p:stCondLst>
                                        </p:cTn>
                                        <p:tgtEl>
                                          <p:spTgt spid="290"/>
                                        </p:tgtEl>
                                        <p:attrNameLst>
                                          <p:attrName>style.visibility</p:attrName>
                                        </p:attrNameLst>
                                      </p:cBhvr>
                                      <p:to>
                                        <p:strVal val="visible"/>
                                      </p:to>
                                    </p:set>
                                    <p:animEffect transition="in" filter="wipe(down)">
                                      <p:cBhvr>
                                        <p:cTn id="154" dur="500"/>
                                        <p:tgtEl>
                                          <p:spTgt spid="290"/>
                                        </p:tgtEl>
                                      </p:cBhvr>
                                    </p:animEffect>
                                  </p:childTnLst>
                                </p:cTn>
                              </p:par>
                              <p:par>
                                <p:cTn id="155" presetID="22" presetClass="entr" presetSubtype="4" fill="hold" grpId="0" nodeType="withEffect">
                                  <p:stCondLst>
                                    <p:cond delay="0"/>
                                  </p:stCondLst>
                                  <p:childTnLst>
                                    <p:set>
                                      <p:cBhvr>
                                        <p:cTn id="156" dur="1" fill="hold">
                                          <p:stCondLst>
                                            <p:cond delay="0"/>
                                          </p:stCondLst>
                                        </p:cTn>
                                        <p:tgtEl>
                                          <p:spTgt spid="291"/>
                                        </p:tgtEl>
                                        <p:attrNameLst>
                                          <p:attrName>style.visibility</p:attrName>
                                        </p:attrNameLst>
                                      </p:cBhvr>
                                      <p:to>
                                        <p:strVal val="visible"/>
                                      </p:to>
                                    </p:set>
                                    <p:animEffect transition="in" filter="wipe(down)">
                                      <p:cBhvr>
                                        <p:cTn id="157" dur="500"/>
                                        <p:tgtEl>
                                          <p:spTgt spid="291"/>
                                        </p:tgtEl>
                                      </p:cBhvr>
                                    </p:animEffect>
                                  </p:childTnLst>
                                </p:cTn>
                              </p:par>
                              <p:par>
                                <p:cTn id="158" presetID="22" presetClass="entr" presetSubtype="4" fill="hold" grpId="0" nodeType="withEffect">
                                  <p:stCondLst>
                                    <p:cond delay="0"/>
                                  </p:stCondLst>
                                  <p:childTnLst>
                                    <p:set>
                                      <p:cBhvr>
                                        <p:cTn id="159" dur="1" fill="hold">
                                          <p:stCondLst>
                                            <p:cond delay="0"/>
                                          </p:stCondLst>
                                        </p:cTn>
                                        <p:tgtEl>
                                          <p:spTgt spid="292"/>
                                        </p:tgtEl>
                                        <p:attrNameLst>
                                          <p:attrName>style.visibility</p:attrName>
                                        </p:attrNameLst>
                                      </p:cBhvr>
                                      <p:to>
                                        <p:strVal val="visible"/>
                                      </p:to>
                                    </p:set>
                                    <p:animEffect transition="in" filter="wipe(down)">
                                      <p:cBhvr>
                                        <p:cTn id="160" dur="500"/>
                                        <p:tgtEl>
                                          <p:spTgt spid="292"/>
                                        </p:tgtEl>
                                      </p:cBhvr>
                                    </p:animEffect>
                                  </p:childTnLst>
                                </p:cTn>
                              </p:par>
                              <p:par>
                                <p:cTn id="161" presetID="22" presetClass="entr" presetSubtype="4" fill="hold" grpId="0" nodeType="withEffect">
                                  <p:stCondLst>
                                    <p:cond delay="0"/>
                                  </p:stCondLst>
                                  <p:childTnLst>
                                    <p:set>
                                      <p:cBhvr>
                                        <p:cTn id="162" dur="1" fill="hold">
                                          <p:stCondLst>
                                            <p:cond delay="0"/>
                                          </p:stCondLst>
                                        </p:cTn>
                                        <p:tgtEl>
                                          <p:spTgt spid="294"/>
                                        </p:tgtEl>
                                        <p:attrNameLst>
                                          <p:attrName>style.visibility</p:attrName>
                                        </p:attrNameLst>
                                      </p:cBhvr>
                                      <p:to>
                                        <p:strVal val="visible"/>
                                      </p:to>
                                    </p:set>
                                    <p:animEffect transition="in" filter="wipe(down)">
                                      <p:cBhvr>
                                        <p:cTn id="163" dur="500"/>
                                        <p:tgtEl>
                                          <p:spTgt spid="294"/>
                                        </p:tgtEl>
                                      </p:cBhvr>
                                    </p:animEffect>
                                  </p:childTnLst>
                                </p:cTn>
                              </p:par>
                              <p:par>
                                <p:cTn id="164" presetID="22" presetClass="entr" presetSubtype="4" fill="hold" grpId="0" nodeType="withEffect">
                                  <p:stCondLst>
                                    <p:cond delay="0"/>
                                  </p:stCondLst>
                                  <p:childTnLst>
                                    <p:set>
                                      <p:cBhvr>
                                        <p:cTn id="165" dur="1" fill="hold">
                                          <p:stCondLst>
                                            <p:cond delay="0"/>
                                          </p:stCondLst>
                                        </p:cTn>
                                        <p:tgtEl>
                                          <p:spTgt spid="295"/>
                                        </p:tgtEl>
                                        <p:attrNameLst>
                                          <p:attrName>style.visibility</p:attrName>
                                        </p:attrNameLst>
                                      </p:cBhvr>
                                      <p:to>
                                        <p:strVal val="visible"/>
                                      </p:to>
                                    </p:set>
                                    <p:animEffect transition="in" filter="wipe(down)">
                                      <p:cBhvr>
                                        <p:cTn id="166" dur="500"/>
                                        <p:tgtEl>
                                          <p:spTgt spid="295"/>
                                        </p:tgtEl>
                                      </p:cBhvr>
                                    </p:animEffect>
                                  </p:childTnLst>
                                </p:cTn>
                              </p:par>
                              <p:par>
                                <p:cTn id="167" presetID="22" presetClass="entr" presetSubtype="4" fill="hold" grpId="0" nodeType="withEffect">
                                  <p:stCondLst>
                                    <p:cond delay="0"/>
                                  </p:stCondLst>
                                  <p:childTnLst>
                                    <p:set>
                                      <p:cBhvr>
                                        <p:cTn id="168" dur="1" fill="hold">
                                          <p:stCondLst>
                                            <p:cond delay="0"/>
                                          </p:stCondLst>
                                        </p:cTn>
                                        <p:tgtEl>
                                          <p:spTgt spid="296"/>
                                        </p:tgtEl>
                                        <p:attrNameLst>
                                          <p:attrName>style.visibility</p:attrName>
                                        </p:attrNameLst>
                                      </p:cBhvr>
                                      <p:to>
                                        <p:strVal val="visible"/>
                                      </p:to>
                                    </p:set>
                                    <p:animEffect transition="in" filter="wipe(down)">
                                      <p:cBhvr>
                                        <p:cTn id="169" dur="500"/>
                                        <p:tgtEl>
                                          <p:spTgt spid="296"/>
                                        </p:tgtEl>
                                      </p:cBhvr>
                                    </p:animEffect>
                                  </p:childTnLst>
                                </p:cTn>
                              </p:par>
                              <p:par>
                                <p:cTn id="170" presetID="22" presetClass="entr" presetSubtype="4" fill="hold" grpId="0" nodeType="withEffect">
                                  <p:stCondLst>
                                    <p:cond delay="0"/>
                                  </p:stCondLst>
                                  <p:childTnLst>
                                    <p:set>
                                      <p:cBhvr>
                                        <p:cTn id="171" dur="1" fill="hold">
                                          <p:stCondLst>
                                            <p:cond delay="0"/>
                                          </p:stCondLst>
                                        </p:cTn>
                                        <p:tgtEl>
                                          <p:spTgt spid="301"/>
                                        </p:tgtEl>
                                        <p:attrNameLst>
                                          <p:attrName>style.visibility</p:attrName>
                                        </p:attrNameLst>
                                      </p:cBhvr>
                                      <p:to>
                                        <p:strVal val="visible"/>
                                      </p:to>
                                    </p:set>
                                    <p:animEffect transition="in" filter="wipe(down)">
                                      <p:cBhvr>
                                        <p:cTn id="172" dur="500"/>
                                        <p:tgtEl>
                                          <p:spTgt spid="301"/>
                                        </p:tgtEl>
                                      </p:cBhvr>
                                    </p:animEffect>
                                  </p:childTnLst>
                                </p:cTn>
                              </p:par>
                              <p:par>
                                <p:cTn id="173" presetID="22" presetClass="entr" presetSubtype="4" fill="hold" grpId="0" nodeType="withEffect">
                                  <p:stCondLst>
                                    <p:cond delay="0"/>
                                  </p:stCondLst>
                                  <p:childTnLst>
                                    <p:set>
                                      <p:cBhvr>
                                        <p:cTn id="174" dur="1" fill="hold">
                                          <p:stCondLst>
                                            <p:cond delay="0"/>
                                          </p:stCondLst>
                                        </p:cTn>
                                        <p:tgtEl>
                                          <p:spTgt spid="302"/>
                                        </p:tgtEl>
                                        <p:attrNameLst>
                                          <p:attrName>style.visibility</p:attrName>
                                        </p:attrNameLst>
                                      </p:cBhvr>
                                      <p:to>
                                        <p:strVal val="visible"/>
                                      </p:to>
                                    </p:set>
                                    <p:animEffect transition="in" filter="wipe(down)">
                                      <p:cBhvr>
                                        <p:cTn id="175" dur="500"/>
                                        <p:tgtEl>
                                          <p:spTgt spid="302"/>
                                        </p:tgtEl>
                                      </p:cBhvr>
                                    </p:animEffect>
                                  </p:childTnLst>
                                </p:cTn>
                              </p:par>
                              <p:par>
                                <p:cTn id="176" presetID="22" presetClass="entr" presetSubtype="4" fill="hold" grpId="0" nodeType="withEffect">
                                  <p:stCondLst>
                                    <p:cond delay="0"/>
                                  </p:stCondLst>
                                  <p:childTnLst>
                                    <p:set>
                                      <p:cBhvr>
                                        <p:cTn id="177" dur="1" fill="hold">
                                          <p:stCondLst>
                                            <p:cond delay="0"/>
                                          </p:stCondLst>
                                        </p:cTn>
                                        <p:tgtEl>
                                          <p:spTgt spid="303"/>
                                        </p:tgtEl>
                                        <p:attrNameLst>
                                          <p:attrName>style.visibility</p:attrName>
                                        </p:attrNameLst>
                                      </p:cBhvr>
                                      <p:to>
                                        <p:strVal val="visible"/>
                                      </p:to>
                                    </p:set>
                                    <p:animEffect transition="in" filter="wipe(down)">
                                      <p:cBhvr>
                                        <p:cTn id="178" dur="500"/>
                                        <p:tgtEl>
                                          <p:spTgt spid="303"/>
                                        </p:tgtEl>
                                      </p:cBhvr>
                                    </p:animEffect>
                                  </p:childTnLst>
                                </p:cTn>
                              </p:par>
                              <p:par>
                                <p:cTn id="179" presetID="22" presetClass="entr" presetSubtype="4" fill="hold" grpId="0" nodeType="withEffect">
                                  <p:stCondLst>
                                    <p:cond delay="0"/>
                                  </p:stCondLst>
                                  <p:childTnLst>
                                    <p:set>
                                      <p:cBhvr>
                                        <p:cTn id="180" dur="1" fill="hold">
                                          <p:stCondLst>
                                            <p:cond delay="0"/>
                                          </p:stCondLst>
                                        </p:cTn>
                                        <p:tgtEl>
                                          <p:spTgt spid="304"/>
                                        </p:tgtEl>
                                        <p:attrNameLst>
                                          <p:attrName>style.visibility</p:attrName>
                                        </p:attrNameLst>
                                      </p:cBhvr>
                                      <p:to>
                                        <p:strVal val="visible"/>
                                      </p:to>
                                    </p:set>
                                    <p:animEffect transition="in" filter="wipe(down)">
                                      <p:cBhvr>
                                        <p:cTn id="181" dur="500"/>
                                        <p:tgtEl>
                                          <p:spTgt spid="304"/>
                                        </p:tgtEl>
                                      </p:cBhvr>
                                    </p:animEffect>
                                  </p:childTnLst>
                                </p:cTn>
                              </p:par>
                              <p:par>
                                <p:cTn id="182" presetID="22" presetClass="entr" presetSubtype="4" fill="hold" grpId="0" nodeType="withEffect">
                                  <p:stCondLst>
                                    <p:cond delay="0"/>
                                  </p:stCondLst>
                                  <p:childTnLst>
                                    <p:set>
                                      <p:cBhvr>
                                        <p:cTn id="183" dur="1" fill="hold">
                                          <p:stCondLst>
                                            <p:cond delay="0"/>
                                          </p:stCondLst>
                                        </p:cTn>
                                        <p:tgtEl>
                                          <p:spTgt spid="305"/>
                                        </p:tgtEl>
                                        <p:attrNameLst>
                                          <p:attrName>style.visibility</p:attrName>
                                        </p:attrNameLst>
                                      </p:cBhvr>
                                      <p:to>
                                        <p:strVal val="visible"/>
                                      </p:to>
                                    </p:set>
                                    <p:animEffect transition="in" filter="wipe(down)">
                                      <p:cBhvr>
                                        <p:cTn id="184" dur="500"/>
                                        <p:tgtEl>
                                          <p:spTgt spid="305"/>
                                        </p:tgtEl>
                                      </p:cBhvr>
                                    </p:animEffect>
                                  </p:childTnLst>
                                </p:cTn>
                              </p:par>
                              <p:par>
                                <p:cTn id="185" presetID="22" presetClass="entr" presetSubtype="4" fill="hold" grpId="0" nodeType="withEffect">
                                  <p:stCondLst>
                                    <p:cond delay="0"/>
                                  </p:stCondLst>
                                  <p:childTnLst>
                                    <p:set>
                                      <p:cBhvr>
                                        <p:cTn id="186" dur="1" fill="hold">
                                          <p:stCondLst>
                                            <p:cond delay="0"/>
                                          </p:stCondLst>
                                        </p:cTn>
                                        <p:tgtEl>
                                          <p:spTgt spid="4"/>
                                        </p:tgtEl>
                                        <p:attrNameLst>
                                          <p:attrName>style.visibility</p:attrName>
                                        </p:attrNameLst>
                                      </p:cBhvr>
                                      <p:to>
                                        <p:strVal val="visible"/>
                                      </p:to>
                                    </p:set>
                                    <p:animEffect transition="in" filter="wipe(down)">
                                      <p:cBhvr>
                                        <p:cTn id="187" dur="500"/>
                                        <p:tgtEl>
                                          <p:spTgt spid="4"/>
                                        </p:tgtEl>
                                      </p:cBhvr>
                                    </p:animEffect>
                                  </p:childTnLst>
                                </p:cTn>
                              </p:par>
                              <p:par>
                                <p:cTn id="188" presetID="22" presetClass="entr" presetSubtype="4" fill="hold" grpId="0" nodeType="withEffect">
                                  <p:stCondLst>
                                    <p:cond delay="0"/>
                                  </p:stCondLst>
                                  <p:childTnLst>
                                    <p:set>
                                      <p:cBhvr>
                                        <p:cTn id="189" dur="1" fill="hold">
                                          <p:stCondLst>
                                            <p:cond delay="0"/>
                                          </p:stCondLst>
                                        </p:cTn>
                                        <p:tgtEl>
                                          <p:spTgt spid="70"/>
                                        </p:tgtEl>
                                        <p:attrNameLst>
                                          <p:attrName>style.visibility</p:attrName>
                                        </p:attrNameLst>
                                      </p:cBhvr>
                                      <p:to>
                                        <p:strVal val="visible"/>
                                      </p:to>
                                    </p:set>
                                    <p:animEffect transition="in" filter="wipe(down)">
                                      <p:cBhvr>
                                        <p:cTn id="190" dur="500"/>
                                        <p:tgtEl>
                                          <p:spTgt spid="70"/>
                                        </p:tgtEl>
                                      </p:cBhvr>
                                    </p:animEffect>
                                  </p:childTnLst>
                                </p:cTn>
                              </p:par>
                            </p:childTnLst>
                          </p:cTn>
                        </p:par>
                      </p:childTnLst>
                    </p:cTn>
                  </p:par>
                  <p:par>
                    <p:cTn id="191" fill="hold">
                      <p:stCondLst>
                        <p:cond delay="indefinite"/>
                      </p:stCondLst>
                      <p:childTnLst>
                        <p:par>
                          <p:cTn id="192" fill="hold">
                            <p:stCondLst>
                              <p:cond delay="0"/>
                            </p:stCondLst>
                            <p:childTnLst>
                              <p:par>
                                <p:cTn id="193" presetID="22" presetClass="entr" presetSubtype="4" fill="hold" nodeType="clickEffect">
                                  <p:stCondLst>
                                    <p:cond delay="0"/>
                                  </p:stCondLst>
                                  <p:childTnLst>
                                    <p:set>
                                      <p:cBhvr>
                                        <p:cTn id="194" dur="1" fill="hold">
                                          <p:stCondLst>
                                            <p:cond delay="0"/>
                                          </p:stCondLst>
                                        </p:cTn>
                                        <p:tgtEl>
                                          <p:spTgt spid="99"/>
                                        </p:tgtEl>
                                        <p:attrNameLst>
                                          <p:attrName>style.visibility</p:attrName>
                                        </p:attrNameLst>
                                      </p:cBhvr>
                                      <p:to>
                                        <p:strVal val="visible"/>
                                      </p:to>
                                    </p:set>
                                    <p:animEffect transition="in" filter="wipe(down)">
                                      <p:cBhvr>
                                        <p:cTn id="195" dur="500"/>
                                        <p:tgtEl>
                                          <p:spTgt spid="99"/>
                                        </p:tgtEl>
                                      </p:cBhvr>
                                    </p:animEffect>
                                  </p:childTnLst>
                                </p:cTn>
                              </p:par>
                            </p:childTnLst>
                          </p:cTn>
                        </p:par>
                      </p:childTnLst>
                    </p:cTn>
                  </p:par>
                  <p:par>
                    <p:cTn id="196" fill="hold">
                      <p:stCondLst>
                        <p:cond delay="indefinite"/>
                      </p:stCondLst>
                      <p:childTnLst>
                        <p:par>
                          <p:cTn id="197" fill="hold">
                            <p:stCondLst>
                              <p:cond delay="0"/>
                            </p:stCondLst>
                            <p:childTnLst>
                              <p:par>
                                <p:cTn id="198" presetID="22" presetClass="entr" presetSubtype="4" fill="hold" grpId="0" nodeType="clickEffect">
                                  <p:stCondLst>
                                    <p:cond delay="0"/>
                                  </p:stCondLst>
                                  <p:childTnLst>
                                    <p:set>
                                      <p:cBhvr>
                                        <p:cTn id="199" dur="1" fill="hold">
                                          <p:stCondLst>
                                            <p:cond delay="0"/>
                                          </p:stCondLst>
                                        </p:cTn>
                                        <p:tgtEl>
                                          <p:spTgt spid="3"/>
                                        </p:tgtEl>
                                        <p:attrNameLst>
                                          <p:attrName>style.visibility</p:attrName>
                                        </p:attrNameLst>
                                      </p:cBhvr>
                                      <p:to>
                                        <p:strVal val="visible"/>
                                      </p:to>
                                    </p:set>
                                    <p:animEffect transition="in" filter="wipe(down)">
                                      <p:cBhvr>
                                        <p:cTn id="200" dur="500"/>
                                        <p:tgtEl>
                                          <p:spTgt spid="3"/>
                                        </p:tgtEl>
                                      </p:cBhvr>
                                    </p:animEffect>
                                  </p:childTnLst>
                                </p:cTn>
                              </p:par>
                              <p:par>
                                <p:cTn id="201" presetID="22" presetClass="entr" presetSubtype="4" fill="hold" grpId="0" nodeType="withEffect">
                                  <p:stCondLst>
                                    <p:cond delay="0"/>
                                  </p:stCondLst>
                                  <p:childTnLst>
                                    <p:set>
                                      <p:cBhvr>
                                        <p:cTn id="202" dur="1" fill="hold">
                                          <p:stCondLst>
                                            <p:cond delay="0"/>
                                          </p:stCondLst>
                                        </p:cTn>
                                        <p:tgtEl>
                                          <p:spTgt spid="6"/>
                                        </p:tgtEl>
                                        <p:attrNameLst>
                                          <p:attrName>style.visibility</p:attrName>
                                        </p:attrNameLst>
                                      </p:cBhvr>
                                      <p:to>
                                        <p:strVal val="visible"/>
                                      </p:to>
                                    </p:set>
                                    <p:animEffect transition="in" filter="wipe(down)">
                                      <p:cBhvr>
                                        <p:cTn id="203" dur="500"/>
                                        <p:tgtEl>
                                          <p:spTgt spid="6"/>
                                        </p:tgtEl>
                                      </p:cBhvr>
                                    </p:animEffect>
                                  </p:childTnLst>
                                </p:cTn>
                              </p:par>
                            </p:childTnLst>
                          </p:cTn>
                        </p:par>
                      </p:childTnLst>
                    </p:cTn>
                  </p:par>
                  <p:par>
                    <p:cTn id="204" fill="hold">
                      <p:stCondLst>
                        <p:cond delay="indefinite"/>
                      </p:stCondLst>
                      <p:childTnLst>
                        <p:par>
                          <p:cTn id="205" fill="hold">
                            <p:stCondLst>
                              <p:cond delay="0"/>
                            </p:stCondLst>
                            <p:childTnLst>
                              <p:par>
                                <p:cTn id="206" presetID="22" presetClass="entr" presetSubtype="4" fill="hold" grpId="0" nodeType="clickEffect">
                                  <p:stCondLst>
                                    <p:cond delay="0"/>
                                  </p:stCondLst>
                                  <p:childTnLst>
                                    <p:set>
                                      <p:cBhvr>
                                        <p:cTn id="207" dur="1" fill="hold">
                                          <p:stCondLst>
                                            <p:cond delay="0"/>
                                          </p:stCondLst>
                                        </p:cTn>
                                        <p:tgtEl>
                                          <p:spTgt spid="23"/>
                                        </p:tgtEl>
                                        <p:attrNameLst>
                                          <p:attrName>style.visibility</p:attrName>
                                        </p:attrNameLst>
                                      </p:cBhvr>
                                      <p:to>
                                        <p:strVal val="visible"/>
                                      </p:to>
                                    </p:set>
                                    <p:animEffect transition="in" filter="wipe(down)">
                                      <p:cBhvr>
                                        <p:cTn id="208" dur="500"/>
                                        <p:tgtEl>
                                          <p:spTgt spid="23"/>
                                        </p:tgtEl>
                                      </p:cBhvr>
                                    </p:animEffect>
                                  </p:childTnLst>
                                </p:cTn>
                              </p:par>
                              <p:par>
                                <p:cTn id="209" presetID="22" presetClass="entr" presetSubtype="4" fill="hold" nodeType="withEffect">
                                  <p:stCondLst>
                                    <p:cond delay="0"/>
                                  </p:stCondLst>
                                  <p:childTnLst>
                                    <p:set>
                                      <p:cBhvr>
                                        <p:cTn id="210" dur="1" fill="hold">
                                          <p:stCondLst>
                                            <p:cond delay="0"/>
                                          </p:stCondLst>
                                        </p:cTn>
                                        <p:tgtEl>
                                          <p:spTgt spid="94"/>
                                        </p:tgtEl>
                                        <p:attrNameLst>
                                          <p:attrName>style.visibility</p:attrName>
                                        </p:attrNameLst>
                                      </p:cBhvr>
                                      <p:to>
                                        <p:strVal val="visible"/>
                                      </p:to>
                                    </p:set>
                                    <p:animEffect transition="in" filter="wipe(down)">
                                      <p:cBhvr>
                                        <p:cTn id="211" dur="500"/>
                                        <p:tgtEl>
                                          <p:spTgt spid="94"/>
                                        </p:tgtEl>
                                      </p:cBhvr>
                                    </p:animEffect>
                                  </p:childTnLst>
                                </p:cTn>
                              </p:par>
                              <p:par>
                                <p:cTn id="212" presetID="22" presetClass="entr" presetSubtype="4" fill="hold" grpId="0" nodeType="withEffect">
                                  <p:stCondLst>
                                    <p:cond delay="0"/>
                                  </p:stCondLst>
                                  <p:childTnLst>
                                    <p:set>
                                      <p:cBhvr>
                                        <p:cTn id="213" dur="1" fill="hold">
                                          <p:stCondLst>
                                            <p:cond delay="0"/>
                                          </p:stCondLst>
                                        </p:cTn>
                                        <p:tgtEl>
                                          <p:spTgt spid="104"/>
                                        </p:tgtEl>
                                        <p:attrNameLst>
                                          <p:attrName>style.visibility</p:attrName>
                                        </p:attrNameLst>
                                      </p:cBhvr>
                                      <p:to>
                                        <p:strVal val="visible"/>
                                      </p:to>
                                    </p:set>
                                    <p:animEffect transition="in" filter="wipe(down)">
                                      <p:cBhvr>
                                        <p:cTn id="214" dur="500"/>
                                        <p:tgtEl>
                                          <p:spTgt spid="104"/>
                                        </p:tgtEl>
                                      </p:cBhvr>
                                    </p:animEffect>
                                  </p:childTnLst>
                                </p:cTn>
                              </p:par>
                              <p:par>
                                <p:cTn id="215" presetID="22" presetClass="entr" presetSubtype="4" fill="hold" nodeType="withEffect">
                                  <p:stCondLst>
                                    <p:cond delay="0"/>
                                  </p:stCondLst>
                                  <p:childTnLst>
                                    <p:set>
                                      <p:cBhvr>
                                        <p:cTn id="216" dur="1" fill="hold">
                                          <p:stCondLst>
                                            <p:cond delay="0"/>
                                          </p:stCondLst>
                                        </p:cTn>
                                        <p:tgtEl>
                                          <p:spTgt spid="9"/>
                                        </p:tgtEl>
                                        <p:attrNameLst>
                                          <p:attrName>style.visibility</p:attrName>
                                        </p:attrNameLst>
                                      </p:cBhvr>
                                      <p:to>
                                        <p:strVal val="visible"/>
                                      </p:to>
                                    </p:set>
                                    <p:animEffect transition="in" filter="wipe(down)">
                                      <p:cBhvr>
                                        <p:cTn id="217" dur="500"/>
                                        <p:tgtEl>
                                          <p:spTgt spid="9"/>
                                        </p:tgtEl>
                                      </p:cBhvr>
                                    </p:animEffect>
                                  </p:childTnLst>
                                </p:cTn>
                              </p:par>
                            </p:childTnLst>
                          </p:cTn>
                        </p:par>
                      </p:childTnLst>
                    </p:cTn>
                  </p:par>
                  <p:par>
                    <p:cTn id="218" fill="hold">
                      <p:stCondLst>
                        <p:cond delay="indefinite"/>
                      </p:stCondLst>
                      <p:childTnLst>
                        <p:par>
                          <p:cTn id="219" fill="hold">
                            <p:stCondLst>
                              <p:cond delay="0"/>
                            </p:stCondLst>
                            <p:childTnLst>
                              <p:par>
                                <p:cTn id="220" presetID="22" presetClass="entr" presetSubtype="4" fill="hold" nodeType="clickEffect">
                                  <p:stCondLst>
                                    <p:cond delay="0"/>
                                  </p:stCondLst>
                                  <p:childTnLst>
                                    <p:set>
                                      <p:cBhvr>
                                        <p:cTn id="221" dur="1" fill="hold">
                                          <p:stCondLst>
                                            <p:cond delay="0"/>
                                          </p:stCondLst>
                                        </p:cTn>
                                        <p:tgtEl>
                                          <p:spTgt spid="297"/>
                                        </p:tgtEl>
                                        <p:attrNameLst>
                                          <p:attrName>style.visibility</p:attrName>
                                        </p:attrNameLst>
                                      </p:cBhvr>
                                      <p:to>
                                        <p:strVal val="visible"/>
                                      </p:to>
                                    </p:set>
                                    <p:animEffect transition="in" filter="wipe(down)">
                                      <p:cBhvr>
                                        <p:cTn id="222" dur="500"/>
                                        <p:tgtEl>
                                          <p:spTgt spid="297"/>
                                        </p:tgtEl>
                                      </p:cBhvr>
                                    </p:animEffect>
                                  </p:childTnLst>
                                </p:cTn>
                              </p:par>
                              <p:par>
                                <p:cTn id="223" presetID="22" presetClass="entr" presetSubtype="4" fill="hold" nodeType="withEffect">
                                  <p:stCondLst>
                                    <p:cond delay="0"/>
                                  </p:stCondLst>
                                  <p:childTnLst>
                                    <p:set>
                                      <p:cBhvr>
                                        <p:cTn id="224" dur="1" fill="hold">
                                          <p:stCondLst>
                                            <p:cond delay="0"/>
                                          </p:stCondLst>
                                        </p:cTn>
                                        <p:tgtEl>
                                          <p:spTgt spid="299"/>
                                        </p:tgtEl>
                                        <p:attrNameLst>
                                          <p:attrName>style.visibility</p:attrName>
                                        </p:attrNameLst>
                                      </p:cBhvr>
                                      <p:to>
                                        <p:strVal val="visible"/>
                                      </p:to>
                                    </p:set>
                                    <p:animEffect transition="in" filter="wipe(down)">
                                      <p:cBhvr>
                                        <p:cTn id="225" dur="500"/>
                                        <p:tgtEl>
                                          <p:spTgt spid="299"/>
                                        </p:tgtEl>
                                      </p:cBhvr>
                                    </p:animEffect>
                                  </p:childTnLst>
                                </p:cTn>
                              </p:par>
                              <p:par>
                                <p:cTn id="226" presetID="22" presetClass="entr" presetSubtype="4" fill="hold" nodeType="withEffect">
                                  <p:stCondLst>
                                    <p:cond delay="0"/>
                                  </p:stCondLst>
                                  <p:childTnLst>
                                    <p:set>
                                      <p:cBhvr>
                                        <p:cTn id="227" dur="1" fill="hold">
                                          <p:stCondLst>
                                            <p:cond delay="0"/>
                                          </p:stCondLst>
                                        </p:cTn>
                                        <p:tgtEl>
                                          <p:spTgt spid="282"/>
                                        </p:tgtEl>
                                        <p:attrNameLst>
                                          <p:attrName>style.visibility</p:attrName>
                                        </p:attrNameLst>
                                      </p:cBhvr>
                                      <p:to>
                                        <p:strVal val="visible"/>
                                      </p:to>
                                    </p:set>
                                    <p:animEffect transition="in" filter="wipe(down)">
                                      <p:cBhvr>
                                        <p:cTn id="228" dur="500"/>
                                        <p:tgtEl>
                                          <p:spTgt spid="282"/>
                                        </p:tgtEl>
                                      </p:cBhvr>
                                    </p:animEffect>
                                  </p:childTnLst>
                                </p:cTn>
                              </p:par>
                              <p:par>
                                <p:cTn id="229" presetID="22" presetClass="entr" presetSubtype="4" fill="hold" nodeType="withEffect">
                                  <p:stCondLst>
                                    <p:cond delay="0"/>
                                  </p:stCondLst>
                                  <p:childTnLst>
                                    <p:set>
                                      <p:cBhvr>
                                        <p:cTn id="230" dur="1" fill="hold">
                                          <p:stCondLst>
                                            <p:cond delay="0"/>
                                          </p:stCondLst>
                                        </p:cTn>
                                        <p:tgtEl>
                                          <p:spTgt spid="101"/>
                                        </p:tgtEl>
                                        <p:attrNameLst>
                                          <p:attrName>style.visibility</p:attrName>
                                        </p:attrNameLst>
                                      </p:cBhvr>
                                      <p:to>
                                        <p:strVal val="visible"/>
                                      </p:to>
                                    </p:set>
                                    <p:animEffect transition="in" filter="wipe(down)">
                                      <p:cBhvr>
                                        <p:cTn id="231" dur="500"/>
                                        <p:tgtEl>
                                          <p:spTgt spid="101"/>
                                        </p:tgtEl>
                                      </p:cBhvr>
                                    </p:animEffect>
                                  </p:childTnLst>
                                </p:cTn>
                              </p:par>
                            </p:childTnLst>
                          </p:cTn>
                        </p:par>
                      </p:childTnLst>
                    </p:cTn>
                  </p:par>
                  <p:par>
                    <p:cTn id="232" fill="hold">
                      <p:stCondLst>
                        <p:cond delay="indefinite"/>
                      </p:stCondLst>
                      <p:childTnLst>
                        <p:par>
                          <p:cTn id="233" fill="hold">
                            <p:stCondLst>
                              <p:cond delay="0"/>
                            </p:stCondLst>
                            <p:childTnLst>
                              <p:par>
                                <p:cTn id="234" presetID="22" presetClass="entr" presetSubtype="4" fill="hold" grpId="0" nodeType="clickEffect">
                                  <p:stCondLst>
                                    <p:cond delay="0"/>
                                  </p:stCondLst>
                                  <p:childTnLst>
                                    <p:set>
                                      <p:cBhvr>
                                        <p:cTn id="235" dur="1" fill="hold">
                                          <p:stCondLst>
                                            <p:cond delay="0"/>
                                          </p:stCondLst>
                                        </p:cTn>
                                        <p:tgtEl>
                                          <p:spTgt spid="88"/>
                                        </p:tgtEl>
                                        <p:attrNameLst>
                                          <p:attrName>style.visibility</p:attrName>
                                        </p:attrNameLst>
                                      </p:cBhvr>
                                      <p:to>
                                        <p:strVal val="visible"/>
                                      </p:to>
                                    </p:set>
                                    <p:animEffect transition="in" filter="wipe(down)">
                                      <p:cBhvr>
                                        <p:cTn id="236" dur="500"/>
                                        <p:tgtEl>
                                          <p:spTgt spid="88"/>
                                        </p:tgtEl>
                                      </p:cBhvr>
                                    </p:animEffect>
                                  </p:childTnLst>
                                </p:cTn>
                              </p:par>
                              <p:par>
                                <p:cTn id="237" presetID="22" presetClass="entr" presetSubtype="4" fill="hold" grpId="0" nodeType="withEffect">
                                  <p:stCondLst>
                                    <p:cond delay="0"/>
                                  </p:stCondLst>
                                  <p:childTnLst>
                                    <p:set>
                                      <p:cBhvr>
                                        <p:cTn id="238" dur="1" fill="hold">
                                          <p:stCondLst>
                                            <p:cond delay="0"/>
                                          </p:stCondLst>
                                        </p:cTn>
                                        <p:tgtEl>
                                          <p:spTgt spid="89"/>
                                        </p:tgtEl>
                                        <p:attrNameLst>
                                          <p:attrName>style.visibility</p:attrName>
                                        </p:attrNameLst>
                                      </p:cBhvr>
                                      <p:to>
                                        <p:strVal val="visible"/>
                                      </p:to>
                                    </p:set>
                                    <p:animEffect transition="in" filter="wipe(down)">
                                      <p:cBhvr>
                                        <p:cTn id="239" dur="500"/>
                                        <p:tgtEl>
                                          <p:spTgt spid="89"/>
                                        </p:tgtEl>
                                      </p:cBhvr>
                                    </p:animEffect>
                                  </p:childTnLst>
                                </p:cTn>
                              </p:par>
                            </p:childTnLst>
                          </p:cTn>
                        </p:par>
                      </p:childTnLst>
                    </p:cTn>
                  </p:par>
                  <p:par>
                    <p:cTn id="240" fill="hold">
                      <p:stCondLst>
                        <p:cond delay="indefinite"/>
                      </p:stCondLst>
                      <p:childTnLst>
                        <p:par>
                          <p:cTn id="241" fill="hold">
                            <p:stCondLst>
                              <p:cond delay="0"/>
                            </p:stCondLst>
                            <p:childTnLst>
                              <p:par>
                                <p:cTn id="242" presetID="22" presetClass="entr" presetSubtype="4" fill="hold" grpId="0" nodeType="clickEffect">
                                  <p:stCondLst>
                                    <p:cond delay="0"/>
                                  </p:stCondLst>
                                  <p:childTnLst>
                                    <p:set>
                                      <p:cBhvr>
                                        <p:cTn id="243" dur="1" fill="hold">
                                          <p:stCondLst>
                                            <p:cond delay="0"/>
                                          </p:stCondLst>
                                        </p:cTn>
                                        <p:tgtEl>
                                          <p:spTgt spid="105"/>
                                        </p:tgtEl>
                                        <p:attrNameLst>
                                          <p:attrName>style.visibility</p:attrName>
                                        </p:attrNameLst>
                                      </p:cBhvr>
                                      <p:to>
                                        <p:strVal val="visible"/>
                                      </p:to>
                                    </p:set>
                                    <p:animEffect transition="in" filter="wipe(down)">
                                      <p:cBhvr>
                                        <p:cTn id="244" dur="500"/>
                                        <p:tgtEl>
                                          <p:spTgt spid="105"/>
                                        </p:tgtEl>
                                      </p:cBhvr>
                                    </p:animEffect>
                                  </p:childTnLst>
                                </p:cTn>
                              </p:par>
                              <p:par>
                                <p:cTn id="245" presetID="22" presetClass="entr" presetSubtype="4" fill="hold" nodeType="withEffect">
                                  <p:stCondLst>
                                    <p:cond delay="0"/>
                                  </p:stCondLst>
                                  <p:childTnLst>
                                    <p:set>
                                      <p:cBhvr>
                                        <p:cTn id="246" dur="1" fill="hold">
                                          <p:stCondLst>
                                            <p:cond delay="0"/>
                                          </p:stCondLst>
                                        </p:cTn>
                                        <p:tgtEl>
                                          <p:spTgt spid="93"/>
                                        </p:tgtEl>
                                        <p:attrNameLst>
                                          <p:attrName>style.visibility</p:attrName>
                                        </p:attrNameLst>
                                      </p:cBhvr>
                                      <p:to>
                                        <p:strVal val="visible"/>
                                      </p:to>
                                    </p:set>
                                    <p:animEffect transition="in" filter="wipe(down)">
                                      <p:cBhvr>
                                        <p:cTn id="247" dur="500"/>
                                        <p:tgtEl>
                                          <p:spTgt spid="93"/>
                                        </p:tgtEl>
                                      </p:cBhvr>
                                    </p:animEffect>
                                  </p:childTnLst>
                                </p:cTn>
                              </p:par>
                              <p:par>
                                <p:cTn id="248" presetID="22" presetClass="entr" presetSubtype="4" fill="hold" nodeType="withEffect">
                                  <p:stCondLst>
                                    <p:cond delay="0"/>
                                  </p:stCondLst>
                                  <p:childTnLst>
                                    <p:set>
                                      <p:cBhvr>
                                        <p:cTn id="249" dur="1" fill="hold">
                                          <p:stCondLst>
                                            <p:cond delay="0"/>
                                          </p:stCondLst>
                                        </p:cTn>
                                        <p:tgtEl>
                                          <p:spTgt spid="92"/>
                                        </p:tgtEl>
                                        <p:attrNameLst>
                                          <p:attrName>style.visibility</p:attrName>
                                        </p:attrNameLst>
                                      </p:cBhvr>
                                      <p:to>
                                        <p:strVal val="visible"/>
                                      </p:to>
                                    </p:set>
                                    <p:animEffect transition="in" filter="wipe(down)">
                                      <p:cBhvr>
                                        <p:cTn id="250" dur="500"/>
                                        <p:tgtEl>
                                          <p:spTgt spid="92"/>
                                        </p:tgtEl>
                                      </p:cBhvr>
                                    </p:animEffect>
                                  </p:childTnLst>
                                </p:cTn>
                              </p:par>
                              <p:par>
                                <p:cTn id="251" presetID="22" presetClass="entr" presetSubtype="4" fill="hold" grpId="0" nodeType="withEffect">
                                  <p:stCondLst>
                                    <p:cond delay="0"/>
                                  </p:stCondLst>
                                  <p:childTnLst>
                                    <p:set>
                                      <p:cBhvr>
                                        <p:cTn id="252" dur="1" fill="hold">
                                          <p:stCondLst>
                                            <p:cond delay="0"/>
                                          </p:stCondLst>
                                        </p:cTn>
                                        <p:tgtEl>
                                          <p:spTgt spid="106"/>
                                        </p:tgtEl>
                                        <p:attrNameLst>
                                          <p:attrName>style.visibility</p:attrName>
                                        </p:attrNameLst>
                                      </p:cBhvr>
                                      <p:to>
                                        <p:strVal val="visible"/>
                                      </p:to>
                                    </p:set>
                                    <p:animEffect transition="in" filter="wipe(down)">
                                      <p:cBhvr>
                                        <p:cTn id="253" dur="500"/>
                                        <p:tgtEl>
                                          <p:spTgt spid="106"/>
                                        </p:tgtEl>
                                      </p:cBhvr>
                                    </p:animEffect>
                                  </p:childTnLst>
                                </p:cTn>
                              </p:par>
                            </p:childTnLst>
                          </p:cTn>
                        </p:par>
                      </p:childTnLst>
                    </p:cTn>
                  </p:par>
                  <p:par>
                    <p:cTn id="254" fill="hold">
                      <p:stCondLst>
                        <p:cond delay="indefinite"/>
                      </p:stCondLst>
                      <p:childTnLst>
                        <p:par>
                          <p:cTn id="255" fill="hold">
                            <p:stCondLst>
                              <p:cond delay="0"/>
                            </p:stCondLst>
                            <p:childTnLst>
                              <p:par>
                                <p:cTn id="256" presetID="22" presetClass="entr" presetSubtype="4" fill="hold" grpId="0" nodeType="clickEffect">
                                  <p:stCondLst>
                                    <p:cond delay="0"/>
                                  </p:stCondLst>
                                  <p:childTnLst>
                                    <p:set>
                                      <p:cBhvr>
                                        <p:cTn id="257" dur="1" fill="hold">
                                          <p:stCondLst>
                                            <p:cond delay="0"/>
                                          </p:stCondLst>
                                        </p:cTn>
                                        <p:tgtEl>
                                          <p:spTgt spid="91"/>
                                        </p:tgtEl>
                                        <p:attrNameLst>
                                          <p:attrName>style.visibility</p:attrName>
                                        </p:attrNameLst>
                                      </p:cBhvr>
                                      <p:to>
                                        <p:strVal val="visible"/>
                                      </p:to>
                                    </p:set>
                                    <p:animEffect transition="in" filter="wipe(down)">
                                      <p:cBhvr>
                                        <p:cTn id="258" dur="500"/>
                                        <p:tgtEl>
                                          <p:spTgt spid="91"/>
                                        </p:tgtEl>
                                      </p:cBhvr>
                                    </p:animEffect>
                                  </p:childTnLst>
                                </p:cTn>
                              </p:par>
                            </p:childTnLst>
                          </p:cTn>
                        </p:par>
                      </p:childTnLst>
                    </p:cTn>
                  </p:par>
                  <p:par>
                    <p:cTn id="259" fill="hold">
                      <p:stCondLst>
                        <p:cond delay="indefinite"/>
                      </p:stCondLst>
                      <p:childTnLst>
                        <p:par>
                          <p:cTn id="260" fill="hold">
                            <p:stCondLst>
                              <p:cond delay="0"/>
                            </p:stCondLst>
                            <p:childTnLst>
                              <p:par>
                                <p:cTn id="261" presetID="22" presetClass="entr" presetSubtype="4" fill="hold" grpId="0" nodeType="clickEffect">
                                  <p:stCondLst>
                                    <p:cond delay="0"/>
                                  </p:stCondLst>
                                  <p:childTnLst>
                                    <p:set>
                                      <p:cBhvr>
                                        <p:cTn id="262" dur="1" fill="hold">
                                          <p:stCondLst>
                                            <p:cond delay="0"/>
                                          </p:stCondLst>
                                        </p:cTn>
                                        <p:tgtEl>
                                          <p:spTgt spid="112"/>
                                        </p:tgtEl>
                                        <p:attrNameLst>
                                          <p:attrName>style.visibility</p:attrName>
                                        </p:attrNameLst>
                                      </p:cBhvr>
                                      <p:to>
                                        <p:strVal val="visible"/>
                                      </p:to>
                                    </p:set>
                                    <p:animEffect transition="in" filter="wipe(down)">
                                      <p:cBhvr>
                                        <p:cTn id="263" dur="500"/>
                                        <p:tgtEl>
                                          <p:spTgt spid="112"/>
                                        </p:tgtEl>
                                      </p:cBhvr>
                                    </p:animEffect>
                                  </p:childTnLst>
                                </p:cTn>
                              </p:par>
                            </p:childTnLst>
                          </p:cTn>
                        </p:par>
                      </p:childTnLst>
                    </p:cTn>
                  </p:par>
                  <p:par>
                    <p:cTn id="264" fill="hold">
                      <p:stCondLst>
                        <p:cond delay="indefinite"/>
                      </p:stCondLst>
                      <p:childTnLst>
                        <p:par>
                          <p:cTn id="265" fill="hold">
                            <p:stCondLst>
                              <p:cond delay="0"/>
                            </p:stCondLst>
                            <p:childTnLst>
                              <p:par>
                                <p:cTn id="266" presetID="22" presetClass="entr" presetSubtype="4" fill="hold" grpId="0" nodeType="clickEffect">
                                  <p:stCondLst>
                                    <p:cond delay="0"/>
                                  </p:stCondLst>
                                  <p:childTnLst>
                                    <p:set>
                                      <p:cBhvr>
                                        <p:cTn id="267" dur="1" fill="hold">
                                          <p:stCondLst>
                                            <p:cond delay="0"/>
                                          </p:stCondLst>
                                        </p:cTn>
                                        <p:tgtEl>
                                          <p:spTgt spid="90"/>
                                        </p:tgtEl>
                                        <p:attrNameLst>
                                          <p:attrName>style.visibility</p:attrName>
                                        </p:attrNameLst>
                                      </p:cBhvr>
                                      <p:to>
                                        <p:strVal val="visible"/>
                                      </p:to>
                                    </p:set>
                                    <p:animEffect transition="in" filter="wipe(down)">
                                      <p:cBhvr>
                                        <p:cTn id="268" dur="500"/>
                                        <p:tgtEl>
                                          <p:spTgt spid="90"/>
                                        </p:tgtEl>
                                      </p:cBhvr>
                                    </p:animEffect>
                                  </p:childTnLst>
                                </p:cTn>
                              </p:par>
                            </p:childTnLst>
                          </p:cTn>
                        </p:par>
                      </p:childTnLst>
                    </p:cTn>
                  </p:par>
                  <p:par>
                    <p:cTn id="269" fill="hold">
                      <p:stCondLst>
                        <p:cond delay="indefinite"/>
                      </p:stCondLst>
                      <p:childTnLst>
                        <p:par>
                          <p:cTn id="270" fill="hold">
                            <p:stCondLst>
                              <p:cond delay="0"/>
                            </p:stCondLst>
                            <p:childTnLst>
                              <p:par>
                                <p:cTn id="271" presetID="22" presetClass="entr" presetSubtype="4" fill="hold" grpId="0" nodeType="clickEffect">
                                  <p:stCondLst>
                                    <p:cond delay="0"/>
                                  </p:stCondLst>
                                  <p:childTnLst>
                                    <p:set>
                                      <p:cBhvr>
                                        <p:cTn id="272" dur="1" fill="hold">
                                          <p:stCondLst>
                                            <p:cond delay="0"/>
                                          </p:stCondLst>
                                        </p:cTn>
                                        <p:tgtEl>
                                          <p:spTgt spid="113"/>
                                        </p:tgtEl>
                                        <p:attrNameLst>
                                          <p:attrName>style.visibility</p:attrName>
                                        </p:attrNameLst>
                                      </p:cBhvr>
                                      <p:to>
                                        <p:strVal val="visible"/>
                                      </p:to>
                                    </p:set>
                                    <p:animEffect transition="in" filter="wipe(down)">
                                      <p:cBhvr>
                                        <p:cTn id="273" dur="500"/>
                                        <p:tgtEl>
                                          <p:spTgt spid="113"/>
                                        </p:tgtEl>
                                      </p:cBhvr>
                                    </p:animEffect>
                                  </p:childTnLst>
                                </p:cTn>
                              </p:par>
                            </p:childTnLst>
                          </p:cTn>
                        </p:par>
                      </p:childTnLst>
                    </p:cTn>
                  </p:par>
                  <p:par>
                    <p:cTn id="274" fill="hold">
                      <p:stCondLst>
                        <p:cond delay="indefinite"/>
                      </p:stCondLst>
                      <p:childTnLst>
                        <p:par>
                          <p:cTn id="275" fill="hold">
                            <p:stCondLst>
                              <p:cond delay="0"/>
                            </p:stCondLst>
                            <p:childTnLst>
                              <p:par>
                                <p:cTn id="276" presetID="1" presetClass="exit" presetSubtype="0" fill="hold" nodeType="clickEffect">
                                  <p:stCondLst>
                                    <p:cond delay="0"/>
                                  </p:stCondLst>
                                  <p:childTnLst>
                                    <p:set>
                                      <p:cBhvr>
                                        <p:cTn id="277" dur="1" fill="hold">
                                          <p:stCondLst>
                                            <p:cond delay="0"/>
                                          </p:stCondLst>
                                        </p:cTn>
                                        <p:tgtEl>
                                          <p:spTgt spid="101"/>
                                        </p:tgtEl>
                                        <p:attrNameLst>
                                          <p:attrName>style.visibility</p:attrName>
                                        </p:attrNameLst>
                                      </p:cBhvr>
                                      <p:to>
                                        <p:strVal val="hidden"/>
                                      </p:to>
                                    </p:set>
                                  </p:childTnLst>
                                </p:cTn>
                              </p:par>
                            </p:childTnLst>
                          </p:cTn>
                        </p:par>
                      </p:childTnLst>
                    </p:cTn>
                  </p:par>
                  <p:par>
                    <p:cTn id="278" fill="hold">
                      <p:stCondLst>
                        <p:cond delay="indefinite"/>
                      </p:stCondLst>
                      <p:childTnLst>
                        <p:par>
                          <p:cTn id="279" fill="hold">
                            <p:stCondLst>
                              <p:cond delay="0"/>
                            </p:stCondLst>
                            <p:childTnLst>
                              <p:par>
                                <p:cTn id="280" presetID="22" presetClass="entr" presetSubtype="4" fill="hold" nodeType="clickEffect">
                                  <p:stCondLst>
                                    <p:cond delay="0"/>
                                  </p:stCondLst>
                                  <p:childTnLst>
                                    <p:set>
                                      <p:cBhvr>
                                        <p:cTn id="281" dur="1" fill="hold">
                                          <p:stCondLst>
                                            <p:cond delay="0"/>
                                          </p:stCondLst>
                                        </p:cTn>
                                        <p:tgtEl>
                                          <p:spTgt spid="109"/>
                                        </p:tgtEl>
                                        <p:attrNameLst>
                                          <p:attrName>style.visibility</p:attrName>
                                        </p:attrNameLst>
                                      </p:cBhvr>
                                      <p:to>
                                        <p:strVal val="visible"/>
                                      </p:to>
                                    </p:set>
                                    <p:animEffect transition="in" filter="wipe(down)">
                                      <p:cBhvr>
                                        <p:cTn id="282" dur="500"/>
                                        <p:tgtEl>
                                          <p:spTgt spid="109"/>
                                        </p:tgtEl>
                                      </p:cBhvr>
                                    </p:animEffect>
                                  </p:childTnLst>
                                </p:cTn>
                              </p:par>
                            </p:childTnLst>
                          </p:cTn>
                        </p:par>
                      </p:childTnLst>
                    </p:cTn>
                  </p:par>
                  <p:par>
                    <p:cTn id="283" fill="hold">
                      <p:stCondLst>
                        <p:cond delay="indefinite"/>
                      </p:stCondLst>
                      <p:childTnLst>
                        <p:par>
                          <p:cTn id="284" fill="hold">
                            <p:stCondLst>
                              <p:cond delay="0"/>
                            </p:stCondLst>
                            <p:childTnLst>
                              <p:par>
                                <p:cTn id="285" presetID="22" presetClass="entr" presetSubtype="4" fill="hold" grpId="0" nodeType="clickEffect">
                                  <p:stCondLst>
                                    <p:cond delay="0"/>
                                  </p:stCondLst>
                                  <p:childTnLst>
                                    <p:set>
                                      <p:cBhvr>
                                        <p:cTn id="286" dur="1" fill="hold">
                                          <p:stCondLst>
                                            <p:cond delay="0"/>
                                          </p:stCondLst>
                                        </p:cTn>
                                        <p:tgtEl>
                                          <p:spTgt spid="72"/>
                                        </p:tgtEl>
                                        <p:attrNameLst>
                                          <p:attrName>style.visibility</p:attrName>
                                        </p:attrNameLst>
                                      </p:cBhvr>
                                      <p:to>
                                        <p:strVal val="visible"/>
                                      </p:to>
                                    </p:set>
                                    <p:animEffect transition="in" filter="wipe(down)">
                                      <p:cBhvr>
                                        <p:cTn id="287" dur="500"/>
                                        <p:tgtEl>
                                          <p:spTgt spid="72"/>
                                        </p:tgtEl>
                                      </p:cBhvr>
                                    </p:animEffect>
                                  </p:childTnLst>
                                </p:cTn>
                              </p:par>
                              <p:par>
                                <p:cTn id="288" presetID="22" presetClass="entr" presetSubtype="4" fill="hold" grpId="0" nodeType="withEffect">
                                  <p:stCondLst>
                                    <p:cond delay="0"/>
                                  </p:stCondLst>
                                  <p:childTnLst>
                                    <p:set>
                                      <p:cBhvr>
                                        <p:cTn id="289" dur="1" fill="hold">
                                          <p:stCondLst>
                                            <p:cond delay="0"/>
                                          </p:stCondLst>
                                        </p:cTn>
                                        <p:tgtEl>
                                          <p:spTgt spid="73"/>
                                        </p:tgtEl>
                                        <p:attrNameLst>
                                          <p:attrName>style.visibility</p:attrName>
                                        </p:attrNameLst>
                                      </p:cBhvr>
                                      <p:to>
                                        <p:strVal val="visible"/>
                                      </p:to>
                                    </p:set>
                                    <p:animEffect transition="in" filter="wipe(down)">
                                      <p:cBhvr>
                                        <p:cTn id="290" dur="500"/>
                                        <p:tgtEl>
                                          <p:spTgt spid="73"/>
                                        </p:tgtEl>
                                      </p:cBhvr>
                                    </p:animEffect>
                                  </p:childTnLst>
                                </p:cTn>
                              </p:par>
                            </p:childTnLst>
                          </p:cTn>
                        </p:par>
                      </p:childTnLst>
                    </p:cTn>
                  </p:par>
                  <p:par>
                    <p:cTn id="291" fill="hold">
                      <p:stCondLst>
                        <p:cond delay="indefinite"/>
                      </p:stCondLst>
                      <p:childTnLst>
                        <p:par>
                          <p:cTn id="292" fill="hold">
                            <p:stCondLst>
                              <p:cond delay="0"/>
                            </p:stCondLst>
                            <p:childTnLst>
                              <p:par>
                                <p:cTn id="293" presetID="22" presetClass="entr" presetSubtype="4" fill="hold" nodeType="clickEffect">
                                  <p:stCondLst>
                                    <p:cond delay="0"/>
                                  </p:stCondLst>
                                  <p:childTnLst>
                                    <p:set>
                                      <p:cBhvr>
                                        <p:cTn id="294" dur="1" fill="hold">
                                          <p:stCondLst>
                                            <p:cond delay="0"/>
                                          </p:stCondLst>
                                        </p:cTn>
                                        <p:tgtEl>
                                          <p:spTgt spid="284"/>
                                        </p:tgtEl>
                                        <p:attrNameLst>
                                          <p:attrName>style.visibility</p:attrName>
                                        </p:attrNameLst>
                                      </p:cBhvr>
                                      <p:to>
                                        <p:strVal val="visible"/>
                                      </p:to>
                                    </p:set>
                                    <p:animEffect transition="in" filter="wipe(down)">
                                      <p:cBhvr>
                                        <p:cTn id="295" dur="500"/>
                                        <p:tgtEl>
                                          <p:spTgt spid="284"/>
                                        </p:tgtEl>
                                      </p:cBhvr>
                                    </p:animEffect>
                                  </p:childTnLst>
                                </p:cTn>
                              </p:par>
                              <p:par>
                                <p:cTn id="296" presetID="22" presetClass="entr" presetSubtype="4" fill="hold" nodeType="withEffect">
                                  <p:stCondLst>
                                    <p:cond delay="0"/>
                                  </p:stCondLst>
                                  <p:childTnLst>
                                    <p:set>
                                      <p:cBhvr>
                                        <p:cTn id="297" dur="1" fill="hold">
                                          <p:stCondLst>
                                            <p:cond delay="0"/>
                                          </p:stCondLst>
                                        </p:cTn>
                                        <p:tgtEl>
                                          <p:spTgt spid="82"/>
                                        </p:tgtEl>
                                        <p:attrNameLst>
                                          <p:attrName>style.visibility</p:attrName>
                                        </p:attrNameLst>
                                      </p:cBhvr>
                                      <p:to>
                                        <p:strVal val="visible"/>
                                      </p:to>
                                    </p:set>
                                    <p:animEffect transition="in" filter="wipe(down)">
                                      <p:cBhvr>
                                        <p:cTn id="298" dur="500"/>
                                        <p:tgtEl>
                                          <p:spTgt spid="82"/>
                                        </p:tgtEl>
                                      </p:cBhvr>
                                    </p:animEffect>
                                  </p:childTnLst>
                                </p:cTn>
                              </p:par>
                              <p:par>
                                <p:cTn id="299" presetID="22" presetClass="entr" presetSubtype="4" fill="hold" grpId="0" nodeType="withEffect">
                                  <p:stCondLst>
                                    <p:cond delay="0"/>
                                  </p:stCondLst>
                                  <p:childTnLst>
                                    <p:set>
                                      <p:cBhvr>
                                        <p:cTn id="300" dur="1" fill="hold">
                                          <p:stCondLst>
                                            <p:cond delay="0"/>
                                          </p:stCondLst>
                                        </p:cTn>
                                        <p:tgtEl>
                                          <p:spTgt spid="108"/>
                                        </p:tgtEl>
                                        <p:attrNameLst>
                                          <p:attrName>style.visibility</p:attrName>
                                        </p:attrNameLst>
                                      </p:cBhvr>
                                      <p:to>
                                        <p:strVal val="visible"/>
                                      </p:to>
                                    </p:set>
                                    <p:animEffect transition="in" filter="wipe(down)">
                                      <p:cBhvr>
                                        <p:cTn id="301" dur="500"/>
                                        <p:tgtEl>
                                          <p:spTgt spid="108"/>
                                        </p:tgtEl>
                                      </p:cBhvr>
                                    </p:animEffect>
                                  </p:childTnLst>
                                </p:cTn>
                              </p:par>
                              <p:par>
                                <p:cTn id="302" presetID="22" presetClass="entr" presetSubtype="4" fill="hold" grpId="0" nodeType="withEffect">
                                  <p:stCondLst>
                                    <p:cond delay="0"/>
                                  </p:stCondLst>
                                  <p:childTnLst>
                                    <p:set>
                                      <p:cBhvr>
                                        <p:cTn id="303" dur="1" fill="hold">
                                          <p:stCondLst>
                                            <p:cond delay="0"/>
                                          </p:stCondLst>
                                        </p:cTn>
                                        <p:tgtEl>
                                          <p:spTgt spid="107"/>
                                        </p:tgtEl>
                                        <p:attrNameLst>
                                          <p:attrName>style.visibility</p:attrName>
                                        </p:attrNameLst>
                                      </p:cBhvr>
                                      <p:to>
                                        <p:strVal val="visible"/>
                                      </p:to>
                                    </p:set>
                                    <p:animEffect transition="in" filter="wipe(down)">
                                      <p:cBhvr>
                                        <p:cTn id="304" dur="500"/>
                                        <p:tgtEl>
                                          <p:spTgt spid="107"/>
                                        </p:tgtEl>
                                      </p:cBhvr>
                                    </p:animEffect>
                                  </p:childTnLst>
                                </p:cTn>
                              </p:par>
                              <p:par>
                                <p:cTn id="305" presetID="22" presetClass="entr" presetSubtype="4" fill="hold" nodeType="withEffect">
                                  <p:stCondLst>
                                    <p:cond delay="0"/>
                                  </p:stCondLst>
                                  <p:childTnLst>
                                    <p:set>
                                      <p:cBhvr>
                                        <p:cTn id="306" dur="1" fill="hold">
                                          <p:stCondLst>
                                            <p:cond delay="0"/>
                                          </p:stCondLst>
                                        </p:cTn>
                                        <p:tgtEl>
                                          <p:spTgt spid="78"/>
                                        </p:tgtEl>
                                        <p:attrNameLst>
                                          <p:attrName>style.visibility</p:attrName>
                                        </p:attrNameLst>
                                      </p:cBhvr>
                                      <p:to>
                                        <p:strVal val="visible"/>
                                      </p:to>
                                    </p:set>
                                    <p:animEffect transition="in" filter="wipe(down)">
                                      <p:cBhvr>
                                        <p:cTn id="307" dur="500"/>
                                        <p:tgtEl>
                                          <p:spTgt spid="78"/>
                                        </p:tgtEl>
                                      </p:cBhvr>
                                    </p:animEffect>
                                  </p:childTnLst>
                                </p:cTn>
                              </p:par>
                            </p:childTnLst>
                          </p:cTn>
                        </p:par>
                      </p:childTnLst>
                    </p:cTn>
                  </p:par>
                  <p:par>
                    <p:cTn id="308" fill="hold">
                      <p:stCondLst>
                        <p:cond delay="indefinite"/>
                      </p:stCondLst>
                      <p:childTnLst>
                        <p:par>
                          <p:cTn id="309" fill="hold">
                            <p:stCondLst>
                              <p:cond delay="0"/>
                            </p:stCondLst>
                            <p:childTnLst>
                              <p:par>
                                <p:cTn id="310" presetID="22" presetClass="entr" presetSubtype="4" fill="hold" grpId="0" nodeType="clickEffect">
                                  <p:stCondLst>
                                    <p:cond delay="0"/>
                                  </p:stCondLst>
                                  <p:childTnLst>
                                    <p:set>
                                      <p:cBhvr>
                                        <p:cTn id="311" dur="1" fill="hold">
                                          <p:stCondLst>
                                            <p:cond delay="0"/>
                                          </p:stCondLst>
                                        </p:cTn>
                                        <p:tgtEl>
                                          <p:spTgt spid="75"/>
                                        </p:tgtEl>
                                        <p:attrNameLst>
                                          <p:attrName>style.visibility</p:attrName>
                                        </p:attrNameLst>
                                      </p:cBhvr>
                                      <p:to>
                                        <p:strVal val="visible"/>
                                      </p:to>
                                    </p:set>
                                    <p:animEffect transition="in" filter="wipe(down)">
                                      <p:cBhvr>
                                        <p:cTn id="312" dur="500"/>
                                        <p:tgtEl>
                                          <p:spTgt spid="75"/>
                                        </p:tgtEl>
                                      </p:cBhvr>
                                    </p:animEffect>
                                  </p:childTnLst>
                                </p:cTn>
                              </p:par>
                            </p:childTnLst>
                          </p:cTn>
                        </p:par>
                      </p:childTnLst>
                    </p:cTn>
                  </p:par>
                  <p:par>
                    <p:cTn id="313" fill="hold">
                      <p:stCondLst>
                        <p:cond delay="indefinite"/>
                      </p:stCondLst>
                      <p:childTnLst>
                        <p:par>
                          <p:cTn id="314" fill="hold">
                            <p:stCondLst>
                              <p:cond delay="0"/>
                            </p:stCondLst>
                            <p:childTnLst>
                              <p:par>
                                <p:cTn id="315" presetID="22" presetClass="entr" presetSubtype="4" fill="hold" grpId="0" nodeType="clickEffect">
                                  <p:stCondLst>
                                    <p:cond delay="0"/>
                                  </p:stCondLst>
                                  <p:childTnLst>
                                    <p:set>
                                      <p:cBhvr>
                                        <p:cTn id="316" dur="1" fill="hold">
                                          <p:stCondLst>
                                            <p:cond delay="0"/>
                                          </p:stCondLst>
                                        </p:cTn>
                                        <p:tgtEl>
                                          <p:spTgt spid="114"/>
                                        </p:tgtEl>
                                        <p:attrNameLst>
                                          <p:attrName>style.visibility</p:attrName>
                                        </p:attrNameLst>
                                      </p:cBhvr>
                                      <p:to>
                                        <p:strVal val="visible"/>
                                      </p:to>
                                    </p:set>
                                    <p:animEffect transition="in" filter="wipe(down)">
                                      <p:cBhvr>
                                        <p:cTn id="317" dur="500"/>
                                        <p:tgtEl>
                                          <p:spTgt spid="114"/>
                                        </p:tgtEl>
                                      </p:cBhvr>
                                    </p:animEffect>
                                  </p:childTnLst>
                                </p:cTn>
                              </p:par>
                            </p:childTnLst>
                          </p:cTn>
                        </p:par>
                      </p:childTnLst>
                    </p:cTn>
                  </p:par>
                  <p:par>
                    <p:cTn id="318" fill="hold">
                      <p:stCondLst>
                        <p:cond delay="indefinite"/>
                      </p:stCondLst>
                      <p:childTnLst>
                        <p:par>
                          <p:cTn id="319" fill="hold">
                            <p:stCondLst>
                              <p:cond delay="0"/>
                            </p:stCondLst>
                            <p:childTnLst>
                              <p:par>
                                <p:cTn id="320" presetID="22" presetClass="entr" presetSubtype="4" fill="hold" grpId="0" nodeType="clickEffect">
                                  <p:stCondLst>
                                    <p:cond delay="0"/>
                                  </p:stCondLst>
                                  <p:childTnLst>
                                    <p:set>
                                      <p:cBhvr>
                                        <p:cTn id="321" dur="1" fill="hold">
                                          <p:stCondLst>
                                            <p:cond delay="0"/>
                                          </p:stCondLst>
                                        </p:cTn>
                                        <p:tgtEl>
                                          <p:spTgt spid="7"/>
                                        </p:tgtEl>
                                        <p:attrNameLst>
                                          <p:attrName>style.visibility</p:attrName>
                                        </p:attrNameLst>
                                      </p:cBhvr>
                                      <p:to>
                                        <p:strVal val="visible"/>
                                      </p:to>
                                    </p:set>
                                    <p:animEffect transition="in" filter="wipe(down)">
                                      <p:cBhvr>
                                        <p:cTn id="322" dur="500"/>
                                        <p:tgtEl>
                                          <p:spTgt spid="7"/>
                                        </p:tgtEl>
                                      </p:cBhvr>
                                    </p:animEffect>
                                  </p:childTnLst>
                                </p:cTn>
                              </p:par>
                            </p:childTnLst>
                          </p:cTn>
                        </p:par>
                      </p:childTnLst>
                    </p:cTn>
                  </p:par>
                  <p:par>
                    <p:cTn id="323" fill="hold">
                      <p:stCondLst>
                        <p:cond delay="indefinite"/>
                      </p:stCondLst>
                      <p:childTnLst>
                        <p:par>
                          <p:cTn id="324" fill="hold">
                            <p:stCondLst>
                              <p:cond delay="0"/>
                            </p:stCondLst>
                            <p:childTnLst>
                              <p:par>
                                <p:cTn id="325" presetID="22" presetClass="entr" presetSubtype="4" fill="hold" grpId="0" nodeType="clickEffect">
                                  <p:stCondLst>
                                    <p:cond delay="0"/>
                                  </p:stCondLst>
                                  <p:childTnLst>
                                    <p:set>
                                      <p:cBhvr>
                                        <p:cTn id="326" dur="1" fill="hold">
                                          <p:stCondLst>
                                            <p:cond delay="0"/>
                                          </p:stCondLst>
                                        </p:cTn>
                                        <p:tgtEl>
                                          <p:spTgt spid="25"/>
                                        </p:tgtEl>
                                        <p:attrNameLst>
                                          <p:attrName>style.visibility</p:attrName>
                                        </p:attrNameLst>
                                      </p:cBhvr>
                                      <p:to>
                                        <p:strVal val="visible"/>
                                      </p:to>
                                    </p:set>
                                    <p:animEffect transition="in" filter="wipe(down)">
                                      <p:cBhvr>
                                        <p:cTn id="327" dur="500"/>
                                        <p:tgtEl>
                                          <p:spTgt spid="25"/>
                                        </p:tgtEl>
                                      </p:cBhvr>
                                    </p:animEffect>
                                  </p:childTnLst>
                                </p:cTn>
                              </p:par>
                            </p:childTnLst>
                          </p:cTn>
                        </p:par>
                      </p:childTnLst>
                    </p:cTn>
                  </p:par>
                  <p:par>
                    <p:cTn id="328" fill="hold">
                      <p:stCondLst>
                        <p:cond delay="indefinite"/>
                      </p:stCondLst>
                      <p:childTnLst>
                        <p:par>
                          <p:cTn id="329" fill="hold">
                            <p:stCondLst>
                              <p:cond delay="0"/>
                            </p:stCondLst>
                            <p:childTnLst>
                              <p:par>
                                <p:cTn id="330" presetID="1" presetClass="exit" presetSubtype="0" fill="hold" nodeType="clickEffect">
                                  <p:stCondLst>
                                    <p:cond delay="0"/>
                                  </p:stCondLst>
                                  <p:childTnLst>
                                    <p:set>
                                      <p:cBhvr>
                                        <p:cTn id="331" dur="1" fill="hold">
                                          <p:stCondLst>
                                            <p:cond delay="0"/>
                                          </p:stCondLst>
                                        </p:cTn>
                                        <p:tgtEl>
                                          <p:spTgt spid="99"/>
                                        </p:tgtEl>
                                        <p:attrNameLst>
                                          <p:attrName>style.visibility</p:attrName>
                                        </p:attrNameLst>
                                      </p:cBhvr>
                                      <p:to>
                                        <p:strVal val="hidden"/>
                                      </p:to>
                                    </p:set>
                                  </p:childTnLst>
                                </p:cTn>
                              </p:par>
                              <p:par>
                                <p:cTn id="332" presetID="1" presetClass="exit" presetSubtype="0" fill="hold" nodeType="withEffect">
                                  <p:stCondLst>
                                    <p:cond delay="0"/>
                                  </p:stCondLst>
                                  <p:childTnLst>
                                    <p:set>
                                      <p:cBhvr>
                                        <p:cTn id="333" dur="1" fill="hold">
                                          <p:stCondLst>
                                            <p:cond delay="0"/>
                                          </p:stCondLst>
                                        </p:cTn>
                                        <p:tgtEl>
                                          <p:spTgt spid="109"/>
                                        </p:tgtEl>
                                        <p:attrNameLst>
                                          <p:attrName>style.visibility</p:attrName>
                                        </p:attrNameLst>
                                      </p:cBhvr>
                                      <p:to>
                                        <p:strVal val="hidden"/>
                                      </p:to>
                                    </p:set>
                                  </p:childTnLst>
                                </p:cTn>
                              </p:par>
                            </p:childTnLst>
                          </p:cTn>
                        </p:par>
                      </p:childTnLst>
                    </p:cTn>
                  </p:par>
                  <p:par>
                    <p:cTn id="334" fill="hold">
                      <p:stCondLst>
                        <p:cond delay="indefinite"/>
                      </p:stCondLst>
                      <p:childTnLst>
                        <p:par>
                          <p:cTn id="335" fill="hold">
                            <p:stCondLst>
                              <p:cond delay="0"/>
                            </p:stCondLst>
                            <p:childTnLst>
                              <p:par>
                                <p:cTn id="336" presetID="22" presetClass="entr" presetSubtype="4" fill="hold" nodeType="clickEffect">
                                  <p:stCondLst>
                                    <p:cond delay="0"/>
                                  </p:stCondLst>
                                  <p:childTnLst>
                                    <p:set>
                                      <p:cBhvr>
                                        <p:cTn id="337" dur="1" fill="hold">
                                          <p:stCondLst>
                                            <p:cond delay="0"/>
                                          </p:stCondLst>
                                        </p:cTn>
                                        <p:tgtEl>
                                          <p:spTgt spid="130"/>
                                        </p:tgtEl>
                                        <p:attrNameLst>
                                          <p:attrName>style.visibility</p:attrName>
                                        </p:attrNameLst>
                                      </p:cBhvr>
                                      <p:to>
                                        <p:strVal val="visible"/>
                                      </p:to>
                                    </p:set>
                                    <p:animEffect transition="in" filter="wipe(down)">
                                      <p:cBhvr>
                                        <p:cTn id="338" dur="500"/>
                                        <p:tgtEl>
                                          <p:spTgt spid="130"/>
                                        </p:tgtEl>
                                      </p:cBhvr>
                                    </p:animEffect>
                                  </p:childTnLst>
                                </p:cTn>
                              </p:par>
                            </p:childTnLst>
                          </p:cTn>
                        </p:par>
                      </p:childTnLst>
                    </p:cTn>
                  </p:par>
                  <p:par>
                    <p:cTn id="339" fill="hold">
                      <p:stCondLst>
                        <p:cond delay="indefinite"/>
                      </p:stCondLst>
                      <p:childTnLst>
                        <p:par>
                          <p:cTn id="340" fill="hold">
                            <p:stCondLst>
                              <p:cond delay="0"/>
                            </p:stCondLst>
                            <p:childTnLst>
                              <p:par>
                                <p:cTn id="341" presetID="22" presetClass="entr" presetSubtype="4" fill="hold" grpId="0" nodeType="clickEffect">
                                  <p:stCondLst>
                                    <p:cond delay="0"/>
                                  </p:stCondLst>
                                  <p:childTnLst>
                                    <p:set>
                                      <p:cBhvr>
                                        <p:cTn id="342" dur="1" fill="hold">
                                          <p:stCondLst>
                                            <p:cond delay="0"/>
                                          </p:stCondLst>
                                        </p:cTn>
                                        <p:tgtEl>
                                          <p:spTgt spid="131"/>
                                        </p:tgtEl>
                                        <p:attrNameLst>
                                          <p:attrName>style.visibility</p:attrName>
                                        </p:attrNameLst>
                                      </p:cBhvr>
                                      <p:to>
                                        <p:strVal val="visible"/>
                                      </p:to>
                                    </p:set>
                                    <p:animEffect transition="in" filter="wipe(down)">
                                      <p:cBhvr>
                                        <p:cTn id="343" dur="500"/>
                                        <p:tgtEl>
                                          <p:spTgt spid="131"/>
                                        </p:tgtEl>
                                      </p:cBhvr>
                                    </p:animEffect>
                                  </p:childTnLst>
                                </p:cTn>
                              </p:par>
                            </p:childTnLst>
                          </p:cTn>
                        </p:par>
                      </p:childTnLst>
                    </p:cTn>
                  </p:par>
                  <p:par>
                    <p:cTn id="344" fill="hold">
                      <p:stCondLst>
                        <p:cond delay="indefinite"/>
                      </p:stCondLst>
                      <p:childTnLst>
                        <p:par>
                          <p:cTn id="345" fill="hold">
                            <p:stCondLst>
                              <p:cond delay="0"/>
                            </p:stCondLst>
                            <p:childTnLst>
                              <p:par>
                                <p:cTn id="346" presetID="22" presetClass="entr" presetSubtype="4" fill="hold" grpId="0" nodeType="clickEffect">
                                  <p:stCondLst>
                                    <p:cond delay="0"/>
                                  </p:stCondLst>
                                  <p:childTnLst>
                                    <p:set>
                                      <p:cBhvr>
                                        <p:cTn id="347" dur="1" fill="hold">
                                          <p:stCondLst>
                                            <p:cond delay="0"/>
                                          </p:stCondLst>
                                        </p:cTn>
                                        <p:tgtEl>
                                          <p:spTgt spid="116"/>
                                        </p:tgtEl>
                                        <p:attrNameLst>
                                          <p:attrName>style.visibility</p:attrName>
                                        </p:attrNameLst>
                                      </p:cBhvr>
                                      <p:to>
                                        <p:strVal val="visible"/>
                                      </p:to>
                                    </p:set>
                                    <p:animEffect transition="in" filter="wipe(down)">
                                      <p:cBhvr>
                                        <p:cTn id="348" dur="500"/>
                                        <p:tgtEl>
                                          <p:spTgt spid="116"/>
                                        </p:tgtEl>
                                      </p:cBhvr>
                                    </p:animEffect>
                                  </p:childTnLst>
                                </p:cTn>
                              </p:par>
                            </p:childTnLst>
                          </p:cTn>
                        </p:par>
                      </p:childTnLst>
                    </p:cTn>
                  </p:par>
                  <p:par>
                    <p:cTn id="349" fill="hold">
                      <p:stCondLst>
                        <p:cond delay="indefinite"/>
                      </p:stCondLst>
                      <p:childTnLst>
                        <p:par>
                          <p:cTn id="350" fill="hold">
                            <p:stCondLst>
                              <p:cond delay="0"/>
                            </p:stCondLst>
                            <p:childTnLst>
                              <p:par>
                                <p:cTn id="351" presetID="22" presetClass="entr" presetSubtype="4" fill="hold" grpId="0" nodeType="clickEffect">
                                  <p:stCondLst>
                                    <p:cond delay="0"/>
                                  </p:stCondLst>
                                  <p:childTnLst>
                                    <p:set>
                                      <p:cBhvr>
                                        <p:cTn id="352" dur="1" fill="hold">
                                          <p:stCondLst>
                                            <p:cond delay="0"/>
                                          </p:stCondLst>
                                        </p:cTn>
                                        <p:tgtEl>
                                          <p:spTgt spid="26"/>
                                        </p:tgtEl>
                                        <p:attrNameLst>
                                          <p:attrName>style.visibility</p:attrName>
                                        </p:attrNameLst>
                                      </p:cBhvr>
                                      <p:to>
                                        <p:strVal val="visible"/>
                                      </p:to>
                                    </p:set>
                                    <p:animEffect transition="in" filter="wipe(down)">
                                      <p:cBhvr>
                                        <p:cTn id="353" dur="500"/>
                                        <p:tgtEl>
                                          <p:spTgt spid="26"/>
                                        </p:tgtEl>
                                      </p:cBhvr>
                                    </p:animEffect>
                                  </p:childTnLst>
                                </p:cTn>
                              </p:par>
                            </p:childTnLst>
                          </p:cTn>
                        </p:par>
                      </p:childTnLst>
                    </p:cTn>
                  </p:par>
                  <p:par>
                    <p:cTn id="354" fill="hold">
                      <p:stCondLst>
                        <p:cond delay="indefinite"/>
                      </p:stCondLst>
                      <p:childTnLst>
                        <p:par>
                          <p:cTn id="355" fill="hold">
                            <p:stCondLst>
                              <p:cond delay="0"/>
                            </p:stCondLst>
                            <p:childTnLst>
                              <p:par>
                                <p:cTn id="356" presetID="22" presetClass="entr" presetSubtype="4" fill="hold" grpId="0" nodeType="clickEffect">
                                  <p:stCondLst>
                                    <p:cond delay="0"/>
                                  </p:stCondLst>
                                  <p:childTnLst>
                                    <p:set>
                                      <p:cBhvr>
                                        <p:cTn id="357" dur="1" fill="hold">
                                          <p:stCondLst>
                                            <p:cond delay="0"/>
                                          </p:stCondLst>
                                        </p:cTn>
                                        <p:tgtEl>
                                          <p:spTgt spid="117"/>
                                        </p:tgtEl>
                                        <p:attrNameLst>
                                          <p:attrName>style.visibility</p:attrName>
                                        </p:attrNameLst>
                                      </p:cBhvr>
                                      <p:to>
                                        <p:strVal val="visible"/>
                                      </p:to>
                                    </p:set>
                                    <p:animEffect transition="in" filter="wipe(down)">
                                      <p:cBhvr>
                                        <p:cTn id="358" dur="500"/>
                                        <p:tgtEl>
                                          <p:spTgt spid="117"/>
                                        </p:tgtEl>
                                      </p:cBhvr>
                                    </p:animEffect>
                                  </p:childTnLst>
                                </p:cTn>
                              </p:par>
                            </p:childTnLst>
                          </p:cTn>
                        </p:par>
                      </p:childTnLst>
                    </p:cTn>
                  </p:par>
                  <p:par>
                    <p:cTn id="359" fill="hold">
                      <p:stCondLst>
                        <p:cond delay="indefinite"/>
                      </p:stCondLst>
                      <p:childTnLst>
                        <p:par>
                          <p:cTn id="360" fill="hold">
                            <p:stCondLst>
                              <p:cond delay="0"/>
                            </p:stCondLst>
                            <p:childTnLst>
                              <p:par>
                                <p:cTn id="361" presetID="0" presetClass="path" presetSubtype="0" accel="50000" decel="50000" fill="hold" grpId="1" nodeType="clickEffect">
                                  <p:stCondLst>
                                    <p:cond delay="0"/>
                                  </p:stCondLst>
                                  <p:childTnLst>
                                    <p:animMotion origin="layout" path="M -0.00573 0.00787 L -0.00573 0.00787 C -0.01498 0.01365 -0.02136 0.01852 -0.03086 0.02153 C -0.03425 0.02245 -0.03789 0.02245 -0.04141 0.02315 C -0.04362 0.02361 -0.04584 0.02453 -0.04818 0.02477 C -0.05808 0.02615 -0.06797 0.02708 -0.078 0.02824 C -0.07982 0.02893 -0.08177 0.0294 -0.08373 0.03009 C -0.08659 0.03102 -0.08946 0.03264 -0.09232 0.03333 C -0.09623 0.03449 -0.1 0.03449 -0.10391 0.03518 C -0.10612 0.03565 -0.10834 0.03634 -0.11068 0.0368 C -0.11315 0.03634 -0.11576 0.03518 -0.11836 0.03518 C -0.12266 0.03518 -0.12852 0.04097 -0.13177 0.04375 C -0.13334 0.04815 -0.13542 0.05231 -0.13659 0.0574 C -0.13737 0.06065 -0.1375 0.06412 -0.1375 0.06759 C -0.1375 0.08819 -0.13711 0.10856 -0.13659 0.12916 C -0.13542 0.17338 -0.13568 0.10856 -0.13568 0.14467 L -0.13568 0.14467 L -0.04519 0.17708 C -0.04362 0.18102 -0.04141 0.18449 -0.04037 0.18912 C -0.03672 0.20694 -0.03672 0.21921 -0.03946 0.23703 C -0.04024 0.24236 -0.04206 0.24722 -0.04336 0.25231 C -0.04401 0.25509 -0.04453 0.2581 -0.04519 0.26088 C -0.04453 0.27963 -0.04336 0.29699 -0.04519 0.31551 C -0.04558 0.31944 -0.04818 0.32592 -0.04818 0.32592 L -0.04818 0.33796 " pathEditMode="relative" ptsTypes="AAAAAAAAAAAAAAAAAAAAAAAAA">
                                      <p:cBhvr>
                                        <p:cTn id="362" dur="5000" fill="hold"/>
                                        <p:tgtEl>
                                          <p:spTgt spid="117"/>
                                        </p:tgtEl>
                                        <p:attrNameLst>
                                          <p:attrName>ppt_x</p:attrName>
                                          <p:attrName>ppt_y</p:attrName>
                                        </p:attrNameLst>
                                      </p:cBhvr>
                                    </p:animMotion>
                                  </p:childTnLst>
                                </p:cTn>
                              </p:par>
                            </p:childTnLst>
                          </p:cTn>
                        </p:par>
                      </p:childTnLst>
                    </p:cTn>
                  </p:par>
                  <p:par>
                    <p:cTn id="363" fill="hold">
                      <p:stCondLst>
                        <p:cond delay="indefinite"/>
                      </p:stCondLst>
                      <p:childTnLst>
                        <p:par>
                          <p:cTn id="364" fill="hold">
                            <p:stCondLst>
                              <p:cond delay="0"/>
                            </p:stCondLst>
                            <p:childTnLst>
                              <p:par>
                                <p:cTn id="365" presetID="1" presetClass="exit" presetSubtype="0" fill="hold" grpId="2" nodeType="clickEffect">
                                  <p:stCondLst>
                                    <p:cond delay="0"/>
                                  </p:stCondLst>
                                  <p:childTnLst>
                                    <p:set>
                                      <p:cBhvr>
                                        <p:cTn id="366" dur="1" fill="hold">
                                          <p:stCondLst>
                                            <p:cond delay="0"/>
                                          </p:stCondLst>
                                        </p:cTn>
                                        <p:tgtEl>
                                          <p:spTgt spid="117"/>
                                        </p:tgtEl>
                                        <p:attrNameLst>
                                          <p:attrName>style.visibility</p:attrName>
                                        </p:attrNameLst>
                                      </p:cBhvr>
                                      <p:to>
                                        <p:strVal val="hidden"/>
                                      </p:to>
                                    </p:set>
                                  </p:childTnLst>
                                </p:cTn>
                              </p:par>
                              <p:par>
                                <p:cTn id="367" presetID="22" presetClass="entr" presetSubtype="4" fill="hold" grpId="0" nodeType="withEffect">
                                  <p:stCondLst>
                                    <p:cond delay="0"/>
                                  </p:stCondLst>
                                  <p:childTnLst>
                                    <p:set>
                                      <p:cBhvr>
                                        <p:cTn id="368" dur="1" fill="hold">
                                          <p:stCondLst>
                                            <p:cond delay="0"/>
                                          </p:stCondLst>
                                        </p:cTn>
                                        <p:tgtEl>
                                          <p:spTgt spid="124"/>
                                        </p:tgtEl>
                                        <p:attrNameLst>
                                          <p:attrName>style.visibility</p:attrName>
                                        </p:attrNameLst>
                                      </p:cBhvr>
                                      <p:to>
                                        <p:strVal val="visible"/>
                                      </p:to>
                                    </p:set>
                                    <p:animEffect transition="in" filter="wipe(down)">
                                      <p:cBhvr>
                                        <p:cTn id="369" dur="500"/>
                                        <p:tgtEl>
                                          <p:spTgt spid="124"/>
                                        </p:tgtEl>
                                      </p:cBhvr>
                                    </p:animEffect>
                                  </p:childTnLst>
                                </p:cTn>
                              </p:par>
                            </p:childTnLst>
                          </p:cTn>
                        </p:par>
                      </p:childTnLst>
                    </p:cTn>
                  </p:par>
                  <p:par>
                    <p:cTn id="370" fill="hold">
                      <p:stCondLst>
                        <p:cond delay="indefinite"/>
                      </p:stCondLst>
                      <p:childTnLst>
                        <p:par>
                          <p:cTn id="371" fill="hold">
                            <p:stCondLst>
                              <p:cond delay="0"/>
                            </p:stCondLst>
                            <p:childTnLst>
                              <p:par>
                                <p:cTn id="372" presetID="1" presetClass="exit" presetSubtype="0" fill="hold" grpId="1" nodeType="clickEffect">
                                  <p:stCondLst>
                                    <p:cond delay="0"/>
                                  </p:stCondLst>
                                  <p:childTnLst>
                                    <p:set>
                                      <p:cBhvr>
                                        <p:cTn id="373" dur="1" fill="hold">
                                          <p:stCondLst>
                                            <p:cond delay="0"/>
                                          </p:stCondLst>
                                        </p:cTn>
                                        <p:tgtEl>
                                          <p:spTgt spid="116"/>
                                        </p:tgtEl>
                                        <p:attrNameLst>
                                          <p:attrName>style.visibility</p:attrName>
                                        </p:attrNameLst>
                                      </p:cBhvr>
                                      <p:to>
                                        <p:strVal val="hidden"/>
                                      </p:to>
                                    </p:set>
                                  </p:childTnLst>
                                </p:cTn>
                              </p:par>
                              <p:par>
                                <p:cTn id="374" presetID="22" presetClass="entr" presetSubtype="4" fill="hold" grpId="0" nodeType="withEffect">
                                  <p:stCondLst>
                                    <p:cond delay="0"/>
                                  </p:stCondLst>
                                  <p:childTnLst>
                                    <p:set>
                                      <p:cBhvr>
                                        <p:cTn id="375" dur="1" fill="hold">
                                          <p:stCondLst>
                                            <p:cond delay="0"/>
                                          </p:stCondLst>
                                        </p:cTn>
                                        <p:tgtEl>
                                          <p:spTgt spid="125"/>
                                        </p:tgtEl>
                                        <p:attrNameLst>
                                          <p:attrName>style.visibility</p:attrName>
                                        </p:attrNameLst>
                                      </p:cBhvr>
                                      <p:to>
                                        <p:strVal val="visible"/>
                                      </p:to>
                                    </p:set>
                                    <p:animEffect transition="in" filter="wipe(down)">
                                      <p:cBhvr>
                                        <p:cTn id="376" dur="500"/>
                                        <p:tgtEl>
                                          <p:spTgt spid="125"/>
                                        </p:tgtEl>
                                      </p:cBhvr>
                                    </p:animEffect>
                                  </p:childTnLst>
                                </p:cTn>
                              </p:par>
                            </p:childTnLst>
                          </p:cTn>
                        </p:par>
                      </p:childTnLst>
                    </p:cTn>
                  </p:par>
                  <p:par>
                    <p:cTn id="377" fill="hold">
                      <p:stCondLst>
                        <p:cond delay="indefinite"/>
                      </p:stCondLst>
                      <p:childTnLst>
                        <p:par>
                          <p:cTn id="378" fill="hold">
                            <p:stCondLst>
                              <p:cond delay="0"/>
                            </p:stCondLst>
                            <p:childTnLst>
                              <p:par>
                                <p:cTn id="379" presetID="22" presetClass="entr" presetSubtype="4" fill="hold" nodeType="clickEffect">
                                  <p:stCondLst>
                                    <p:cond delay="0"/>
                                  </p:stCondLst>
                                  <p:childTnLst>
                                    <p:set>
                                      <p:cBhvr>
                                        <p:cTn id="380" dur="1" fill="hold">
                                          <p:stCondLst>
                                            <p:cond delay="0"/>
                                          </p:stCondLst>
                                        </p:cTn>
                                        <p:tgtEl>
                                          <p:spTgt spid="127"/>
                                        </p:tgtEl>
                                        <p:attrNameLst>
                                          <p:attrName>style.visibility</p:attrName>
                                        </p:attrNameLst>
                                      </p:cBhvr>
                                      <p:to>
                                        <p:strVal val="visible"/>
                                      </p:to>
                                    </p:set>
                                    <p:animEffect transition="in" filter="wipe(down)">
                                      <p:cBhvr>
                                        <p:cTn id="381" dur="500"/>
                                        <p:tgtEl>
                                          <p:spTgt spid="127"/>
                                        </p:tgtEl>
                                      </p:cBhvr>
                                    </p:animEffect>
                                  </p:childTnLst>
                                </p:cTn>
                              </p:par>
                            </p:childTnLst>
                          </p:cTn>
                        </p:par>
                      </p:childTnLst>
                    </p:cTn>
                  </p:par>
                  <p:par>
                    <p:cTn id="382" fill="hold">
                      <p:stCondLst>
                        <p:cond delay="indefinite"/>
                      </p:stCondLst>
                      <p:childTnLst>
                        <p:par>
                          <p:cTn id="383" fill="hold">
                            <p:stCondLst>
                              <p:cond delay="0"/>
                            </p:stCondLst>
                            <p:childTnLst>
                              <p:par>
                                <p:cTn id="384" presetID="22" presetClass="entr" presetSubtype="4" fill="hold" grpId="0" nodeType="clickEffect">
                                  <p:stCondLst>
                                    <p:cond delay="0"/>
                                  </p:stCondLst>
                                  <p:childTnLst>
                                    <p:set>
                                      <p:cBhvr>
                                        <p:cTn id="385" dur="1" fill="hold">
                                          <p:stCondLst>
                                            <p:cond delay="0"/>
                                          </p:stCondLst>
                                        </p:cTn>
                                        <p:tgtEl>
                                          <p:spTgt spid="128"/>
                                        </p:tgtEl>
                                        <p:attrNameLst>
                                          <p:attrName>style.visibility</p:attrName>
                                        </p:attrNameLst>
                                      </p:cBhvr>
                                      <p:to>
                                        <p:strVal val="visible"/>
                                      </p:to>
                                    </p:set>
                                    <p:animEffect transition="in" filter="wipe(down)">
                                      <p:cBhvr>
                                        <p:cTn id="386" dur="500"/>
                                        <p:tgtEl>
                                          <p:spTgt spid="1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5" grpId="0" animBg="1"/>
      <p:bldP spid="233" grpId="0" animBg="1"/>
      <p:bldP spid="235" grpId="0" animBg="1"/>
      <p:bldP spid="236" grpId="0" animBg="1"/>
      <p:bldP spid="237" grpId="0" animBg="1"/>
      <p:bldP spid="238" grpId="0" animBg="1"/>
      <p:bldP spid="239" grpId="0" animBg="1"/>
      <p:bldP spid="240" grpId="0" animBg="1"/>
      <p:bldP spid="241" grpId="0" animBg="1"/>
      <p:bldP spid="242" grpId="0" animBg="1"/>
      <p:bldP spid="243" grpId="0" animBg="1"/>
      <p:bldP spid="244" grpId="0" animBg="1"/>
      <p:bldP spid="245" grpId="0" animBg="1"/>
      <p:bldP spid="246" grpId="0" animBg="1"/>
      <p:bldP spid="247" grpId="0" animBg="1"/>
      <p:bldP spid="248" grpId="0" animBg="1"/>
      <p:bldP spid="249" grpId="0" animBg="1"/>
      <p:bldP spid="250" grpId="0" animBg="1"/>
      <p:bldP spid="251" grpId="0" animBg="1"/>
      <p:bldP spid="252" grpId="0" animBg="1"/>
      <p:bldP spid="253" grpId="0" animBg="1"/>
      <p:bldP spid="254" grpId="0" animBg="1"/>
      <p:bldP spid="255" grpId="0" animBg="1"/>
      <p:bldP spid="256" grpId="0" animBg="1"/>
      <p:bldP spid="257" grpId="0" animBg="1"/>
      <p:bldP spid="258" grpId="0" animBg="1"/>
      <p:bldP spid="259" grpId="0" animBg="1"/>
      <p:bldP spid="260" grpId="0" animBg="1"/>
      <p:bldP spid="261" grpId="0" animBg="1"/>
      <p:bldP spid="262" grpId="0" animBg="1"/>
      <p:bldP spid="263" grpId="0" animBg="1"/>
      <p:bldP spid="264" grpId="0" animBg="1"/>
      <p:bldP spid="265" grpId="0" animBg="1"/>
      <p:bldP spid="266" grpId="0" animBg="1"/>
      <p:bldP spid="267" grpId="0" animBg="1"/>
      <p:bldP spid="268" grpId="0" animBg="1"/>
      <p:bldP spid="269" grpId="0" animBg="1"/>
      <p:bldP spid="270" grpId="0" animBg="1"/>
      <p:bldP spid="271" grpId="0" animBg="1"/>
      <p:bldP spid="272" grpId="0" animBg="1"/>
      <p:bldP spid="273" grpId="0" animBg="1"/>
      <p:bldP spid="274" grpId="0" animBg="1"/>
      <p:bldP spid="275" grpId="0" animBg="1"/>
      <p:bldP spid="276" grpId="0" animBg="1"/>
      <p:bldP spid="277" grpId="0" animBg="1"/>
      <p:bldP spid="278" grpId="0" animBg="1"/>
      <p:bldP spid="279" grpId="0" animBg="1"/>
      <p:bldP spid="280" grpId="0" animBg="1"/>
      <p:bldP spid="281" grpId="0" animBg="1"/>
      <p:bldP spid="290" grpId="0"/>
      <p:bldP spid="291" grpId="0"/>
      <p:bldP spid="292" grpId="0"/>
      <p:bldP spid="294" grpId="0"/>
      <p:bldP spid="295" grpId="0"/>
      <p:bldP spid="296" grpId="0"/>
      <p:bldP spid="301" grpId="0"/>
      <p:bldP spid="302" grpId="0"/>
      <p:bldP spid="303" grpId="0"/>
      <p:bldP spid="304" grpId="0"/>
      <p:bldP spid="305" grpId="0"/>
      <p:bldP spid="3" grpId="0" animBg="1"/>
      <p:bldP spid="4" grpId="0"/>
      <p:bldP spid="70" grpId="0"/>
      <p:bldP spid="6" grpId="0"/>
      <p:bldP spid="72" grpId="0" animBg="1"/>
      <p:bldP spid="73" grpId="0"/>
      <p:bldP spid="7" grpId="0" animBg="1"/>
      <p:bldP spid="75" grpId="0" animBg="1"/>
      <p:bldP spid="88" grpId="0" animBg="1"/>
      <p:bldP spid="89" grpId="0"/>
      <p:bldP spid="90" grpId="0" animBg="1"/>
      <p:bldP spid="91" grpId="0" animBg="1"/>
      <p:bldP spid="23" grpId="0"/>
      <p:bldP spid="104" grpId="0"/>
      <p:bldP spid="105" grpId="0"/>
      <p:bldP spid="106" grpId="0"/>
      <p:bldP spid="107" grpId="0"/>
      <p:bldP spid="108" grpId="0"/>
      <p:bldP spid="112" grpId="0" animBg="1"/>
      <p:bldP spid="113" grpId="0" animBg="1"/>
      <p:bldP spid="114" grpId="0" animBg="1"/>
      <p:bldP spid="116" grpId="0" animBg="1"/>
      <p:bldP spid="116" grpId="1" animBg="1"/>
      <p:bldP spid="117" grpId="0" animBg="1"/>
      <p:bldP spid="117" grpId="1" animBg="1"/>
      <p:bldP spid="117" grpId="2" animBg="1"/>
      <p:bldP spid="124" grpId="0" animBg="1"/>
      <p:bldP spid="125" grpId="0" animBg="1"/>
      <p:bldP spid="26" grpId="0"/>
      <p:bldP spid="128" grpId="0" animBg="1"/>
      <p:bldP spid="13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dirty="0">
                <a:solidFill>
                  <a:schemeClr val="accent2">
                    <a:lumMod val="75000"/>
                  </a:schemeClr>
                </a:solidFill>
              </a:rPr>
              <a:t>Decision Trees for Classification: Another Example</a:t>
            </a:r>
          </a:p>
        </p:txBody>
      </p:sp>
      <p:sp>
        <p:nvSpPr>
          <p:cNvPr id="110" name="Content Placeholder 2">
            <a:extLst>
              <a:ext uri="{FF2B5EF4-FFF2-40B4-BE49-F238E27FC236}">
                <a16:creationId xmlns:a16="http://schemas.microsoft.com/office/drawing/2014/main" id="{EFFD03E5-4B44-43BB-B43E-7089CC9B297D}"/>
              </a:ext>
            </a:extLst>
          </p:cNvPr>
          <p:cNvSpPr>
            <a:spLocks noGrp="1"/>
          </p:cNvSpPr>
          <p:nvPr>
            <p:ph idx="1"/>
          </p:nvPr>
        </p:nvSpPr>
        <p:spPr>
          <a:xfrm>
            <a:off x="265245" y="1130786"/>
            <a:ext cx="11740617" cy="5557532"/>
          </a:xfrm>
        </p:spPr>
        <p:txBody>
          <a:bodyPr>
            <a:noAutofit/>
          </a:bodyPr>
          <a:lstStyle/>
          <a:p>
            <a:pPr>
              <a:buFont typeface="Wingdings" panose="05000000000000000000" pitchFamily="2" charset="2"/>
              <a:buChar char="§"/>
            </a:pPr>
            <a:r>
              <a:rPr lang="en-GB" dirty="0">
                <a:latin typeface="Abadi Extra Light" panose="020B0204020104020204" pitchFamily="34" charset="0"/>
              </a:rPr>
              <a:t>Deciding whether to play or not to play Tennis on a Saturday</a:t>
            </a:r>
          </a:p>
          <a:p>
            <a:pPr>
              <a:buFont typeface="Wingdings" panose="05000000000000000000" pitchFamily="2" charset="2"/>
              <a:buChar char="§"/>
            </a:pPr>
            <a:r>
              <a:rPr lang="en-GB" dirty="0">
                <a:latin typeface="Abadi Extra Light" panose="020B0204020104020204" pitchFamily="34" charset="0"/>
              </a:rPr>
              <a:t>Each input (Saturday) has 4 categorical features: Outlook, Temp., Humidity, Wind</a:t>
            </a:r>
          </a:p>
          <a:p>
            <a:pPr>
              <a:buFont typeface="Wingdings" panose="05000000000000000000" pitchFamily="2" charset="2"/>
              <a:buChar char="§"/>
            </a:pPr>
            <a:r>
              <a:rPr lang="en-GB" dirty="0">
                <a:latin typeface="Abadi Extra Light" panose="020B0204020104020204" pitchFamily="34" charset="0"/>
              </a:rPr>
              <a:t>A binary classification problem (play vs no-play)</a:t>
            </a:r>
          </a:p>
          <a:p>
            <a:pPr>
              <a:buFont typeface="Wingdings" panose="05000000000000000000" pitchFamily="2" charset="2"/>
              <a:buChar char="§"/>
            </a:pPr>
            <a:r>
              <a:rPr lang="en-GB" dirty="0">
                <a:latin typeface="Abadi Extra Light" panose="020B0204020104020204" pitchFamily="34" charset="0"/>
              </a:rPr>
              <a:t>Below Left: Training data, Below Right: A decision tree constructed using this data</a:t>
            </a: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marL="0" indent="0">
              <a:buNone/>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marL="0" indent="0">
              <a:buNone/>
            </a:pPr>
            <a:endParaRPr lang="en-GB" dirty="0">
              <a:latin typeface="Abadi Extra Light" panose="020B0204020104020204" pitchFamily="34" charset="0"/>
            </a:endParaRPr>
          </a:p>
          <a:p>
            <a:pPr marL="0" indent="0">
              <a:buNone/>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sz="1100" dirty="0">
              <a:latin typeface="Abadi Extra Light" panose="020B0204020104020204" pitchFamily="34" charset="0"/>
            </a:endParaRPr>
          </a:p>
          <a:p>
            <a:pPr marL="0" indent="0">
              <a:buNone/>
            </a:pPr>
            <a:endParaRPr lang="en-GB" sz="1100" dirty="0">
              <a:latin typeface="Abadi Extra Light" panose="020B0204020104020204" pitchFamily="34" charset="0"/>
            </a:endParaRPr>
          </a:p>
        </p:txBody>
      </p:sp>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12"/>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5</a:t>
            </a:fld>
            <a:endParaRPr lang="en-IN" sz="2800" dirty="0">
              <a:solidFill>
                <a:schemeClr val="accent2">
                  <a:lumMod val="40000"/>
                  <a:lumOff val="60000"/>
                </a:schemeClr>
              </a:solidFill>
            </a:endParaRPr>
          </a:p>
        </p:txBody>
      </p:sp>
      <p:pic>
        <p:nvPicPr>
          <p:cNvPr id="1026" name="Picture 2">
            <a:extLst>
              <a:ext uri="{FF2B5EF4-FFF2-40B4-BE49-F238E27FC236}">
                <a16:creationId xmlns:a16="http://schemas.microsoft.com/office/drawing/2014/main" id="{C3E3B10D-4AF8-47EA-8CB9-BED418DDB0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0573" y="3238343"/>
            <a:ext cx="4179643" cy="310344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969A23C2-4CB1-4879-AC9F-885F9FA5CFC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99230" y="3152934"/>
            <a:ext cx="5847617" cy="318885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BC868095-19AD-486E-BC9C-F4CF4D19EDDC}"/>
              </a:ext>
            </a:extLst>
          </p:cNvPr>
          <p:cNvSpPr txBox="1"/>
          <p:nvPr/>
        </p:nvSpPr>
        <p:spPr>
          <a:xfrm>
            <a:off x="-4203" y="6606220"/>
            <a:ext cx="1707519" cy="246221"/>
          </a:xfrm>
          <a:prstGeom prst="rect">
            <a:avLst/>
          </a:prstGeom>
          <a:noFill/>
        </p:spPr>
        <p:txBody>
          <a:bodyPr wrap="none" rtlCol="0">
            <a:spAutoFit/>
          </a:bodyPr>
          <a:lstStyle/>
          <a:p>
            <a:r>
              <a:rPr lang="en-IN" sz="1000" dirty="0"/>
              <a:t>Example credit: Tom Mitchell</a:t>
            </a:r>
          </a:p>
        </p:txBody>
      </p:sp>
      <mc:AlternateContent xmlns:mc="http://schemas.openxmlformats.org/markup-compatibility/2006">
        <mc:Choice xmlns:p14="http://schemas.microsoft.com/office/powerpoint/2010/main" Requires="p14">
          <p:contentPart p14:bwMode="auto" r:id="rId5">
            <p14:nvContentPartPr>
              <p14:cNvPr id="3" name="Ink 2">
                <a:extLst>
                  <a:ext uri="{FF2B5EF4-FFF2-40B4-BE49-F238E27FC236}">
                    <a16:creationId xmlns:a16="http://schemas.microsoft.com/office/drawing/2014/main" id="{80DD6347-27D7-471F-BF29-D00FBCA83966}"/>
                  </a:ext>
                </a:extLst>
              </p14:cNvPr>
              <p14:cNvContentPartPr/>
              <p14:nvPr/>
            </p14:nvContentPartPr>
            <p14:xfrm>
              <a:off x="920880" y="1631880"/>
              <a:ext cx="10503000" cy="5055120"/>
            </p14:xfrm>
          </p:contentPart>
        </mc:Choice>
        <mc:Fallback>
          <p:pic>
            <p:nvPicPr>
              <p:cNvPr id="3" name="Ink 2">
                <a:extLst>
                  <a:ext uri="{FF2B5EF4-FFF2-40B4-BE49-F238E27FC236}">
                    <a16:creationId xmlns:a16="http://schemas.microsoft.com/office/drawing/2014/main" id="{80DD6347-27D7-471F-BF29-D00FBCA83966}"/>
                  </a:ext>
                </a:extLst>
              </p:cNvPr>
              <p:cNvPicPr/>
              <p:nvPr/>
            </p:nvPicPr>
            <p:blipFill>
              <a:blip r:embed="rId6"/>
              <a:stretch>
                <a:fillRect/>
              </a:stretch>
            </p:blipFill>
            <p:spPr>
              <a:xfrm>
                <a:off x="911520" y="1622520"/>
                <a:ext cx="10521720" cy="5073840"/>
              </a:xfrm>
              <a:prstGeom prst="rect">
                <a:avLst/>
              </a:prstGeom>
            </p:spPr>
          </p:pic>
        </mc:Fallback>
      </mc:AlternateContent>
    </p:spTree>
    <p:custDataLst>
      <p:tags r:id="rId1"/>
    </p:custDataLst>
    <p:extLst>
      <p:ext uri="{BB962C8B-B14F-4D97-AF65-F5344CB8AC3E}">
        <p14:creationId xmlns:p14="http://schemas.microsoft.com/office/powerpoint/2010/main" val="3449370022"/>
      </p:ext>
    </p:extLst>
  </p:cSld>
  <p:clrMapOvr>
    <a:masterClrMapping/>
  </p:clrMapOvr>
  <mc:AlternateContent xmlns:mc="http://schemas.openxmlformats.org/markup-compatibility/2006" xmlns:p14="http://schemas.microsoft.com/office/powerpoint/2010/main">
    <mc:Choice Requires="p14">
      <p:transition spd="slow" p14:dur="2000" advTm="182349"/>
    </mc:Choice>
    <mc:Fallback xmlns="">
      <p:transition spd="slow" advTm="182349"/>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dirty="0">
                <a:solidFill>
                  <a:schemeClr val="accent2">
                    <a:lumMod val="75000"/>
                  </a:schemeClr>
                </a:solidFill>
              </a:rPr>
              <a:t>Decision Trees for Regression</a:t>
            </a:r>
          </a:p>
        </p:txBody>
      </p:sp>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12"/>
          </p:nvPr>
        </p:nvSpPr>
        <p:spPr>
          <a:xfrm>
            <a:off x="11403037" y="169682"/>
            <a:ext cx="602825" cy="365125"/>
          </a:xfrm>
        </p:spPr>
        <p:txBody>
          <a:bodyPr/>
          <a:lstStyle/>
          <a:p>
            <a:fld id="{80FED9D3-AF84-488D-8A6A-726D5349CDAB}" type="slidenum">
              <a:rPr lang="en-IN" sz="2800" smtClean="0">
                <a:solidFill>
                  <a:schemeClr val="accent2">
                    <a:lumMod val="40000"/>
                    <a:lumOff val="60000"/>
                  </a:schemeClr>
                </a:solidFill>
              </a:rPr>
              <a:t>6</a:t>
            </a:fld>
            <a:endParaRPr lang="en-IN" sz="2800" dirty="0">
              <a:solidFill>
                <a:schemeClr val="accent2">
                  <a:lumMod val="40000"/>
                  <a:lumOff val="60000"/>
                </a:schemeClr>
              </a:solidFill>
            </a:endParaRPr>
          </a:p>
        </p:txBody>
      </p:sp>
      <p:sp>
        <p:nvSpPr>
          <p:cNvPr id="68" name="Line 1">
            <a:extLst>
              <a:ext uri="{FF2B5EF4-FFF2-40B4-BE49-F238E27FC236}">
                <a16:creationId xmlns:a16="http://schemas.microsoft.com/office/drawing/2014/main" id="{664BD67D-F559-4370-B0B4-2C7B8E5C7212}"/>
              </a:ext>
            </a:extLst>
          </p:cNvPr>
          <p:cNvSpPr>
            <a:spLocks noChangeShapeType="1"/>
          </p:cNvSpPr>
          <p:nvPr/>
        </p:nvSpPr>
        <p:spPr bwMode="auto">
          <a:xfrm>
            <a:off x="963945" y="4419902"/>
            <a:ext cx="3812337" cy="32743"/>
          </a:xfrm>
          <a:prstGeom prst="line">
            <a:avLst/>
          </a:prstGeom>
          <a:noFill/>
          <a:ln w="3816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69" name="Line 2">
            <a:extLst>
              <a:ext uri="{FF2B5EF4-FFF2-40B4-BE49-F238E27FC236}">
                <a16:creationId xmlns:a16="http://schemas.microsoft.com/office/drawing/2014/main" id="{54FAD81C-D107-4904-919F-EE9C3EF4E2BC}"/>
              </a:ext>
            </a:extLst>
          </p:cNvPr>
          <p:cNvSpPr>
            <a:spLocks noChangeShapeType="1"/>
          </p:cNvSpPr>
          <p:nvPr/>
        </p:nvSpPr>
        <p:spPr bwMode="auto">
          <a:xfrm flipH="1" flipV="1">
            <a:off x="963945" y="2043414"/>
            <a:ext cx="1" cy="2376489"/>
          </a:xfrm>
          <a:prstGeom prst="line">
            <a:avLst/>
          </a:prstGeom>
          <a:noFill/>
          <a:ln w="3816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70" name="Oval 3">
            <a:extLst>
              <a:ext uri="{FF2B5EF4-FFF2-40B4-BE49-F238E27FC236}">
                <a16:creationId xmlns:a16="http://schemas.microsoft.com/office/drawing/2014/main" id="{B9541777-D0F2-49B0-A9A0-EA075857651C}"/>
              </a:ext>
            </a:extLst>
          </p:cNvPr>
          <p:cNvSpPr>
            <a:spLocks noChangeArrowheads="1"/>
          </p:cNvSpPr>
          <p:nvPr/>
        </p:nvSpPr>
        <p:spPr bwMode="auto">
          <a:xfrm>
            <a:off x="1129839" y="2888759"/>
            <a:ext cx="144463" cy="144462"/>
          </a:xfrm>
          <a:prstGeom prst="ellipse">
            <a:avLst/>
          </a:prstGeom>
          <a:solidFill>
            <a:srgbClr val="FF3333"/>
          </a:solidFill>
          <a:ln w="9525" cap="flat">
            <a:solidFill>
              <a:srgbClr val="FF3333"/>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71" name="Oval 4">
            <a:extLst>
              <a:ext uri="{FF2B5EF4-FFF2-40B4-BE49-F238E27FC236}">
                <a16:creationId xmlns:a16="http://schemas.microsoft.com/office/drawing/2014/main" id="{2C43DAA2-B887-48ED-8CA2-71742AD4851D}"/>
              </a:ext>
            </a:extLst>
          </p:cNvPr>
          <p:cNvSpPr>
            <a:spLocks noChangeArrowheads="1"/>
          </p:cNvSpPr>
          <p:nvPr/>
        </p:nvSpPr>
        <p:spPr bwMode="auto">
          <a:xfrm>
            <a:off x="1417176" y="2636347"/>
            <a:ext cx="144462" cy="144463"/>
          </a:xfrm>
          <a:prstGeom prst="ellipse">
            <a:avLst/>
          </a:prstGeom>
          <a:solidFill>
            <a:srgbClr val="FF3333"/>
          </a:solidFill>
          <a:ln w="9525" cap="flat">
            <a:solidFill>
              <a:srgbClr val="FF3333"/>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72" name="Oval 5">
            <a:extLst>
              <a:ext uri="{FF2B5EF4-FFF2-40B4-BE49-F238E27FC236}">
                <a16:creationId xmlns:a16="http://schemas.microsoft.com/office/drawing/2014/main" id="{6D06E84D-CCA7-4688-AB22-F0ED0CD82ED4}"/>
              </a:ext>
            </a:extLst>
          </p:cNvPr>
          <p:cNvSpPr>
            <a:spLocks noChangeArrowheads="1"/>
          </p:cNvSpPr>
          <p:nvPr/>
        </p:nvSpPr>
        <p:spPr bwMode="auto">
          <a:xfrm>
            <a:off x="1741026" y="2817322"/>
            <a:ext cx="144462" cy="144463"/>
          </a:xfrm>
          <a:prstGeom prst="ellipse">
            <a:avLst/>
          </a:prstGeom>
          <a:solidFill>
            <a:srgbClr val="FF3333"/>
          </a:solidFill>
          <a:ln w="9525" cap="flat">
            <a:solidFill>
              <a:srgbClr val="FF3333"/>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73" name="Oval 6">
            <a:extLst>
              <a:ext uri="{FF2B5EF4-FFF2-40B4-BE49-F238E27FC236}">
                <a16:creationId xmlns:a16="http://schemas.microsoft.com/office/drawing/2014/main" id="{FD9C56E0-1BB9-4874-B4A7-9DE314BFE0F1}"/>
              </a:ext>
            </a:extLst>
          </p:cNvPr>
          <p:cNvSpPr>
            <a:spLocks noChangeArrowheads="1"/>
          </p:cNvSpPr>
          <p:nvPr/>
        </p:nvSpPr>
        <p:spPr bwMode="auto">
          <a:xfrm>
            <a:off x="2209339" y="2852247"/>
            <a:ext cx="144463" cy="144463"/>
          </a:xfrm>
          <a:prstGeom prst="ellipse">
            <a:avLst/>
          </a:prstGeom>
          <a:solidFill>
            <a:srgbClr val="FF3333"/>
          </a:solidFill>
          <a:ln w="9525" cap="flat">
            <a:solidFill>
              <a:srgbClr val="FF3333"/>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74" name="Oval 7">
            <a:extLst>
              <a:ext uri="{FF2B5EF4-FFF2-40B4-BE49-F238E27FC236}">
                <a16:creationId xmlns:a16="http://schemas.microsoft.com/office/drawing/2014/main" id="{B3165670-3CEC-4EEF-85A5-43D7F33ADBFC}"/>
              </a:ext>
            </a:extLst>
          </p:cNvPr>
          <p:cNvSpPr>
            <a:spLocks noChangeArrowheads="1"/>
          </p:cNvSpPr>
          <p:nvPr/>
        </p:nvSpPr>
        <p:spPr bwMode="auto">
          <a:xfrm>
            <a:off x="2029951" y="2672859"/>
            <a:ext cx="144462" cy="144462"/>
          </a:xfrm>
          <a:prstGeom prst="ellipse">
            <a:avLst/>
          </a:prstGeom>
          <a:solidFill>
            <a:srgbClr val="FF3333"/>
          </a:solidFill>
          <a:ln w="9525" cap="flat">
            <a:solidFill>
              <a:srgbClr val="FF3333"/>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75" name="Oval 8">
            <a:extLst>
              <a:ext uri="{FF2B5EF4-FFF2-40B4-BE49-F238E27FC236}">
                <a16:creationId xmlns:a16="http://schemas.microsoft.com/office/drawing/2014/main" id="{494B6543-E03A-4E38-AED3-26C1B322234C}"/>
              </a:ext>
            </a:extLst>
          </p:cNvPr>
          <p:cNvSpPr>
            <a:spLocks noChangeArrowheads="1"/>
          </p:cNvSpPr>
          <p:nvPr/>
        </p:nvSpPr>
        <p:spPr bwMode="auto">
          <a:xfrm>
            <a:off x="2633201" y="2742709"/>
            <a:ext cx="144462" cy="144462"/>
          </a:xfrm>
          <a:prstGeom prst="ellipse">
            <a:avLst/>
          </a:prstGeom>
          <a:solidFill>
            <a:srgbClr val="FF3333"/>
          </a:solidFill>
          <a:ln w="9525" cap="flat">
            <a:solidFill>
              <a:srgbClr val="FF3333"/>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76" name="Oval 9">
            <a:extLst>
              <a:ext uri="{FF2B5EF4-FFF2-40B4-BE49-F238E27FC236}">
                <a16:creationId xmlns:a16="http://schemas.microsoft.com/office/drawing/2014/main" id="{03B76B6E-66B7-44C1-9C3F-5ADD1A15A3E9}"/>
              </a:ext>
            </a:extLst>
          </p:cNvPr>
          <p:cNvSpPr>
            <a:spLocks noChangeArrowheads="1"/>
          </p:cNvSpPr>
          <p:nvPr/>
        </p:nvSpPr>
        <p:spPr bwMode="auto">
          <a:xfrm>
            <a:off x="2951317" y="3617422"/>
            <a:ext cx="144463" cy="144462"/>
          </a:xfrm>
          <a:prstGeom prst="ellipse">
            <a:avLst/>
          </a:prstGeom>
          <a:solidFill>
            <a:srgbClr val="FF3333"/>
          </a:solidFill>
          <a:ln w="9525" cap="flat">
            <a:solidFill>
              <a:srgbClr val="FF3333"/>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77" name="Oval 10">
            <a:extLst>
              <a:ext uri="{FF2B5EF4-FFF2-40B4-BE49-F238E27FC236}">
                <a16:creationId xmlns:a16="http://schemas.microsoft.com/office/drawing/2014/main" id="{C454705D-E070-43BC-A295-EBBC20F734F6}"/>
              </a:ext>
            </a:extLst>
          </p:cNvPr>
          <p:cNvSpPr>
            <a:spLocks noChangeArrowheads="1"/>
          </p:cNvSpPr>
          <p:nvPr/>
        </p:nvSpPr>
        <p:spPr bwMode="auto">
          <a:xfrm>
            <a:off x="3311679" y="3580910"/>
            <a:ext cx="144462" cy="144463"/>
          </a:xfrm>
          <a:prstGeom prst="ellipse">
            <a:avLst/>
          </a:prstGeom>
          <a:solidFill>
            <a:srgbClr val="FF3333"/>
          </a:solidFill>
          <a:ln w="9525" cap="flat">
            <a:solidFill>
              <a:srgbClr val="FF3333"/>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78" name="Oval 11">
            <a:extLst>
              <a:ext uri="{FF2B5EF4-FFF2-40B4-BE49-F238E27FC236}">
                <a16:creationId xmlns:a16="http://schemas.microsoft.com/office/drawing/2014/main" id="{81AA213A-3F6B-409A-BE91-CCB2875DD050}"/>
              </a:ext>
            </a:extLst>
          </p:cNvPr>
          <p:cNvSpPr>
            <a:spLocks noChangeArrowheads="1"/>
          </p:cNvSpPr>
          <p:nvPr/>
        </p:nvSpPr>
        <p:spPr bwMode="auto">
          <a:xfrm>
            <a:off x="3562504" y="3472960"/>
            <a:ext cx="144462" cy="144463"/>
          </a:xfrm>
          <a:prstGeom prst="ellipse">
            <a:avLst/>
          </a:prstGeom>
          <a:solidFill>
            <a:srgbClr val="FF3333"/>
          </a:solidFill>
          <a:ln w="9525" cap="flat">
            <a:solidFill>
              <a:srgbClr val="FF3333"/>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79" name="Oval 12">
            <a:extLst>
              <a:ext uri="{FF2B5EF4-FFF2-40B4-BE49-F238E27FC236}">
                <a16:creationId xmlns:a16="http://schemas.microsoft.com/office/drawing/2014/main" id="{AEF28953-6C23-4CA0-B1F1-0C953FD4E169}"/>
              </a:ext>
            </a:extLst>
          </p:cNvPr>
          <p:cNvSpPr>
            <a:spLocks noChangeArrowheads="1"/>
          </p:cNvSpPr>
          <p:nvPr/>
        </p:nvSpPr>
        <p:spPr bwMode="auto">
          <a:xfrm>
            <a:off x="3589405" y="2417393"/>
            <a:ext cx="144463" cy="144463"/>
          </a:xfrm>
          <a:prstGeom prst="ellipse">
            <a:avLst/>
          </a:prstGeom>
          <a:solidFill>
            <a:srgbClr val="FF3333"/>
          </a:solidFill>
          <a:ln w="9525" cap="flat">
            <a:solidFill>
              <a:srgbClr val="FF3333"/>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80" name="Oval 13">
            <a:extLst>
              <a:ext uri="{FF2B5EF4-FFF2-40B4-BE49-F238E27FC236}">
                <a16:creationId xmlns:a16="http://schemas.microsoft.com/office/drawing/2014/main" id="{16EF79C8-5AD3-48B7-88C8-47AF5F26CAC7}"/>
              </a:ext>
            </a:extLst>
          </p:cNvPr>
          <p:cNvSpPr>
            <a:spLocks noChangeArrowheads="1"/>
          </p:cNvSpPr>
          <p:nvPr/>
        </p:nvSpPr>
        <p:spPr bwMode="auto">
          <a:xfrm>
            <a:off x="3876742" y="2166568"/>
            <a:ext cx="144462" cy="144463"/>
          </a:xfrm>
          <a:prstGeom prst="ellipse">
            <a:avLst/>
          </a:prstGeom>
          <a:solidFill>
            <a:srgbClr val="FF3333"/>
          </a:solidFill>
          <a:ln w="9525" cap="flat">
            <a:solidFill>
              <a:srgbClr val="FF3333"/>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81" name="Oval 14">
            <a:extLst>
              <a:ext uri="{FF2B5EF4-FFF2-40B4-BE49-F238E27FC236}">
                <a16:creationId xmlns:a16="http://schemas.microsoft.com/office/drawing/2014/main" id="{4CB7CBBC-5961-48EE-98E4-F9652BC930A4}"/>
              </a:ext>
            </a:extLst>
          </p:cNvPr>
          <p:cNvSpPr>
            <a:spLocks noChangeArrowheads="1"/>
          </p:cNvSpPr>
          <p:nvPr/>
        </p:nvSpPr>
        <p:spPr bwMode="auto">
          <a:xfrm>
            <a:off x="4379980" y="2238005"/>
            <a:ext cx="144463" cy="144462"/>
          </a:xfrm>
          <a:prstGeom prst="ellipse">
            <a:avLst/>
          </a:prstGeom>
          <a:solidFill>
            <a:srgbClr val="FF3333"/>
          </a:solidFill>
          <a:ln w="9525" cap="flat">
            <a:solidFill>
              <a:srgbClr val="FF3333"/>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82" name="Oval 15">
            <a:extLst>
              <a:ext uri="{FF2B5EF4-FFF2-40B4-BE49-F238E27FC236}">
                <a16:creationId xmlns:a16="http://schemas.microsoft.com/office/drawing/2014/main" id="{7C7F0842-A4E6-461D-867D-988AE7BA0632}"/>
              </a:ext>
            </a:extLst>
          </p:cNvPr>
          <p:cNvSpPr>
            <a:spLocks noChangeArrowheads="1"/>
          </p:cNvSpPr>
          <p:nvPr/>
        </p:nvSpPr>
        <p:spPr bwMode="auto">
          <a:xfrm>
            <a:off x="4740342" y="2417393"/>
            <a:ext cx="144462" cy="144463"/>
          </a:xfrm>
          <a:prstGeom prst="ellipse">
            <a:avLst/>
          </a:prstGeom>
          <a:solidFill>
            <a:srgbClr val="FF3333"/>
          </a:solidFill>
          <a:ln w="9525" cap="flat">
            <a:solidFill>
              <a:srgbClr val="FF3333"/>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89" name="Text Box 22">
            <a:extLst>
              <a:ext uri="{FF2B5EF4-FFF2-40B4-BE49-F238E27FC236}">
                <a16:creationId xmlns:a16="http://schemas.microsoft.com/office/drawing/2014/main" id="{0DD40844-03BD-4151-A37C-B556FF9BD470}"/>
              </a:ext>
            </a:extLst>
          </p:cNvPr>
          <p:cNvSpPr txBox="1">
            <a:spLocks noChangeArrowheads="1"/>
          </p:cNvSpPr>
          <p:nvPr/>
        </p:nvSpPr>
        <p:spPr bwMode="auto">
          <a:xfrm>
            <a:off x="1019507" y="4361291"/>
            <a:ext cx="3995223" cy="346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60876" rIns="90000" bIns="45000"/>
          <a:lstStyle>
            <a:lvl1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cs typeface="Noto Sans CJK SC Regular" charset="0"/>
              </a:defRPr>
            </a:lvl1pPr>
            <a:lvl2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cs typeface="Noto Sans CJK SC Regular" charset="0"/>
              </a:defRPr>
            </a:lvl2pPr>
            <a:lvl3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cs typeface="Noto Sans CJK SC Regular" charset="0"/>
              </a:defRPr>
            </a:lvl3pPr>
            <a:lvl4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cs typeface="Noto Sans CJK SC Regular" charset="0"/>
              </a:defRPr>
            </a:lvl4pPr>
            <a:lvl5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cs typeface="Noto Sans CJK SC Regular"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cs typeface="Noto Sans CJK SC Regular"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cs typeface="Noto Sans CJK SC Regular"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cs typeface="Noto Sans CJK SC Regular"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panose="020B0604020202020204" pitchFamily="34" charset="0"/>
                <a:cs typeface="Noto Sans CJK SC Regular" charset="0"/>
              </a:defRPr>
            </a:lvl9pPr>
          </a:lstStyle>
          <a:p>
            <a:r>
              <a:rPr lang="en-IN" altLang="en-US" dirty="0"/>
              <a:t>      1        2         3           4           5</a:t>
            </a:r>
          </a:p>
        </p:txBody>
      </p:sp>
      <p:sp>
        <p:nvSpPr>
          <p:cNvPr id="90" name="Text Box 23">
            <a:extLst>
              <a:ext uri="{FF2B5EF4-FFF2-40B4-BE49-F238E27FC236}">
                <a16:creationId xmlns:a16="http://schemas.microsoft.com/office/drawing/2014/main" id="{D97062A0-4243-4430-B814-6083FE8DB73C}"/>
              </a:ext>
            </a:extLst>
          </p:cNvPr>
          <p:cNvSpPr txBox="1">
            <a:spLocks noChangeArrowheads="1"/>
          </p:cNvSpPr>
          <p:nvPr/>
        </p:nvSpPr>
        <p:spPr bwMode="auto">
          <a:xfrm>
            <a:off x="732239" y="2010672"/>
            <a:ext cx="252392" cy="22948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60876" rIns="90000" bIns="45000"/>
          <a:lstStyle/>
          <a:p>
            <a:r>
              <a:rPr lang="en-IN" altLang="en-US" dirty="0">
                <a:solidFill>
                  <a:srgbClr val="000000"/>
                </a:solidFill>
              </a:rPr>
              <a:t>4</a:t>
            </a:r>
          </a:p>
          <a:p>
            <a:endParaRPr lang="en-IN" altLang="en-US" dirty="0">
              <a:solidFill>
                <a:srgbClr val="000000"/>
              </a:solidFill>
            </a:endParaRPr>
          </a:p>
          <a:p>
            <a:r>
              <a:rPr lang="en-IN" altLang="en-US" dirty="0">
                <a:solidFill>
                  <a:srgbClr val="000000"/>
                </a:solidFill>
              </a:rPr>
              <a:t>3</a:t>
            </a:r>
          </a:p>
          <a:p>
            <a:endParaRPr lang="en-IN" altLang="en-US" dirty="0">
              <a:solidFill>
                <a:srgbClr val="000000"/>
              </a:solidFill>
            </a:endParaRPr>
          </a:p>
          <a:p>
            <a:r>
              <a:rPr lang="en-IN" altLang="en-US" dirty="0">
                <a:solidFill>
                  <a:srgbClr val="000000"/>
                </a:solidFill>
              </a:rPr>
              <a:t>2</a:t>
            </a:r>
          </a:p>
          <a:p>
            <a:endParaRPr lang="en-IN" altLang="en-US" dirty="0">
              <a:solidFill>
                <a:srgbClr val="000000"/>
              </a:solidFill>
            </a:endParaRPr>
          </a:p>
          <a:p>
            <a:r>
              <a:rPr lang="en-IN" altLang="en-US" dirty="0">
                <a:solidFill>
                  <a:srgbClr val="000000"/>
                </a:solidFill>
              </a:rPr>
              <a:t>1</a:t>
            </a:r>
          </a:p>
          <a:p>
            <a:endParaRPr lang="en-IN" altLang="en-US" dirty="0">
              <a:solidFill>
                <a:srgbClr val="000000"/>
              </a:solidFill>
            </a:endParaRPr>
          </a:p>
          <a:p>
            <a:endParaRPr lang="en-IN" altLang="en-US" dirty="0">
              <a:solidFill>
                <a:srgbClr val="000000"/>
              </a:solidFill>
            </a:endParaRPr>
          </a:p>
          <a:p>
            <a:endParaRPr lang="en-IN" altLang="en-US" dirty="0">
              <a:solidFill>
                <a:srgbClr val="000000"/>
              </a:solidFill>
            </a:endParaRP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DF03E650-9402-4EE6-B25C-99DC0456CCCC}"/>
                  </a:ext>
                </a:extLst>
              </p:cNvPr>
              <p:cNvSpPr txBox="1"/>
              <p:nvPr/>
            </p:nvSpPr>
            <p:spPr>
              <a:xfrm>
                <a:off x="2787219" y="4627477"/>
                <a:ext cx="17472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b="1" i="0" smtClean="0">
                          <a:latin typeface="Cambria Math" panose="02040503050406030204" pitchFamily="18" charset="0"/>
                        </a:rPr>
                        <m:t>𝐱</m:t>
                      </m:r>
                    </m:oMath>
                  </m:oMathPara>
                </a14:m>
                <a:endParaRPr lang="en-IN" b="1" dirty="0"/>
              </a:p>
            </p:txBody>
          </p:sp>
        </mc:Choice>
        <mc:Fallback xmlns="">
          <p:sp>
            <p:nvSpPr>
              <p:cNvPr id="3" name="TextBox 2">
                <a:extLst>
                  <a:ext uri="{FF2B5EF4-FFF2-40B4-BE49-F238E27FC236}">
                    <a16:creationId xmlns:a16="http://schemas.microsoft.com/office/drawing/2014/main" id="{DF03E650-9402-4EE6-B25C-99DC0456CCCC}"/>
                  </a:ext>
                </a:extLst>
              </p:cNvPr>
              <p:cNvSpPr txBox="1">
                <a:spLocks noRot="1" noChangeAspect="1" noMove="1" noResize="1" noEditPoints="1" noAdjustHandles="1" noChangeArrowheads="1" noChangeShapeType="1" noTextEdit="1"/>
              </p:cNvSpPr>
              <p:nvPr/>
            </p:nvSpPr>
            <p:spPr>
              <a:xfrm>
                <a:off x="2787219" y="4627477"/>
                <a:ext cx="174728" cy="276999"/>
              </a:xfrm>
              <a:prstGeom prst="rect">
                <a:avLst/>
              </a:prstGeom>
              <a:blipFill>
                <a:blip r:embed="rId5"/>
                <a:stretch>
                  <a:fillRect l="-20690" r="-17241"/>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4571F040-ECF0-4724-A514-6FC29AE310B8}"/>
                  </a:ext>
                </a:extLst>
              </p:cNvPr>
              <p:cNvSpPr txBox="1"/>
              <p:nvPr/>
            </p:nvSpPr>
            <p:spPr>
              <a:xfrm>
                <a:off x="648819" y="2924478"/>
                <a:ext cx="16991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IN" b="0" i="0" smtClean="0">
                          <a:latin typeface="Cambria Math" panose="02040503050406030204" pitchFamily="18" charset="0"/>
                        </a:rPr>
                        <m:t>y</m:t>
                      </m:r>
                    </m:oMath>
                  </m:oMathPara>
                </a14:m>
                <a:endParaRPr lang="en-IN" dirty="0"/>
              </a:p>
            </p:txBody>
          </p:sp>
        </mc:Choice>
        <mc:Fallback xmlns="">
          <p:sp>
            <p:nvSpPr>
              <p:cNvPr id="22" name="TextBox 21">
                <a:extLst>
                  <a:ext uri="{FF2B5EF4-FFF2-40B4-BE49-F238E27FC236}">
                    <a16:creationId xmlns:a16="http://schemas.microsoft.com/office/drawing/2014/main" id="{4571F040-ECF0-4724-A514-6FC29AE310B8}"/>
                  </a:ext>
                </a:extLst>
              </p:cNvPr>
              <p:cNvSpPr txBox="1">
                <a:spLocks noRot="1" noChangeAspect="1" noMove="1" noResize="1" noEditPoints="1" noAdjustHandles="1" noChangeArrowheads="1" noChangeShapeType="1" noTextEdit="1"/>
              </p:cNvSpPr>
              <p:nvPr/>
            </p:nvSpPr>
            <p:spPr>
              <a:xfrm>
                <a:off x="648819" y="2924478"/>
                <a:ext cx="169918" cy="276999"/>
              </a:xfrm>
              <a:prstGeom prst="rect">
                <a:avLst/>
              </a:prstGeom>
              <a:blipFill>
                <a:blip r:embed="rId6"/>
                <a:stretch>
                  <a:fillRect l="-35714" r="-32143" b="-26667"/>
                </a:stretch>
              </a:blipFill>
            </p:spPr>
            <p:txBody>
              <a:bodyPr/>
              <a:lstStyle/>
              <a:p>
                <a:r>
                  <a:rPr lang="en-IN">
                    <a:noFill/>
                  </a:rPr>
                  <a:t> </a:t>
                </a:r>
              </a:p>
            </p:txBody>
          </p:sp>
        </mc:Fallback>
      </mc:AlternateContent>
      <p:cxnSp>
        <p:nvCxnSpPr>
          <p:cNvPr id="5" name="Straight Connector 4">
            <a:extLst>
              <a:ext uri="{FF2B5EF4-FFF2-40B4-BE49-F238E27FC236}">
                <a16:creationId xmlns:a16="http://schemas.microsoft.com/office/drawing/2014/main" id="{7234D8E7-3DB0-4AD5-9612-D60EC5089206}"/>
              </a:ext>
            </a:extLst>
          </p:cNvPr>
          <p:cNvCxnSpPr/>
          <p:nvPr/>
        </p:nvCxnSpPr>
        <p:spPr>
          <a:xfrm>
            <a:off x="1019507" y="2814940"/>
            <a:ext cx="1850606"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9143474-9768-4F61-84B4-5F687F26FDFA}"/>
              </a:ext>
            </a:extLst>
          </p:cNvPr>
          <p:cNvCxnSpPr>
            <a:cxnSpLocks/>
          </p:cNvCxnSpPr>
          <p:nvPr/>
        </p:nvCxnSpPr>
        <p:spPr>
          <a:xfrm flipV="1">
            <a:off x="3589405" y="2352261"/>
            <a:ext cx="1371926" cy="2531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DFCAE41E-A08F-453D-BDEA-B825D53F1227}"/>
              </a:ext>
            </a:extLst>
          </p:cNvPr>
          <p:cNvCxnSpPr>
            <a:cxnSpLocks/>
            <a:endCxn id="78" idx="5"/>
          </p:cNvCxnSpPr>
          <p:nvPr/>
        </p:nvCxnSpPr>
        <p:spPr>
          <a:xfrm>
            <a:off x="2946211" y="3594394"/>
            <a:ext cx="739599" cy="1873"/>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5" name="Flowchart: Decision 64">
            <a:extLst>
              <a:ext uri="{FF2B5EF4-FFF2-40B4-BE49-F238E27FC236}">
                <a16:creationId xmlns:a16="http://schemas.microsoft.com/office/drawing/2014/main" id="{AE12D109-6696-4731-A3D1-FB032A78AB07}"/>
              </a:ext>
            </a:extLst>
          </p:cNvPr>
          <p:cNvSpPr/>
          <p:nvPr/>
        </p:nvSpPr>
        <p:spPr>
          <a:xfrm>
            <a:off x="8396534" y="2000432"/>
            <a:ext cx="998290" cy="821500"/>
          </a:xfrm>
          <a:prstGeom prst="flowChartDecision">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D2F59686-1A35-43E5-B5D1-80A2D6A17339}"/>
                  </a:ext>
                </a:extLst>
              </p:cNvPr>
              <p:cNvSpPr txBox="1"/>
              <p:nvPr/>
            </p:nvSpPr>
            <p:spPr>
              <a:xfrm>
                <a:off x="8623458" y="2286528"/>
                <a:ext cx="590931"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sz="1400" b="0" i="1" smtClean="0">
                          <a:latin typeface="Cambria Math" panose="02040503050406030204" pitchFamily="18" charset="0"/>
                        </a:rPr>
                        <m:t>𝑥</m:t>
                      </m:r>
                      <m:r>
                        <a:rPr lang="en-IN" sz="1400" b="0" i="1" smtClean="0">
                          <a:latin typeface="Cambria Math" panose="02040503050406030204" pitchFamily="18" charset="0"/>
                        </a:rPr>
                        <m:t>&gt;4 ?</m:t>
                      </m:r>
                    </m:oMath>
                  </m:oMathPara>
                </a14:m>
                <a:endParaRPr lang="en-IN" sz="1400" dirty="0"/>
              </a:p>
            </p:txBody>
          </p:sp>
        </mc:Choice>
        <mc:Fallback xmlns="">
          <p:sp>
            <p:nvSpPr>
              <p:cNvPr id="66" name="TextBox 65">
                <a:extLst>
                  <a:ext uri="{FF2B5EF4-FFF2-40B4-BE49-F238E27FC236}">
                    <a16:creationId xmlns:a16="http://schemas.microsoft.com/office/drawing/2014/main" id="{D2F59686-1A35-43E5-B5D1-80A2D6A17339}"/>
                  </a:ext>
                </a:extLst>
              </p:cNvPr>
              <p:cNvSpPr txBox="1">
                <a:spLocks noRot="1" noChangeAspect="1" noMove="1" noResize="1" noEditPoints="1" noAdjustHandles="1" noChangeArrowheads="1" noChangeShapeType="1" noTextEdit="1"/>
              </p:cNvSpPr>
              <p:nvPr/>
            </p:nvSpPr>
            <p:spPr>
              <a:xfrm>
                <a:off x="8623458" y="2286528"/>
                <a:ext cx="590931" cy="215444"/>
              </a:xfrm>
              <a:prstGeom prst="rect">
                <a:avLst/>
              </a:prstGeom>
              <a:blipFill>
                <a:blip r:embed="rId7"/>
                <a:stretch>
                  <a:fillRect l="-4124" r="-6186" b="-5714"/>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5" name="Rectangle: Rounded Corners 84">
                <a:extLst>
                  <a:ext uri="{FF2B5EF4-FFF2-40B4-BE49-F238E27FC236}">
                    <a16:creationId xmlns:a16="http://schemas.microsoft.com/office/drawing/2014/main" id="{50704F64-EAEA-460F-A344-31E07D2F3872}"/>
                  </a:ext>
                </a:extLst>
              </p:cNvPr>
              <p:cNvSpPr/>
              <p:nvPr/>
            </p:nvSpPr>
            <p:spPr>
              <a:xfrm>
                <a:off x="9762056" y="2903689"/>
                <a:ext cx="1184192" cy="596013"/>
              </a:xfrm>
              <a:prstGeom prst="roundRect">
                <a:avLst/>
              </a:prstGeom>
              <a:solidFill>
                <a:schemeClr val="accent1">
                  <a:lumMod val="40000"/>
                  <a:lumOff val="60000"/>
                  <a:alpha val="36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Predict </a:t>
                </a:r>
                <a14:m>
                  <m:oMath xmlns:m="http://schemas.openxmlformats.org/officeDocument/2006/math">
                    <m:r>
                      <a:rPr lang="en-IN" b="0" i="1" dirty="0" smtClean="0">
                        <a:solidFill>
                          <a:schemeClr val="tx1"/>
                        </a:solidFill>
                        <a:latin typeface="Cambria Math" panose="02040503050406030204" pitchFamily="18" charset="0"/>
                      </a:rPr>
                      <m:t>𝑦</m:t>
                    </m:r>
                    <m:r>
                      <a:rPr lang="en-IN" b="0" i="1" dirty="0" smtClean="0">
                        <a:solidFill>
                          <a:schemeClr val="tx1"/>
                        </a:solidFill>
                        <a:latin typeface="Cambria Math" panose="02040503050406030204" pitchFamily="18" charset="0"/>
                      </a:rPr>
                      <m:t>=3.5</m:t>
                    </m:r>
                  </m:oMath>
                </a14:m>
                <a:endParaRPr lang="en-IN" dirty="0">
                  <a:solidFill>
                    <a:schemeClr val="tx1"/>
                  </a:solidFill>
                </a:endParaRPr>
              </a:p>
            </p:txBody>
          </p:sp>
        </mc:Choice>
        <mc:Fallback xmlns="">
          <p:sp>
            <p:nvSpPr>
              <p:cNvPr id="85" name="Rectangle: Rounded Corners 84">
                <a:extLst>
                  <a:ext uri="{FF2B5EF4-FFF2-40B4-BE49-F238E27FC236}">
                    <a16:creationId xmlns:a16="http://schemas.microsoft.com/office/drawing/2014/main" id="{50704F64-EAEA-460F-A344-31E07D2F3872}"/>
                  </a:ext>
                </a:extLst>
              </p:cNvPr>
              <p:cNvSpPr>
                <a:spLocks noRot="1" noChangeAspect="1" noMove="1" noResize="1" noEditPoints="1" noAdjustHandles="1" noChangeArrowheads="1" noChangeShapeType="1" noTextEdit="1"/>
              </p:cNvSpPr>
              <p:nvPr/>
            </p:nvSpPr>
            <p:spPr>
              <a:xfrm>
                <a:off x="9762056" y="2903689"/>
                <a:ext cx="1184192" cy="596013"/>
              </a:xfrm>
              <a:prstGeom prst="roundRect">
                <a:avLst/>
              </a:prstGeom>
              <a:blipFill>
                <a:blip r:embed="rId8"/>
                <a:stretch>
                  <a:fillRect t="-8000" b="-7000"/>
                </a:stretch>
              </a:blipFill>
              <a:ln>
                <a:solidFill>
                  <a:schemeClr val="accent2"/>
                </a:solidFill>
              </a:ln>
            </p:spPr>
            <p:txBody>
              <a:bodyPr/>
              <a:lstStyle/>
              <a:p>
                <a:r>
                  <a:rPr lang="en-IN">
                    <a:noFill/>
                  </a:rPr>
                  <a:t> </a:t>
                </a:r>
              </a:p>
            </p:txBody>
          </p:sp>
        </mc:Fallback>
      </mc:AlternateContent>
      <p:cxnSp>
        <p:nvCxnSpPr>
          <p:cNvPr id="86" name="Connector: Elbow 85">
            <a:extLst>
              <a:ext uri="{FF2B5EF4-FFF2-40B4-BE49-F238E27FC236}">
                <a16:creationId xmlns:a16="http://schemas.microsoft.com/office/drawing/2014/main" id="{895FBC0C-DD22-4840-8BC7-37D25485B844}"/>
              </a:ext>
            </a:extLst>
          </p:cNvPr>
          <p:cNvCxnSpPr>
            <a:cxnSpLocks/>
            <a:stCxn id="65" idx="3"/>
          </p:cNvCxnSpPr>
          <p:nvPr/>
        </p:nvCxnSpPr>
        <p:spPr>
          <a:xfrm>
            <a:off x="9394824" y="2411182"/>
            <a:ext cx="1044780" cy="481679"/>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1" name="Flowchart: Decision 90">
            <a:extLst>
              <a:ext uri="{FF2B5EF4-FFF2-40B4-BE49-F238E27FC236}">
                <a16:creationId xmlns:a16="http://schemas.microsoft.com/office/drawing/2014/main" id="{271B7840-8E9F-4F6C-BA62-F0D245DE5593}"/>
              </a:ext>
            </a:extLst>
          </p:cNvPr>
          <p:cNvSpPr/>
          <p:nvPr/>
        </p:nvSpPr>
        <p:spPr>
          <a:xfrm>
            <a:off x="6785507" y="2916018"/>
            <a:ext cx="998290" cy="821500"/>
          </a:xfrm>
          <a:prstGeom prst="flowChartDecision">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mc:AlternateContent xmlns:mc="http://schemas.openxmlformats.org/markup-compatibility/2006" xmlns:a14="http://schemas.microsoft.com/office/drawing/2010/main">
        <mc:Choice Requires="a14">
          <p:sp>
            <p:nvSpPr>
              <p:cNvPr id="92" name="TextBox 91">
                <a:extLst>
                  <a:ext uri="{FF2B5EF4-FFF2-40B4-BE49-F238E27FC236}">
                    <a16:creationId xmlns:a16="http://schemas.microsoft.com/office/drawing/2014/main" id="{B915FF33-512E-470B-8BCA-951A46B7C1FC}"/>
                  </a:ext>
                </a:extLst>
              </p:cNvPr>
              <p:cNvSpPr txBox="1"/>
              <p:nvPr/>
            </p:nvSpPr>
            <p:spPr>
              <a:xfrm>
                <a:off x="6952455" y="3201696"/>
                <a:ext cx="666529"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IN" sz="1400" b="0" i="1" smtClean="0">
                              <a:latin typeface="Cambria Math" panose="02040503050406030204" pitchFamily="18" charset="0"/>
                            </a:rPr>
                          </m:ctrlPr>
                        </m:sSubPr>
                        <m:e>
                          <m:r>
                            <a:rPr lang="en-IN" sz="1400" b="0" i="1" smtClean="0">
                              <a:latin typeface="Cambria Math" panose="02040503050406030204" pitchFamily="18" charset="0"/>
                            </a:rPr>
                            <m:t>𝑥</m:t>
                          </m:r>
                        </m:e>
                        <m:sub>
                          <m:r>
                            <a:rPr lang="en-IN" sz="1400" b="0" i="1" smtClean="0">
                              <a:latin typeface="Cambria Math" panose="02040503050406030204" pitchFamily="18" charset="0"/>
                            </a:rPr>
                            <m:t>2</m:t>
                          </m:r>
                        </m:sub>
                      </m:sSub>
                      <m:r>
                        <a:rPr lang="en-IN" sz="1400" b="0" i="1" smtClean="0">
                          <a:latin typeface="Cambria Math" panose="02040503050406030204" pitchFamily="18" charset="0"/>
                        </a:rPr>
                        <m:t>&gt;3 ?</m:t>
                      </m:r>
                    </m:oMath>
                  </m:oMathPara>
                </a14:m>
                <a:endParaRPr lang="en-IN" sz="1400" dirty="0"/>
              </a:p>
            </p:txBody>
          </p:sp>
        </mc:Choice>
        <mc:Fallback xmlns="">
          <p:sp>
            <p:nvSpPr>
              <p:cNvPr id="92" name="TextBox 91">
                <a:extLst>
                  <a:ext uri="{FF2B5EF4-FFF2-40B4-BE49-F238E27FC236}">
                    <a16:creationId xmlns:a16="http://schemas.microsoft.com/office/drawing/2014/main" id="{B915FF33-512E-470B-8BCA-951A46B7C1FC}"/>
                  </a:ext>
                </a:extLst>
              </p:cNvPr>
              <p:cNvSpPr txBox="1">
                <a:spLocks noRot="1" noChangeAspect="1" noMove="1" noResize="1" noEditPoints="1" noAdjustHandles="1" noChangeArrowheads="1" noChangeShapeType="1" noTextEdit="1"/>
              </p:cNvSpPr>
              <p:nvPr/>
            </p:nvSpPr>
            <p:spPr>
              <a:xfrm>
                <a:off x="6952455" y="3201696"/>
                <a:ext cx="666529" cy="215444"/>
              </a:xfrm>
              <a:prstGeom prst="rect">
                <a:avLst/>
              </a:prstGeom>
              <a:blipFill>
                <a:blip r:embed="rId9"/>
                <a:stretch>
                  <a:fillRect l="-2727" r="-4545" b="-11111"/>
                </a:stretch>
              </a:blipFill>
            </p:spPr>
            <p:txBody>
              <a:bodyPr/>
              <a:lstStyle/>
              <a:p>
                <a:r>
                  <a:rPr lang="en-IN">
                    <a:noFill/>
                  </a:rPr>
                  <a:t> </a:t>
                </a:r>
              </a:p>
            </p:txBody>
          </p:sp>
        </mc:Fallback>
      </mc:AlternateContent>
      <p:cxnSp>
        <p:nvCxnSpPr>
          <p:cNvPr id="95" name="Connector: Elbow 94">
            <a:extLst>
              <a:ext uri="{FF2B5EF4-FFF2-40B4-BE49-F238E27FC236}">
                <a16:creationId xmlns:a16="http://schemas.microsoft.com/office/drawing/2014/main" id="{FA5C3F4B-D434-40C5-BD87-B71E30AB5756}"/>
              </a:ext>
            </a:extLst>
          </p:cNvPr>
          <p:cNvCxnSpPr>
            <a:cxnSpLocks/>
            <a:stCxn id="91" idx="3"/>
          </p:cNvCxnSpPr>
          <p:nvPr/>
        </p:nvCxnSpPr>
        <p:spPr>
          <a:xfrm>
            <a:off x="7783797" y="3326768"/>
            <a:ext cx="464288" cy="513666"/>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Connector: Elbow 95">
            <a:extLst>
              <a:ext uri="{FF2B5EF4-FFF2-40B4-BE49-F238E27FC236}">
                <a16:creationId xmlns:a16="http://schemas.microsoft.com/office/drawing/2014/main" id="{2C6DE82A-8C92-4BBD-9C3A-0623F11F463C}"/>
              </a:ext>
            </a:extLst>
          </p:cNvPr>
          <p:cNvCxnSpPr>
            <a:cxnSpLocks/>
            <a:stCxn id="91" idx="1"/>
          </p:cNvCxnSpPr>
          <p:nvPr/>
        </p:nvCxnSpPr>
        <p:spPr>
          <a:xfrm rot="10800000" flipV="1">
            <a:off x="6420003" y="3326768"/>
            <a:ext cx="365504" cy="514728"/>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7" name="Connector: Elbow 96">
            <a:extLst>
              <a:ext uri="{FF2B5EF4-FFF2-40B4-BE49-F238E27FC236}">
                <a16:creationId xmlns:a16="http://schemas.microsoft.com/office/drawing/2014/main" id="{7788179A-9CBA-4D79-AEEB-14DD14966B9A}"/>
              </a:ext>
            </a:extLst>
          </p:cNvPr>
          <p:cNvCxnSpPr>
            <a:cxnSpLocks/>
            <a:stCxn id="65" idx="1"/>
            <a:endCxn id="91" idx="0"/>
          </p:cNvCxnSpPr>
          <p:nvPr/>
        </p:nvCxnSpPr>
        <p:spPr>
          <a:xfrm rot="10800000" flipV="1">
            <a:off x="7284652" y="2411182"/>
            <a:ext cx="1111882" cy="504836"/>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8" name="TextBox 97">
            <a:extLst>
              <a:ext uri="{FF2B5EF4-FFF2-40B4-BE49-F238E27FC236}">
                <a16:creationId xmlns:a16="http://schemas.microsoft.com/office/drawing/2014/main" id="{BA1A744E-7DFC-4E80-AB6E-9727D59B45D7}"/>
              </a:ext>
            </a:extLst>
          </p:cNvPr>
          <p:cNvSpPr txBox="1"/>
          <p:nvPr/>
        </p:nvSpPr>
        <p:spPr>
          <a:xfrm>
            <a:off x="7608754" y="2041850"/>
            <a:ext cx="486030" cy="369332"/>
          </a:xfrm>
          <a:prstGeom prst="rect">
            <a:avLst/>
          </a:prstGeom>
          <a:noFill/>
        </p:spPr>
        <p:txBody>
          <a:bodyPr wrap="none" rtlCol="0">
            <a:spAutoFit/>
          </a:bodyPr>
          <a:lstStyle/>
          <a:p>
            <a:r>
              <a:rPr lang="en-IN" dirty="0"/>
              <a:t>NO</a:t>
            </a:r>
          </a:p>
        </p:txBody>
      </p:sp>
      <p:sp>
        <p:nvSpPr>
          <p:cNvPr id="99" name="TextBox 98">
            <a:extLst>
              <a:ext uri="{FF2B5EF4-FFF2-40B4-BE49-F238E27FC236}">
                <a16:creationId xmlns:a16="http://schemas.microsoft.com/office/drawing/2014/main" id="{FF36F230-BBED-4BE7-B5AA-B0EABAB265EF}"/>
              </a:ext>
            </a:extLst>
          </p:cNvPr>
          <p:cNvSpPr txBox="1"/>
          <p:nvPr/>
        </p:nvSpPr>
        <p:spPr>
          <a:xfrm>
            <a:off x="9660893" y="2041849"/>
            <a:ext cx="512641" cy="369332"/>
          </a:xfrm>
          <a:prstGeom prst="rect">
            <a:avLst/>
          </a:prstGeom>
          <a:noFill/>
        </p:spPr>
        <p:txBody>
          <a:bodyPr wrap="none" rtlCol="0">
            <a:spAutoFit/>
          </a:bodyPr>
          <a:lstStyle/>
          <a:p>
            <a:r>
              <a:rPr lang="en-IN" dirty="0"/>
              <a:t>YES</a:t>
            </a:r>
          </a:p>
        </p:txBody>
      </p:sp>
      <p:sp>
        <p:nvSpPr>
          <p:cNvPr id="100" name="TextBox 99">
            <a:extLst>
              <a:ext uri="{FF2B5EF4-FFF2-40B4-BE49-F238E27FC236}">
                <a16:creationId xmlns:a16="http://schemas.microsoft.com/office/drawing/2014/main" id="{7BA064F7-BE14-4B3A-93DD-4E7E038B012C}"/>
              </a:ext>
            </a:extLst>
          </p:cNvPr>
          <p:cNvSpPr txBox="1"/>
          <p:nvPr/>
        </p:nvSpPr>
        <p:spPr>
          <a:xfrm>
            <a:off x="6330590" y="2995077"/>
            <a:ext cx="486030" cy="369332"/>
          </a:xfrm>
          <a:prstGeom prst="rect">
            <a:avLst/>
          </a:prstGeom>
          <a:noFill/>
        </p:spPr>
        <p:txBody>
          <a:bodyPr wrap="none" rtlCol="0">
            <a:spAutoFit/>
          </a:bodyPr>
          <a:lstStyle/>
          <a:p>
            <a:r>
              <a:rPr lang="en-IN" dirty="0"/>
              <a:t>NO</a:t>
            </a:r>
          </a:p>
        </p:txBody>
      </p:sp>
      <p:sp>
        <p:nvSpPr>
          <p:cNvPr id="101" name="TextBox 100">
            <a:extLst>
              <a:ext uri="{FF2B5EF4-FFF2-40B4-BE49-F238E27FC236}">
                <a16:creationId xmlns:a16="http://schemas.microsoft.com/office/drawing/2014/main" id="{C377127C-4A21-4B7F-B3C9-F155C30163F7}"/>
              </a:ext>
            </a:extLst>
          </p:cNvPr>
          <p:cNvSpPr txBox="1"/>
          <p:nvPr/>
        </p:nvSpPr>
        <p:spPr>
          <a:xfrm>
            <a:off x="7735444" y="2977560"/>
            <a:ext cx="512641" cy="369332"/>
          </a:xfrm>
          <a:prstGeom prst="rect">
            <a:avLst/>
          </a:prstGeom>
          <a:noFill/>
        </p:spPr>
        <p:txBody>
          <a:bodyPr wrap="none" rtlCol="0">
            <a:spAutoFit/>
          </a:bodyPr>
          <a:lstStyle/>
          <a:p>
            <a:r>
              <a:rPr lang="en-IN" dirty="0"/>
              <a:t>YES</a:t>
            </a:r>
          </a:p>
        </p:txBody>
      </p:sp>
      <mc:AlternateContent xmlns:mc="http://schemas.openxmlformats.org/markup-compatibility/2006" xmlns:a14="http://schemas.microsoft.com/office/drawing/2010/main">
        <mc:Choice Requires="a14">
          <p:sp>
            <p:nvSpPr>
              <p:cNvPr id="104" name="Rectangle: Rounded Corners 103">
                <a:extLst>
                  <a:ext uri="{FF2B5EF4-FFF2-40B4-BE49-F238E27FC236}">
                    <a16:creationId xmlns:a16="http://schemas.microsoft.com/office/drawing/2014/main" id="{4C5015C9-7F90-4A5D-A4AD-64E28028B201}"/>
                  </a:ext>
                </a:extLst>
              </p:cNvPr>
              <p:cNvSpPr/>
              <p:nvPr/>
            </p:nvSpPr>
            <p:spPr>
              <a:xfrm>
                <a:off x="5827907" y="3817945"/>
                <a:ext cx="1184192" cy="596013"/>
              </a:xfrm>
              <a:prstGeom prst="roundRect">
                <a:avLst/>
              </a:prstGeom>
              <a:solidFill>
                <a:schemeClr val="accent1">
                  <a:lumMod val="40000"/>
                  <a:lumOff val="60000"/>
                  <a:alpha val="36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Predict </a:t>
                </a:r>
                <a14:m>
                  <m:oMath xmlns:m="http://schemas.openxmlformats.org/officeDocument/2006/math">
                    <m:r>
                      <a:rPr lang="en-IN" b="0" i="1" dirty="0" smtClean="0">
                        <a:solidFill>
                          <a:schemeClr val="tx1"/>
                        </a:solidFill>
                        <a:latin typeface="Cambria Math" panose="02040503050406030204" pitchFamily="18" charset="0"/>
                      </a:rPr>
                      <m:t>𝑦</m:t>
                    </m:r>
                    <m:r>
                      <a:rPr lang="en-IN" b="0" i="1" dirty="0" smtClean="0">
                        <a:solidFill>
                          <a:schemeClr val="tx1"/>
                        </a:solidFill>
                        <a:latin typeface="Cambria Math" panose="02040503050406030204" pitchFamily="18" charset="0"/>
                      </a:rPr>
                      <m:t>=3</m:t>
                    </m:r>
                  </m:oMath>
                </a14:m>
                <a:endParaRPr lang="en-IN" dirty="0">
                  <a:solidFill>
                    <a:schemeClr val="tx1"/>
                  </a:solidFill>
                </a:endParaRPr>
              </a:p>
            </p:txBody>
          </p:sp>
        </mc:Choice>
        <mc:Fallback xmlns="">
          <p:sp>
            <p:nvSpPr>
              <p:cNvPr id="104" name="Rectangle: Rounded Corners 103">
                <a:extLst>
                  <a:ext uri="{FF2B5EF4-FFF2-40B4-BE49-F238E27FC236}">
                    <a16:creationId xmlns:a16="http://schemas.microsoft.com/office/drawing/2014/main" id="{4C5015C9-7F90-4A5D-A4AD-64E28028B201}"/>
                  </a:ext>
                </a:extLst>
              </p:cNvPr>
              <p:cNvSpPr>
                <a:spLocks noRot="1" noChangeAspect="1" noMove="1" noResize="1" noEditPoints="1" noAdjustHandles="1" noChangeArrowheads="1" noChangeShapeType="1" noTextEdit="1"/>
              </p:cNvSpPr>
              <p:nvPr/>
            </p:nvSpPr>
            <p:spPr>
              <a:xfrm>
                <a:off x="5827907" y="3817945"/>
                <a:ext cx="1184192" cy="596013"/>
              </a:xfrm>
              <a:prstGeom prst="roundRect">
                <a:avLst/>
              </a:prstGeom>
              <a:blipFill>
                <a:blip r:embed="rId10"/>
                <a:stretch>
                  <a:fillRect t="-8000" b="-7000"/>
                </a:stretch>
              </a:blipFill>
              <a:ln>
                <a:solidFill>
                  <a:schemeClr val="accent2"/>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5" name="Rectangle: Rounded Corners 104">
                <a:extLst>
                  <a:ext uri="{FF2B5EF4-FFF2-40B4-BE49-F238E27FC236}">
                    <a16:creationId xmlns:a16="http://schemas.microsoft.com/office/drawing/2014/main" id="{E8014A68-E3EB-4AAF-8B00-DF8957568E12}"/>
                  </a:ext>
                </a:extLst>
              </p:cNvPr>
              <p:cNvSpPr/>
              <p:nvPr/>
            </p:nvSpPr>
            <p:spPr>
              <a:xfrm>
                <a:off x="7689224" y="3840434"/>
                <a:ext cx="1184192" cy="596013"/>
              </a:xfrm>
              <a:prstGeom prst="roundRect">
                <a:avLst/>
              </a:prstGeom>
              <a:solidFill>
                <a:schemeClr val="accent1">
                  <a:lumMod val="40000"/>
                  <a:lumOff val="60000"/>
                  <a:alpha val="36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Predict </a:t>
                </a:r>
                <a14:m>
                  <m:oMath xmlns:m="http://schemas.openxmlformats.org/officeDocument/2006/math">
                    <m:r>
                      <a:rPr lang="en-IN" b="0" i="1" dirty="0" smtClean="0">
                        <a:solidFill>
                          <a:schemeClr val="tx1"/>
                        </a:solidFill>
                        <a:latin typeface="Cambria Math" panose="02040503050406030204" pitchFamily="18" charset="0"/>
                      </a:rPr>
                      <m:t>𝑦</m:t>
                    </m:r>
                    <m:r>
                      <a:rPr lang="en-IN" b="0" i="1" dirty="0" smtClean="0">
                        <a:solidFill>
                          <a:schemeClr val="tx1"/>
                        </a:solidFill>
                        <a:latin typeface="Cambria Math" panose="02040503050406030204" pitchFamily="18" charset="0"/>
                      </a:rPr>
                      <m:t>=1.5</m:t>
                    </m:r>
                  </m:oMath>
                </a14:m>
                <a:endParaRPr lang="en-IN" dirty="0">
                  <a:solidFill>
                    <a:schemeClr val="tx1"/>
                  </a:solidFill>
                </a:endParaRPr>
              </a:p>
            </p:txBody>
          </p:sp>
        </mc:Choice>
        <mc:Fallback xmlns="">
          <p:sp>
            <p:nvSpPr>
              <p:cNvPr id="105" name="Rectangle: Rounded Corners 104">
                <a:extLst>
                  <a:ext uri="{FF2B5EF4-FFF2-40B4-BE49-F238E27FC236}">
                    <a16:creationId xmlns:a16="http://schemas.microsoft.com/office/drawing/2014/main" id="{E8014A68-E3EB-4AAF-8B00-DF8957568E12}"/>
                  </a:ext>
                </a:extLst>
              </p:cNvPr>
              <p:cNvSpPr>
                <a:spLocks noRot="1" noChangeAspect="1" noMove="1" noResize="1" noEditPoints="1" noAdjustHandles="1" noChangeArrowheads="1" noChangeShapeType="1" noTextEdit="1"/>
              </p:cNvSpPr>
              <p:nvPr/>
            </p:nvSpPr>
            <p:spPr>
              <a:xfrm>
                <a:off x="7689224" y="3840434"/>
                <a:ext cx="1184192" cy="596013"/>
              </a:xfrm>
              <a:prstGeom prst="roundRect">
                <a:avLst/>
              </a:prstGeom>
              <a:blipFill>
                <a:blip r:embed="rId11"/>
                <a:stretch>
                  <a:fillRect t="-8000" b="-7000"/>
                </a:stretch>
              </a:blipFill>
              <a:ln>
                <a:solidFill>
                  <a:schemeClr val="accent2"/>
                </a:solidFill>
              </a:ln>
            </p:spPr>
            <p:txBody>
              <a:bodyPr/>
              <a:lstStyle/>
              <a:p>
                <a:r>
                  <a:rPr lang="en-IN">
                    <a:noFill/>
                  </a:rPr>
                  <a:t> </a:t>
                </a:r>
              </a:p>
            </p:txBody>
          </p:sp>
        </mc:Fallback>
      </mc:AlternateContent>
      <p:sp>
        <p:nvSpPr>
          <p:cNvPr id="106" name="Speech Bubble: Rectangle 105">
            <a:extLst>
              <a:ext uri="{FF2B5EF4-FFF2-40B4-BE49-F238E27FC236}">
                <a16:creationId xmlns:a16="http://schemas.microsoft.com/office/drawing/2014/main" id="{4484F349-EF0C-45DB-8146-C11F34337FF5}"/>
              </a:ext>
            </a:extLst>
          </p:cNvPr>
          <p:cNvSpPr/>
          <p:nvPr/>
        </p:nvSpPr>
        <p:spPr>
          <a:xfrm>
            <a:off x="3973249" y="991182"/>
            <a:ext cx="1982784" cy="1049714"/>
          </a:xfrm>
          <a:prstGeom prst="wedgeRectCallout">
            <a:avLst>
              <a:gd name="adj1" fmla="val -40842"/>
              <a:gd name="adj2" fmla="val 74506"/>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b="0" dirty="0">
                <a:solidFill>
                  <a:schemeClr val="tx1"/>
                </a:solidFill>
                <a:latin typeface="Abadi Extra Light" panose="020B0204020104020204" pitchFamily="34" charset="0"/>
              </a:rPr>
              <a:t>Can use any regression model but would like a simple one, so let’s use a constant prediction based regression model</a:t>
            </a:r>
          </a:p>
        </p:txBody>
      </p:sp>
      <p:sp>
        <p:nvSpPr>
          <p:cNvPr id="108" name="Oval 13">
            <a:extLst>
              <a:ext uri="{FF2B5EF4-FFF2-40B4-BE49-F238E27FC236}">
                <a16:creationId xmlns:a16="http://schemas.microsoft.com/office/drawing/2014/main" id="{A857C39E-D3BC-4974-B4F2-01F6DACEDFF5}"/>
              </a:ext>
            </a:extLst>
          </p:cNvPr>
          <p:cNvSpPr>
            <a:spLocks noChangeArrowheads="1"/>
          </p:cNvSpPr>
          <p:nvPr/>
        </p:nvSpPr>
        <p:spPr bwMode="auto">
          <a:xfrm>
            <a:off x="3990179" y="2425287"/>
            <a:ext cx="144462" cy="144463"/>
          </a:xfrm>
          <a:prstGeom prst="ellipse">
            <a:avLst/>
          </a:prstGeom>
          <a:solidFill>
            <a:srgbClr val="FF3333"/>
          </a:solidFill>
          <a:ln w="9525" cap="flat">
            <a:solidFill>
              <a:srgbClr val="FF3333"/>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09" name="Oval 11">
            <a:extLst>
              <a:ext uri="{FF2B5EF4-FFF2-40B4-BE49-F238E27FC236}">
                <a16:creationId xmlns:a16="http://schemas.microsoft.com/office/drawing/2014/main" id="{EB6E293D-34B5-4617-86B3-53404DB2D033}"/>
              </a:ext>
            </a:extLst>
          </p:cNvPr>
          <p:cNvSpPr>
            <a:spLocks noChangeArrowheads="1"/>
          </p:cNvSpPr>
          <p:nvPr/>
        </p:nvSpPr>
        <p:spPr bwMode="auto">
          <a:xfrm>
            <a:off x="3127011" y="3450867"/>
            <a:ext cx="144462" cy="144463"/>
          </a:xfrm>
          <a:prstGeom prst="ellipse">
            <a:avLst/>
          </a:prstGeom>
          <a:solidFill>
            <a:srgbClr val="FF3333"/>
          </a:solidFill>
          <a:ln w="9525" cap="flat">
            <a:solidFill>
              <a:srgbClr val="FF3333"/>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pic>
        <p:nvPicPr>
          <p:cNvPr id="110" name="Picture 109">
            <a:extLst>
              <a:ext uri="{FF2B5EF4-FFF2-40B4-BE49-F238E27FC236}">
                <a16:creationId xmlns:a16="http://schemas.microsoft.com/office/drawing/2014/main" id="{629FFD43-031C-424C-B840-9DFDE58229C5}"/>
              </a:ext>
            </a:extLst>
          </p:cNvPr>
          <p:cNvPicPr>
            <a:picLocks noChangeAspect="1"/>
          </p:cNvPicPr>
          <p:nvPr/>
        </p:nvPicPr>
        <p:blipFill>
          <a:blip r:embed="rId7"/>
          <a:stretch>
            <a:fillRect/>
          </a:stretch>
        </p:blipFill>
        <p:spPr>
          <a:xfrm>
            <a:off x="818575" y="5569746"/>
            <a:ext cx="1010687" cy="965223"/>
          </a:xfrm>
          <a:prstGeom prst="rect">
            <a:avLst/>
          </a:prstGeom>
        </p:spPr>
      </p:pic>
      <p:sp>
        <p:nvSpPr>
          <p:cNvPr id="111" name="Speech Bubble: Rectangle 110">
            <a:extLst>
              <a:ext uri="{FF2B5EF4-FFF2-40B4-BE49-F238E27FC236}">
                <a16:creationId xmlns:a16="http://schemas.microsoft.com/office/drawing/2014/main" id="{1625D58F-279A-4AD3-ABD2-00BC30321918}"/>
              </a:ext>
            </a:extLst>
          </p:cNvPr>
          <p:cNvSpPr/>
          <p:nvPr/>
        </p:nvSpPr>
        <p:spPr>
          <a:xfrm>
            <a:off x="1885488" y="5296719"/>
            <a:ext cx="5483690" cy="1238250"/>
          </a:xfrm>
          <a:prstGeom prst="wedgeRectCallout">
            <a:avLst>
              <a:gd name="adj1" fmla="val -58734"/>
              <a:gd name="adj2" fmla="val 7027"/>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000" b="0" dirty="0">
                <a:solidFill>
                  <a:schemeClr val="tx1"/>
                </a:solidFill>
                <a:latin typeface="Abadi Extra Light" panose="020B0204020104020204" pitchFamily="34" charset="0"/>
              </a:rPr>
              <a:t>To predict the output for a test point, nearest </a:t>
            </a:r>
            <a:r>
              <a:rPr lang="en-IN" sz="2000" b="0" dirty="0" err="1">
                <a:solidFill>
                  <a:schemeClr val="tx1"/>
                </a:solidFill>
                <a:latin typeface="Abadi Extra Light" panose="020B0204020104020204" pitchFamily="34" charset="0"/>
              </a:rPr>
              <a:t>neighbors</a:t>
            </a:r>
            <a:r>
              <a:rPr lang="en-IN" sz="2000" b="0" dirty="0">
                <a:solidFill>
                  <a:schemeClr val="tx1"/>
                </a:solidFill>
                <a:latin typeface="Abadi Extra Light" panose="020B0204020104020204" pitchFamily="34" charset="0"/>
              </a:rPr>
              <a:t> will require computing distances from 15 training inputs. DT predicts the label </a:t>
            </a:r>
            <a:r>
              <a:rPr lang="en-IN" sz="2000" dirty="0">
                <a:solidFill>
                  <a:schemeClr val="tx1"/>
                </a:solidFill>
                <a:latin typeface="Abadi Extra Light" panose="020B0204020104020204" pitchFamily="34" charset="0"/>
              </a:rPr>
              <a:t>by doing just at most feature-value comparisons! Way more fast!!!</a:t>
            </a:r>
            <a:endParaRPr lang="en-IN" sz="2000" b="0" dirty="0">
              <a:solidFill>
                <a:schemeClr val="tx1"/>
              </a:solidFill>
              <a:latin typeface="Abadi Extra Light" panose="020B0204020104020204" pitchFamily="34" charset="0"/>
            </a:endParaRPr>
          </a:p>
        </p:txBody>
      </p:sp>
      <p:sp>
        <p:nvSpPr>
          <p:cNvPr id="112" name="Speech Bubble: Rectangle 111">
            <a:extLst>
              <a:ext uri="{FF2B5EF4-FFF2-40B4-BE49-F238E27FC236}">
                <a16:creationId xmlns:a16="http://schemas.microsoft.com/office/drawing/2014/main" id="{249A8A20-9C85-41A2-A2B8-F55C286AFA60}"/>
              </a:ext>
            </a:extLst>
          </p:cNvPr>
          <p:cNvSpPr/>
          <p:nvPr/>
        </p:nvSpPr>
        <p:spPr>
          <a:xfrm>
            <a:off x="6394183" y="907932"/>
            <a:ext cx="1700601" cy="1049714"/>
          </a:xfrm>
          <a:prstGeom prst="wedgeRectCallout">
            <a:avLst>
              <a:gd name="adj1" fmla="val -78090"/>
              <a:gd name="adj2" fmla="val 23134"/>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b="0" dirty="0">
                <a:solidFill>
                  <a:schemeClr val="tx1"/>
                </a:solidFill>
                <a:latin typeface="Abadi Extra Light" panose="020B0204020104020204" pitchFamily="34" charset="0"/>
              </a:rPr>
              <a:t>Another simple option can be to predict the average output of the training inputs in this region </a:t>
            </a:r>
          </a:p>
        </p:txBody>
      </p:sp>
      <mc:AlternateContent xmlns:mc="http://schemas.openxmlformats.org/markup-compatibility/2006">
        <mc:Choice xmlns:p14="http://schemas.microsoft.com/office/powerpoint/2010/main" Requires="p14">
          <p:contentPart p14:bwMode="auto" r:id="rId12">
            <p14:nvContentPartPr>
              <p14:cNvPr id="4" name="Ink 3">
                <a:extLst>
                  <a:ext uri="{FF2B5EF4-FFF2-40B4-BE49-F238E27FC236}">
                    <a16:creationId xmlns:a16="http://schemas.microsoft.com/office/drawing/2014/main" id="{B0F9E98E-BC10-420B-92D2-357716C4E8AF}"/>
                  </a:ext>
                </a:extLst>
              </p14:cNvPr>
              <p14:cNvContentPartPr/>
              <p14:nvPr/>
            </p14:nvContentPartPr>
            <p14:xfrm>
              <a:off x="1295280" y="2006640"/>
              <a:ext cx="6090120" cy="1638720"/>
            </p14:xfrm>
          </p:contentPart>
        </mc:Choice>
        <mc:Fallback>
          <p:pic>
            <p:nvPicPr>
              <p:cNvPr id="4" name="Ink 3">
                <a:extLst>
                  <a:ext uri="{FF2B5EF4-FFF2-40B4-BE49-F238E27FC236}">
                    <a16:creationId xmlns:a16="http://schemas.microsoft.com/office/drawing/2014/main" id="{B0F9E98E-BC10-420B-92D2-357716C4E8AF}"/>
                  </a:ext>
                </a:extLst>
              </p:cNvPr>
              <p:cNvPicPr/>
              <p:nvPr/>
            </p:nvPicPr>
            <p:blipFill>
              <a:blip r:embed="rId13"/>
              <a:stretch>
                <a:fillRect/>
              </a:stretch>
            </p:blipFill>
            <p:spPr>
              <a:xfrm>
                <a:off x="1285920" y="1997280"/>
                <a:ext cx="6108840" cy="1657440"/>
              </a:xfrm>
              <a:prstGeom prst="rect">
                <a:avLst/>
              </a:prstGeom>
            </p:spPr>
          </p:pic>
        </mc:Fallback>
      </mc:AlternateContent>
    </p:spTree>
    <p:custDataLst>
      <p:tags r:id="rId1"/>
    </p:custDataLst>
    <p:extLst>
      <p:ext uri="{BB962C8B-B14F-4D97-AF65-F5344CB8AC3E}">
        <p14:creationId xmlns:p14="http://schemas.microsoft.com/office/powerpoint/2010/main" val="2823464219"/>
      </p:ext>
    </p:extLst>
  </p:cSld>
  <p:clrMapOvr>
    <a:masterClrMapping/>
  </p:clrMapOvr>
  <mc:AlternateContent xmlns:mc="http://schemas.openxmlformats.org/markup-compatibility/2006" xmlns:p14="http://schemas.microsoft.com/office/powerpoint/2010/main">
    <mc:Choice Requires="p14">
      <p:transition spd="slow" p14:dur="2000" advTm="413449"/>
    </mc:Choice>
    <mc:Fallback xmlns="">
      <p:transition spd="slow" advTm="41344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8"/>
                                        </p:tgtEl>
                                        <p:attrNameLst>
                                          <p:attrName>style.visibility</p:attrName>
                                        </p:attrNameLst>
                                      </p:cBhvr>
                                      <p:to>
                                        <p:strVal val="visible"/>
                                      </p:to>
                                    </p:set>
                                    <p:animEffect transition="in" filter="wipe(down)">
                                      <p:cBhvr>
                                        <p:cTn id="7" dur="500"/>
                                        <p:tgtEl>
                                          <p:spTgt spid="68"/>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9"/>
                                        </p:tgtEl>
                                        <p:attrNameLst>
                                          <p:attrName>style.visibility</p:attrName>
                                        </p:attrNameLst>
                                      </p:cBhvr>
                                      <p:to>
                                        <p:strVal val="visible"/>
                                      </p:to>
                                    </p:set>
                                    <p:animEffect transition="in" filter="wipe(down)">
                                      <p:cBhvr>
                                        <p:cTn id="10" dur="500"/>
                                        <p:tgtEl>
                                          <p:spTgt spid="69"/>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70"/>
                                        </p:tgtEl>
                                        <p:attrNameLst>
                                          <p:attrName>style.visibility</p:attrName>
                                        </p:attrNameLst>
                                      </p:cBhvr>
                                      <p:to>
                                        <p:strVal val="visible"/>
                                      </p:to>
                                    </p:set>
                                    <p:animEffect transition="in" filter="wipe(down)">
                                      <p:cBhvr>
                                        <p:cTn id="13" dur="500"/>
                                        <p:tgtEl>
                                          <p:spTgt spid="70"/>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71"/>
                                        </p:tgtEl>
                                        <p:attrNameLst>
                                          <p:attrName>style.visibility</p:attrName>
                                        </p:attrNameLst>
                                      </p:cBhvr>
                                      <p:to>
                                        <p:strVal val="visible"/>
                                      </p:to>
                                    </p:set>
                                    <p:animEffect transition="in" filter="wipe(down)">
                                      <p:cBhvr>
                                        <p:cTn id="16" dur="500"/>
                                        <p:tgtEl>
                                          <p:spTgt spid="71"/>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72"/>
                                        </p:tgtEl>
                                        <p:attrNameLst>
                                          <p:attrName>style.visibility</p:attrName>
                                        </p:attrNameLst>
                                      </p:cBhvr>
                                      <p:to>
                                        <p:strVal val="visible"/>
                                      </p:to>
                                    </p:set>
                                    <p:animEffect transition="in" filter="wipe(down)">
                                      <p:cBhvr>
                                        <p:cTn id="19" dur="500"/>
                                        <p:tgtEl>
                                          <p:spTgt spid="72"/>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73"/>
                                        </p:tgtEl>
                                        <p:attrNameLst>
                                          <p:attrName>style.visibility</p:attrName>
                                        </p:attrNameLst>
                                      </p:cBhvr>
                                      <p:to>
                                        <p:strVal val="visible"/>
                                      </p:to>
                                    </p:set>
                                    <p:animEffect transition="in" filter="wipe(down)">
                                      <p:cBhvr>
                                        <p:cTn id="22" dur="500"/>
                                        <p:tgtEl>
                                          <p:spTgt spid="73"/>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74"/>
                                        </p:tgtEl>
                                        <p:attrNameLst>
                                          <p:attrName>style.visibility</p:attrName>
                                        </p:attrNameLst>
                                      </p:cBhvr>
                                      <p:to>
                                        <p:strVal val="visible"/>
                                      </p:to>
                                    </p:set>
                                    <p:animEffect transition="in" filter="wipe(down)">
                                      <p:cBhvr>
                                        <p:cTn id="25" dur="500"/>
                                        <p:tgtEl>
                                          <p:spTgt spid="74"/>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75"/>
                                        </p:tgtEl>
                                        <p:attrNameLst>
                                          <p:attrName>style.visibility</p:attrName>
                                        </p:attrNameLst>
                                      </p:cBhvr>
                                      <p:to>
                                        <p:strVal val="visible"/>
                                      </p:to>
                                    </p:set>
                                    <p:animEffect transition="in" filter="wipe(down)">
                                      <p:cBhvr>
                                        <p:cTn id="28" dur="500"/>
                                        <p:tgtEl>
                                          <p:spTgt spid="75"/>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76"/>
                                        </p:tgtEl>
                                        <p:attrNameLst>
                                          <p:attrName>style.visibility</p:attrName>
                                        </p:attrNameLst>
                                      </p:cBhvr>
                                      <p:to>
                                        <p:strVal val="visible"/>
                                      </p:to>
                                    </p:set>
                                    <p:animEffect transition="in" filter="wipe(down)">
                                      <p:cBhvr>
                                        <p:cTn id="31" dur="500"/>
                                        <p:tgtEl>
                                          <p:spTgt spid="76"/>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108"/>
                                        </p:tgtEl>
                                        <p:attrNameLst>
                                          <p:attrName>style.visibility</p:attrName>
                                        </p:attrNameLst>
                                      </p:cBhvr>
                                      <p:to>
                                        <p:strVal val="visible"/>
                                      </p:to>
                                    </p:set>
                                    <p:animEffect transition="in" filter="wipe(down)">
                                      <p:cBhvr>
                                        <p:cTn id="34" dur="500"/>
                                        <p:tgtEl>
                                          <p:spTgt spid="108"/>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109"/>
                                        </p:tgtEl>
                                        <p:attrNameLst>
                                          <p:attrName>style.visibility</p:attrName>
                                        </p:attrNameLst>
                                      </p:cBhvr>
                                      <p:to>
                                        <p:strVal val="visible"/>
                                      </p:to>
                                    </p:set>
                                    <p:animEffect transition="in" filter="wipe(down)">
                                      <p:cBhvr>
                                        <p:cTn id="37" dur="500"/>
                                        <p:tgtEl>
                                          <p:spTgt spid="109"/>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77"/>
                                        </p:tgtEl>
                                        <p:attrNameLst>
                                          <p:attrName>style.visibility</p:attrName>
                                        </p:attrNameLst>
                                      </p:cBhvr>
                                      <p:to>
                                        <p:strVal val="visible"/>
                                      </p:to>
                                    </p:set>
                                    <p:animEffect transition="in" filter="wipe(down)">
                                      <p:cBhvr>
                                        <p:cTn id="40" dur="500"/>
                                        <p:tgtEl>
                                          <p:spTgt spid="77"/>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78"/>
                                        </p:tgtEl>
                                        <p:attrNameLst>
                                          <p:attrName>style.visibility</p:attrName>
                                        </p:attrNameLst>
                                      </p:cBhvr>
                                      <p:to>
                                        <p:strVal val="visible"/>
                                      </p:to>
                                    </p:set>
                                    <p:animEffect transition="in" filter="wipe(down)">
                                      <p:cBhvr>
                                        <p:cTn id="43" dur="500"/>
                                        <p:tgtEl>
                                          <p:spTgt spid="78"/>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79"/>
                                        </p:tgtEl>
                                        <p:attrNameLst>
                                          <p:attrName>style.visibility</p:attrName>
                                        </p:attrNameLst>
                                      </p:cBhvr>
                                      <p:to>
                                        <p:strVal val="visible"/>
                                      </p:to>
                                    </p:set>
                                    <p:animEffect transition="in" filter="wipe(down)">
                                      <p:cBhvr>
                                        <p:cTn id="46" dur="500"/>
                                        <p:tgtEl>
                                          <p:spTgt spid="79"/>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80"/>
                                        </p:tgtEl>
                                        <p:attrNameLst>
                                          <p:attrName>style.visibility</p:attrName>
                                        </p:attrNameLst>
                                      </p:cBhvr>
                                      <p:to>
                                        <p:strVal val="visible"/>
                                      </p:to>
                                    </p:set>
                                    <p:animEffect transition="in" filter="wipe(down)">
                                      <p:cBhvr>
                                        <p:cTn id="49" dur="500"/>
                                        <p:tgtEl>
                                          <p:spTgt spid="80"/>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81"/>
                                        </p:tgtEl>
                                        <p:attrNameLst>
                                          <p:attrName>style.visibility</p:attrName>
                                        </p:attrNameLst>
                                      </p:cBhvr>
                                      <p:to>
                                        <p:strVal val="visible"/>
                                      </p:to>
                                    </p:set>
                                    <p:animEffect transition="in" filter="wipe(down)">
                                      <p:cBhvr>
                                        <p:cTn id="52" dur="500"/>
                                        <p:tgtEl>
                                          <p:spTgt spid="81"/>
                                        </p:tgtEl>
                                      </p:cBhvr>
                                    </p:animEffect>
                                  </p:childTnLst>
                                </p:cTn>
                              </p:par>
                              <p:par>
                                <p:cTn id="53" presetID="22" presetClass="entr" presetSubtype="4" fill="hold" grpId="0" nodeType="withEffect">
                                  <p:stCondLst>
                                    <p:cond delay="0"/>
                                  </p:stCondLst>
                                  <p:childTnLst>
                                    <p:set>
                                      <p:cBhvr>
                                        <p:cTn id="54" dur="1" fill="hold">
                                          <p:stCondLst>
                                            <p:cond delay="0"/>
                                          </p:stCondLst>
                                        </p:cTn>
                                        <p:tgtEl>
                                          <p:spTgt spid="82"/>
                                        </p:tgtEl>
                                        <p:attrNameLst>
                                          <p:attrName>style.visibility</p:attrName>
                                        </p:attrNameLst>
                                      </p:cBhvr>
                                      <p:to>
                                        <p:strVal val="visible"/>
                                      </p:to>
                                    </p:set>
                                    <p:animEffect transition="in" filter="wipe(down)">
                                      <p:cBhvr>
                                        <p:cTn id="55" dur="500"/>
                                        <p:tgtEl>
                                          <p:spTgt spid="82"/>
                                        </p:tgtEl>
                                      </p:cBhvr>
                                    </p:animEffect>
                                  </p:childTnLst>
                                </p:cTn>
                              </p:par>
                              <p:par>
                                <p:cTn id="56" presetID="22" presetClass="entr" presetSubtype="4" fill="hold" grpId="0" nodeType="withEffect">
                                  <p:stCondLst>
                                    <p:cond delay="0"/>
                                  </p:stCondLst>
                                  <p:childTnLst>
                                    <p:set>
                                      <p:cBhvr>
                                        <p:cTn id="57" dur="1" fill="hold">
                                          <p:stCondLst>
                                            <p:cond delay="0"/>
                                          </p:stCondLst>
                                        </p:cTn>
                                        <p:tgtEl>
                                          <p:spTgt spid="89"/>
                                        </p:tgtEl>
                                        <p:attrNameLst>
                                          <p:attrName>style.visibility</p:attrName>
                                        </p:attrNameLst>
                                      </p:cBhvr>
                                      <p:to>
                                        <p:strVal val="visible"/>
                                      </p:to>
                                    </p:set>
                                    <p:animEffect transition="in" filter="wipe(down)">
                                      <p:cBhvr>
                                        <p:cTn id="58" dur="500"/>
                                        <p:tgtEl>
                                          <p:spTgt spid="89"/>
                                        </p:tgtEl>
                                      </p:cBhvr>
                                    </p:animEffect>
                                  </p:childTnLst>
                                </p:cTn>
                              </p:par>
                              <p:par>
                                <p:cTn id="59" presetID="22" presetClass="entr" presetSubtype="4" fill="hold" grpId="0" nodeType="withEffect">
                                  <p:stCondLst>
                                    <p:cond delay="0"/>
                                  </p:stCondLst>
                                  <p:childTnLst>
                                    <p:set>
                                      <p:cBhvr>
                                        <p:cTn id="60" dur="1" fill="hold">
                                          <p:stCondLst>
                                            <p:cond delay="0"/>
                                          </p:stCondLst>
                                        </p:cTn>
                                        <p:tgtEl>
                                          <p:spTgt spid="90"/>
                                        </p:tgtEl>
                                        <p:attrNameLst>
                                          <p:attrName>style.visibility</p:attrName>
                                        </p:attrNameLst>
                                      </p:cBhvr>
                                      <p:to>
                                        <p:strVal val="visible"/>
                                      </p:to>
                                    </p:set>
                                    <p:animEffect transition="in" filter="wipe(down)">
                                      <p:cBhvr>
                                        <p:cTn id="61" dur="500"/>
                                        <p:tgtEl>
                                          <p:spTgt spid="90"/>
                                        </p:tgtEl>
                                      </p:cBhvr>
                                    </p:animEffect>
                                  </p:childTnLst>
                                </p:cTn>
                              </p:par>
                              <p:par>
                                <p:cTn id="62" presetID="22" presetClass="entr" presetSubtype="4" fill="hold" grpId="0" nodeType="withEffect">
                                  <p:stCondLst>
                                    <p:cond delay="0"/>
                                  </p:stCondLst>
                                  <p:childTnLst>
                                    <p:set>
                                      <p:cBhvr>
                                        <p:cTn id="63" dur="1" fill="hold">
                                          <p:stCondLst>
                                            <p:cond delay="0"/>
                                          </p:stCondLst>
                                        </p:cTn>
                                        <p:tgtEl>
                                          <p:spTgt spid="3"/>
                                        </p:tgtEl>
                                        <p:attrNameLst>
                                          <p:attrName>style.visibility</p:attrName>
                                        </p:attrNameLst>
                                      </p:cBhvr>
                                      <p:to>
                                        <p:strVal val="visible"/>
                                      </p:to>
                                    </p:set>
                                    <p:animEffect transition="in" filter="wipe(down)">
                                      <p:cBhvr>
                                        <p:cTn id="64" dur="500"/>
                                        <p:tgtEl>
                                          <p:spTgt spid="3"/>
                                        </p:tgtEl>
                                      </p:cBhvr>
                                    </p:animEffect>
                                  </p:childTnLst>
                                </p:cTn>
                              </p:par>
                              <p:par>
                                <p:cTn id="65" presetID="22" presetClass="entr" presetSubtype="4" fill="hold" grpId="0" nodeType="withEffect">
                                  <p:stCondLst>
                                    <p:cond delay="0"/>
                                  </p:stCondLst>
                                  <p:childTnLst>
                                    <p:set>
                                      <p:cBhvr>
                                        <p:cTn id="66" dur="1" fill="hold">
                                          <p:stCondLst>
                                            <p:cond delay="0"/>
                                          </p:stCondLst>
                                        </p:cTn>
                                        <p:tgtEl>
                                          <p:spTgt spid="22"/>
                                        </p:tgtEl>
                                        <p:attrNameLst>
                                          <p:attrName>style.visibility</p:attrName>
                                        </p:attrNameLst>
                                      </p:cBhvr>
                                      <p:to>
                                        <p:strVal val="visible"/>
                                      </p:to>
                                    </p:set>
                                    <p:animEffect transition="in" filter="wipe(down)">
                                      <p:cBhvr>
                                        <p:cTn id="67" dur="500"/>
                                        <p:tgtEl>
                                          <p:spTgt spid="22"/>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grpId="0" nodeType="clickEffect">
                                  <p:stCondLst>
                                    <p:cond delay="0"/>
                                  </p:stCondLst>
                                  <p:childTnLst>
                                    <p:set>
                                      <p:cBhvr>
                                        <p:cTn id="71" dur="1" fill="hold">
                                          <p:stCondLst>
                                            <p:cond delay="0"/>
                                          </p:stCondLst>
                                        </p:cTn>
                                        <p:tgtEl>
                                          <p:spTgt spid="65"/>
                                        </p:tgtEl>
                                        <p:attrNameLst>
                                          <p:attrName>style.visibility</p:attrName>
                                        </p:attrNameLst>
                                      </p:cBhvr>
                                      <p:to>
                                        <p:strVal val="visible"/>
                                      </p:to>
                                    </p:set>
                                    <p:animEffect transition="in" filter="wipe(down)">
                                      <p:cBhvr>
                                        <p:cTn id="72" dur="500"/>
                                        <p:tgtEl>
                                          <p:spTgt spid="65"/>
                                        </p:tgtEl>
                                      </p:cBhvr>
                                    </p:animEffect>
                                  </p:childTnLst>
                                </p:cTn>
                              </p:par>
                              <p:par>
                                <p:cTn id="73" presetID="22" presetClass="entr" presetSubtype="4" fill="hold" grpId="0" nodeType="withEffect">
                                  <p:stCondLst>
                                    <p:cond delay="0"/>
                                  </p:stCondLst>
                                  <p:childTnLst>
                                    <p:set>
                                      <p:cBhvr>
                                        <p:cTn id="74" dur="1" fill="hold">
                                          <p:stCondLst>
                                            <p:cond delay="0"/>
                                          </p:stCondLst>
                                        </p:cTn>
                                        <p:tgtEl>
                                          <p:spTgt spid="66"/>
                                        </p:tgtEl>
                                        <p:attrNameLst>
                                          <p:attrName>style.visibility</p:attrName>
                                        </p:attrNameLst>
                                      </p:cBhvr>
                                      <p:to>
                                        <p:strVal val="visible"/>
                                      </p:to>
                                    </p:set>
                                    <p:animEffect transition="in" filter="wipe(down)">
                                      <p:cBhvr>
                                        <p:cTn id="75" dur="500"/>
                                        <p:tgtEl>
                                          <p:spTgt spid="66"/>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4" fill="hold" nodeType="clickEffect">
                                  <p:stCondLst>
                                    <p:cond delay="0"/>
                                  </p:stCondLst>
                                  <p:childTnLst>
                                    <p:set>
                                      <p:cBhvr>
                                        <p:cTn id="79" dur="1" fill="hold">
                                          <p:stCondLst>
                                            <p:cond delay="0"/>
                                          </p:stCondLst>
                                        </p:cTn>
                                        <p:tgtEl>
                                          <p:spTgt spid="86"/>
                                        </p:tgtEl>
                                        <p:attrNameLst>
                                          <p:attrName>style.visibility</p:attrName>
                                        </p:attrNameLst>
                                      </p:cBhvr>
                                      <p:to>
                                        <p:strVal val="visible"/>
                                      </p:to>
                                    </p:set>
                                    <p:animEffect transition="in" filter="wipe(down)">
                                      <p:cBhvr>
                                        <p:cTn id="80" dur="500"/>
                                        <p:tgtEl>
                                          <p:spTgt spid="86"/>
                                        </p:tgtEl>
                                      </p:cBhvr>
                                    </p:animEffect>
                                  </p:childTnLst>
                                </p:cTn>
                              </p:par>
                              <p:par>
                                <p:cTn id="81" presetID="22" presetClass="entr" presetSubtype="4" fill="hold" grpId="0" nodeType="withEffect">
                                  <p:stCondLst>
                                    <p:cond delay="0"/>
                                  </p:stCondLst>
                                  <p:childTnLst>
                                    <p:set>
                                      <p:cBhvr>
                                        <p:cTn id="82" dur="1" fill="hold">
                                          <p:stCondLst>
                                            <p:cond delay="0"/>
                                          </p:stCondLst>
                                        </p:cTn>
                                        <p:tgtEl>
                                          <p:spTgt spid="99"/>
                                        </p:tgtEl>
                                        <p:attrNameLst>
                                          <p:attrName>style.visibility</p:attrName>
                                        </p:attrNameLst>
                                      </p:cBhvr>
                                      <p:to>
                                        <p:strVal val="visible"/>
                                      </p:to>
                                    </p:set>
                                    <p:animEffect transition="in" filter="wipe(down)">
                                      <p:cBhvr>
                                        <p:cTn id="83" dur="500"/>
                                        <p:tgtEl>
                                          <p:spTgt spid="99"/>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4" fill="hold" nodeType="clickEffect">
                                  <p:stCondLst>
                                    <p:cond delay="0"/>
                                  </p:stCondLst>
                                  <p:childTnLst>
                                    <p:set>
                                      <p:cBhvr>
                                        <p:cTn id="87" dur="1" fill="hold">
                                          <p:stCondLst>
                                            <p:cond delay="0"/>
                                          </p:stCondLst>
                                        </p:cTn>
                                        <p:tgtEl>
                                          <p:spTgt spid="25"/>
                                        </p:tgtEl>
                                        <p:attrNameLst>
                                          <p:attrName>style.visibility</p:attrName>
                                        </p:attrNameLst>
                                      </p:cBhvr>
                                      <p:to>
                                        <p:strVal val="visible"/>
                                      </p:to>
                                    </p:set>
                                    <p:animEffect transition="in" filter="wipe(down)">
                                      <p:cBhvr>
                                        <p:cTn id="88" dur="500"/>
                                        <p:tgtEl>
                                          <p:spTgt spid="25"/>
                                        </p:tgtEl>
                                      </p:cBhvr>
                                    </p:animEffect>
                                  </p:childTnLst>
                                </p:cTn>
                              </p:par>
                              <p:par>
                                <p:cTn id="89" presetID="22" presetClass="entr" presetSubtype="4" fill="hold" grpId="0" nodeType="withEffect">
                                  <p:stCondLst>
                                    <p:cond delay="0"/>
                                  </p:stCondLst>
                                  <p:childTnLst>
                                    <p:set>
                                      <p:cBhvr>
                                        <p:cTn id="90" dur="1" fill="hold">
                                          <p:stCondLst>
                                            <p:cond delay="0"/>
                                          </p:stCondLst>
                                        </p:cTn>
                                        <p:tgtEl>
                                          <p:spTgt spid="106"/>
                                        </p:tgtEl>
                                        <p:attrNameLst>
                                          <p:attrName>style.visibility</p:attrName>
                                        </p:attrNameLst>
                                      </p:cBhvr>
                                      <p:to>
                                        <p:strVal val="visible"/>
                                      </p:to>
                                    </p:set>
                                    <p:animEffect transition="in" filter="wipe(down)">
                                      <p:cBhvr>
                                        <p:cTn id="91" dur="500"/>
                                        <p:tgtEl>
                                          <p:spTgt spid="106"/>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4" fill="hold" grpId="0" nodeType="clickEffect">
                                  <p:stCondLst>
                                    <p:cond delay="0"/>
                                  </p:stCondLst>
                                  <p:childTnLst>
                                    <p:set>
                                      <p:cBhvr>
                                        <p:cTn id="95" dur="1" fill="hold">
                                          <p:stCondLst>
                                            <p:cond delay="0"/>
                                          </p:stCondLst>
                                        </p:cTn>
                                        <p:tgtEl>
                                          <p:spTgt spid="112"/>
                                        </p:tgtEl>
                                        <p:attrNameLst>
                                          <p:attrName>style.visibility</p:attrName>
                                        </p:attrNameLst>
                                      </p:cBhvr>
                                      <p:to>
                                        <p:strVal val="visible"/>
                                      </p:to>
                                    </p:set>
                                    <p:animEffect transition="in" filter="wipe(down)">
                                      <p:cBhvr>
                                        <p:cTn id="96" dur="500"/>
                                        <p:tgtEl>
                                          <p:spTgt spid="112"/>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4" fill="hold" grpId="0" nodeType="clickEffect">
                                  <p:stCondLst>
                                    <p:cond delay="0"/>
                                  </p:stCondLst>
                                  <p:childTnLst>
                                    <p:set>
                                      <p:cBhvr>
                                        <p:cTn id="100" dur="1" fill="hold">
                                          <p:stCondLst>
                                            <p:cond delay="0"/>
                                          </p:stCondLst>
                                        </p:cTn>
                                        <p:tgtEl>
                                          <p:spTgt spid="85"/>
                                        </p:tgtEl>
                                        <p:attrNameLst>
                                          <p:attrName>style.visibility</p:attrName>
                                        </p:attrNameLst>
                                      </p:cBhvr>
                                      <p:to>
                                        <p:strVal val="visible"/>
                                      </p:to>
                                    </p:set>
                                    <p:animEffect transition="in" filter="wipe(down)">
                                      <p:cBhvr>
                                        <p:cTn id="101" dur="500"/>
                                        <p:tgtEl>
                                          <p:spTgt spid="85"/>
                                        </p:tgtEl>
                                      </p:cBhvr>
                                    </p:animEffect>
                                  </p:childTnLst>
                                </p:cTn>
                              </p:par>
                            </p:childTnLst>
                          </p:cTn>
                        </p:par>
                      </p:childTnLst>
                    </p:cTn>
                  </p:par>
                  <p:par>
                    <p:cTn id="102" fill="hold">
                      <p:stCondLst>
                        <p:cond delay="indefinite"/>
                      </p:stCondLst>
                      <p:childTnLst>
                        <p:par>
                          <p:cTn id="103" fill="hold">
                            <p:stCondLst>
                              <p:cond delay="0"/>
                            </p:stCondLst>
                            <p:childTnLst>
                              <p:par>
                                <p:cTn id="104" presetID="22" presetClass="entr" presetSubtype="4" fill="hold" nodeType="clickEffect">
                                  <p:stCondLst>
                                    <p:cond delay="0"/>
                                  </p:stCondLst>
                                  <p:childTnLst>
                                    <p:set>
                                      <p:cBhvr>
                                        <p:cTn id="105" dur="1" fill="hold">
                                          <p:stCondLst>
                                            <p:cond delay="0"/>
                                          </p:stCondLst>
                                        </p:cTn>
                                        <p:tgtEl>
                                          <p:spTgt spid="97"/>
                                        </p:tgtEl>
                                        <p:attrNameLst>
                                          <p:attrName>style.visibility</p:attrName>
                                        </p:attrNameLst>
                                      </p:cBhvr>
                                      <p:to>
                                        <p:strVal val="visible"/>
                                      </p:to>
                                    </p:set>
                                    <p:animEffect transition="in" filter="wipe(down)">
                                      <p:cBhvr>
                                        <p:cTn id="106" dur="500"/>
                                        <p:tgtEl>
                                          <p:spTgt spid="97"/>
                                        </p:tgtEl>
                                      </p:cBhvr>
                                    </p:animEffect>
                                  </p:childTnLst>
                                </p:cTn>
                              </p:par>
                              <p:par>
                                <p:cTn id="107" presetID="22" presetClass="entr" presetSubtype="4" fill="hold" grpId="0" nodeType="withEffect">
                                  <p:stCondLst>
                                    <p:cond delay="0"/>
                                  </p:stCondLst>
                                  <p:childTnLst>
                                    <p:set>
                                      <p:cBhvr>
                                        <p:cTn id="108" dur="1" fill="hold">
                                          <p:stCondLst>
                                            <p:cond delay="0"/>
                                          </p:stCondLst>
                                        </p:cTn>
                                        <p:tgtEl>
                                          <p:spTgt spid="98"/>
                                        </p:tgtEl>
                                        <p:attrNameLst>
                                          <p:attrName>style.visibility</p:attrName>
                                        </p:attrNameLst>
                                      </p:cBhvr>
                                      <p:to>
                                        <p:strVal val="visible"/>
                                      </p:to>
                                    </p:set>
                                    <p:animEffect transition="in" filter="wipe(down)">
                                      <p:cBhvr>
                                        <p:cTn id="109" dur="500"/>
                                        <p:tgtEl>
                                          <p:spTgt spid="98"/>
                                        </p:tgtEl>
                                      </p:cBhvr>
                                    </p:animEffect>
                                  </p:childTnLst>
                                </p:cTn>
                              </p:par>
                            </p:childTnLst>
                          </p:cTn>
                        </p:par>
                      </p:childTnLst>
                    </p:cTn>
                  </p:par>
                  <p:par>
                    <p:cTn id="110" fill="hold">
                      <p:stCondLst>
                        <p:cond delay="indefinite"/>
                      </p:stCondLst>
                      <p:childTnLst>
                        <p:par>
                          <p:cTn id="111" fill="hold">
                            <p:stCondLst>
                              <p:cond delay="0"/>
                            </p:stCondLst>
                            <p:childTnLst>
                              <p:par>
                                <p:cTn id="112" presetID="22" presetClass="entr" presetSubtype="4" fill="hold" grpId="0" nodeType="clickEffect">
                                  <p:stCondLst>
                                    <p:cond delay="0"/>
                                  </p:stCondLst>
                                  <p:childTnLst>
                                    <p:set>
                                      <p:cBhvr>
                                        <p:cTn id="113" dur="1" fill="hold">
                                          <p:stCondLst>
                                            <p:cond delay="0"/>
                                          </p:stCondLst>
                                        </p:cTn>
                                        <p:tgtEl>
                                          <p:spTgt spid="91"/>
                                        </p:tgtEl>
                                        <p:attrNameLst>
                                          <p:attrName>style.visibility</p:attrName>
                                        </p:attrNameLst>
                                      </p:cBhvr>
                                      <p:to>
                                        <p:strVal val="visible"/>
                                      </p:to>
                                    </p:set>
                                    <p:animEffect transition="in" filter="wipe(down)">
                                      <p:cBhvr>
                                        <p:cTn id="114" dur="500"/>
                                        <p:tgtEl>
                                          <p:spTgt spid="91"/>
                                        </p:tgtEl>
                                      </p:cBhvr>
                                    </p:animEffect>
                                  </p:childTnLst>
                                </p:cTn>
                              </p:par>
                              <p:par>
                                <p:cTn id="115" presetID="22" presetClass="entr" presetSubtype="4" fill="hold" grpId="0" nodeType="withEffect">
                                  <p:stCondLst>
                                    <p:cond delay="0"/>
                                  </p:stCondLst>
                                  <p:childTnLst>
                                    <p:set>
                                      <p:cBhvr>
                                        <p:cTn id="116" dur="1" fill="hold">
                                          <p:stCondLst>
                                            <p:cond delay="0"/>
                                          </p:stCondLst>
                                        </p:cTn>
                                        <p:tgtEl>
                                          <p:spTgt spid="92"/>
                                        </p:tgtEl>
                                        <p:attrNameLst>
                                          <p:attrName>style.visibility</p:attrName>
                                        </p:attrNameLst>
                                      </p:cBhvr>
                                      <p:to>
                                        <p:strVal val="visible"/>
                                      </p:to>
                                    </p:set>
                                    <p:animEffect transition="in" filter="wipe(down)">
                                      <p:cBhvr>
                                        <p:cTn id="117" dur="500"/>
                                        <p:tgtEl>
                                          <p:spTgt spid="92"/>
                                        </p:tgtEl>
                                      </p:cBhvr>
                                    </p:animEffect>
                                  </p:childTnLst>
                                </p:cTn>
                              </p:par>
                            </p:childTnLst>
                          </p:cTn>
                        </p:par>
                      </p:childTnLst>
                    </p:cTn>
                  </p:par>
                  <p:par>
                    <p:cTn id="118" fill="hold">
                      <p:stCondLst>
                        <p:cond delay="indefinite"/>
                      </p:stCondLst>
                      <p:childTnLst>
                        <p:par>
                          <p:cTn id="119" fill="hold">
                            <p:stCondLst>
                              <p:cond delay="0"/>
                            </p:stCondLst>
                            <p:childTnLst>
                              <p:par>
                                <p:cTn id="120" presetID="22" presetClass="entr" presetSubtype="4" fill="hold" grpId="0" nodeType="clickEffect">
                                  <p:stCondLst>
                                    <p:cond delay="0"/>
                                  </p:stCondLst>
                                  <p:childTnLst>
                                    <p:set>
                                      <p:cBhvr>
                                        <p:cTn id="121" dur="1" fill="hold">
                                          <p:stCondLst>
                                            <p:cond delay="0"/>
                                          </p:stCondLst>
                                        </p:cTn>
                                        <p:tgtEl>
                                          <p:spTgt spid="101"/>
                                        </p:tgtEl>
                                        <p:attrNameLst>
                                          <p:attrName>style.visibility</p:attrName>
                                        </p:attrNameLst>
                                      </p:cBhvr>
                                      <p:to>
                                        <p:strVal val="visible"/>
                                      </p:to>
                                    </p:set>
                                    <p:animEffect transition="in" filter="wipe(down)">
                                      <p:cBhvr>
                                        <p:cTn id="122" dur="500"/>
                                        <p:tgtEl>
                                          <p:spTgt spid="101"/>
                                        </p:tgtEl>
                                      </p:cBhvr>
                                    </p:animEffect>
                                  </p:childTnLst>
                                </p:cTn>
                              </p:par>
                              <p:par>
                                <p:cTn id="123" presetID="22" presetClass="entr" presetSubtype="4" fill="hold" nodeType="withEffect">
                                  <p:stCondLst>
                                    <p:cond delay="0"/>
                                  </p:stCondLst>
                                  <p:childTnLst>
                                    <p:set>
                                      <p:cBhvr>
                                        <p:cTn id="124" dur="1" fill="hold">
                                          <p:stCondLst>
                                            <p:cond delay="0"/>
                                          </p:stCondLst>
                                        </p:cTn>
                                        <p:tgtEl>
                                          <p:spTgt spid="95"/>
                                        </p:tgtEl>
                                        <p:attrNameLst>
                                          <p:attrName>style.visibility</p:attrName>
                                        </p:attrNameLst>
                                      </p:cBhvr>
                                      <p:to>
                                        <p:strVal val="visible"/>
                                      </p:to>
                                    </p:set>
                                    <p:animEffect transition="in" filter="wipe(down)">
                                      <p:cBhvr>
                                        <p:cTn id="125" dur="500"/>
                                        <p:tgtEl>
                                          <p:spTgt spid="95"/>
                                        </p:tgtEl>
                                      </p:cBhvr>
                                    </p:animEffect>
                                  </p:childTnLst>
                                </p:cTn>
                              </p:par>
                            </p:childTnLst>
                          </p:cTn>
                        </p:par>
                      </p:childTnLst>
                    </p:cTn>
                  </p:par>
                  <p:par>
                    <p:cTn id="126" fill="hold">
                      <p:stCondLst>
                        <p:cond delay="indefinite"/>
                      </p:stCondLst>
                      <p:childTnLst>
                        <p:par>
                          <p:cTn id="127" fill="hold">
                            <p:stCondLst>
                              <p:cond delay="0"/>
                            </p:stCondLst>
                            <p:childTnLst>
                              <p:par>
                                <p:cTn id="128" presetID="22" presetClass="entr" presetSubtype="4" fill="hold" nodeType="clickEffect">
                                  <p:stCondLst>
                                    <p:cond delay="0"/>
                                  </p:stCondLst>
                                  <p:childTnLst>
                                    <p:set>
                                      <p:cBhvr>
                                        <p:cTn id="129" dur="1" fill="hold">
                                          <p:stCondLst>
                                            <p:cond delay="0"/>
                                          </p:stCondLst>
                                        </p:cTn>
                                        <p:tgtEl>
                                          <p:spTgt spid="28"/>
                                        </p:tgtEl>
                                        <p:attrNameLst>
                                          <p:attrName>style.visibility</p:attrName>
                                        </p:attrNameLst>
                                      </p:cBhvr>
                                      <p:to>
                                        <p:strVal val="visible"/>
                                      </p:to>
                                    </p:set>
                                    <p:animEffect transition="in" filter="wipe(down)">
                                      <p:cBhvr>
                                        <p:cTn id="130" dur="500"/>
                                        <p:tgtEl>
                                          <p:spTgt spid="28"/>
                                        </p:tgtEl>
                                      </p:cBhvr>
                                    </p:animEffect>
                                  </p:childTnLst>
                                </p:cTn>
                              </p:par>
                            </p:childTnLst>
                          </p:cTn>
                        </p:par>
                      </p:childTnLst>
                    </p:cTn>
                  </p:par>
                  <p:par>
                    <p:cTn id="131" fill="hold">
                      <p:stCondLst>
                        <p:cond delay="indefinite"/>
                      </p:stCondLst>
                      <p:childTnLst>
                        <p:par>
                          <p:cTn id="132" fill="hold">
                            <p:stCondLst>
                              <p:cond delay="0"/>
                            </p:stCondLst>
                            <p:childTnLst>
                              <p:par>
                                <p:cTn id="133" presetID="22" presetClass="entr" presetSubtype="4" fill="hold" grpId="0" nodeType="clickEffect">
                                  <p:stCondLst>
                                    <p:cond delay="0"/>
                                  </p:stCondLst>
                                  <p:childTnLst>
                                    <p:set>
                                      <p:cBhvr>
                                        <p:cTn id="134" dur="1" fill="hold">
                                          <p:stCondLst>
                                            <p:cond delay="0"/>
                                          </p:stCondLst>
                                        </p:cTn>
                                        <p:tgtEl>
                                          <p:spTgt spid="105"/>
                                        </p:tgtEl>
                                        <p:attrNameLst>
                                          <p:attrName>style.visibility</p:attrName>
                                        </p:attrNameLst>
                                      </p:cBhvr>
                                      <p:to>
                                        <p:strVal val="visible"/>
                                      </p:to>
                                    </p:set>
                                    <p:animEffect transition="in" filter="wipe(down)">
                                      <p:cBhvr>
                                        <p:cTn id="135" dur="500"/>
                                        <p:tgtEl>
                                          <p:spTgt spid="105"/>
                                        </p:tgtEl>
                                      </p:cBhvr>
                                    </p:animEffect>
                                  </p:childTnLst>
                                </p:cTn>
                              </p:par>
                            </p:childTnLst>
                          </p:cTn>
                        </p:par>
                      </p:childTnLst>
                    </p:cTn>
                  </p:par>
                  <p:par>
                    <p:cTn id="136" fill="hold">
                      <p:stCondLst>
                        <p:cond delay="indefinite"/>
                      </p:stCondLst>
                      <p:childTnLst>
                        <p:par>
                          <p:cTn id="137" fill="hold">
                            <p:stCondLst>
                              <p:cond delay="0"/>
                            </p:stCondLst>
                            <p:childTnLst>
                              <p:par>
                                <p:cTn id="138" presetID="22" presetClass="entr" presetSubtype="4" fill="hold" nodeType="clickEffect">
                                  <p:stCondLst>
                                    <p:cond delay="0"/>
                                  </p:stCondLst>
                                  <p:childTnLst>
                                    <p:set>
                                      <p:cBhvr>
                                        <p:cTn id="139" dur="1" fill="hold">
                                          <p:stCondLst>
                                            <p:cond delay="0"/>
                                          </p:stCondLst>
                                        </p:cTn>
                                        <p:tgtEl>
                                          <p:spTgt spid="96"/>
                                        </p:tgtEl>
                                        <p:attrNameLst>
                                          <p:attrName>style.visibility</p:attrName>
                                        </p:attrNameLst>
                                      </p:cBhvr>
                                      <p:to>
                                        <p:strVal val="visible"/>
                                      </p:to>
                                    </p:set>
                                    <p:animEffect transition="in" filter="wipe(down)">
                                      <p:cBhvr>
                                        <p:cTn id="140" dur="500"/>
                                        <p:tgtEl>
                                          <p:spTgt spid="96"/>
                                        </p:tgtEl>
                                      </p:cBhvr>
                                    </p:animEffect>
                                  </p:childTnLst>
                                </p:cTn>
                              </p:par>
                              <p:par>
                                <p:cTn id="141" presetID="22" presetClass="entr" presetSubtype="4" fill="hold" grpId="0" nodeType="withEffect">
                                  <p:stCondLst>
                                    <p:cond delay="0"/>
                                  </p:stCondLst>
                                  <p:childTnLst>
                                    <p:set>
                                      <p:cBhvr>
                                        <p:cTn id="142" dur="1" fill="hold">
                                          <p:stCondLst>
                                            <p:cond delay="0"/>
                                          </p:stCondLst>
                                        </p:cTn>
                                        <p:tgtEl>
                                          <p:spTgt spid="100"/>
                                        </p:tgtEl>
                                        <p:attrNameLst>
                                          <p:attrName>style.visibility</p:attrName>
                                        </p:attrNameLst>
                                      </p:cBhvr>
                                      <p:to>
                                        <p:strVal val="visible"/>
                                      </p:to>
                                    </p:set>
                                    <p:animEffect transition="in" filter="wipe(down)">
                                      <p:cBhvr>
                                        <p:cTn id="143" dur="500"/>
                                        <p:tgtEl>
                                          <p:spTgt spid="100"/>
                                        </p:tgtEl>
                                      </p:cBhvr>
                                    </p:animEffect>
                                  </p:childTnLst>
                                </p:cTn>
                              </p:par>
                            </p:childTnLst>
                          </p:cTn>
                        </p:par>
                      </p:childTnLst>
                    </p:cTn>
                  </p:par>
                  <p:par>
                    <p:cTn id="144" fill="hold">
                      <p:stCondLst>
                        <p:cond delay="indefinite"/>
                      </p:stCondLst>
                      <p:childTnLst>
                        <p:par>
                          <p:cTn id="145" fill="hold">
                            <p:stCondLst>
                              <p:cond delay="0"/>
                            </p:stCondLst>
                            <p:childTnLst>
                              <p:par>
                                <p:cTn id="146" presetID="22" presetClass="entr" presetSubtype="4" fill="hold" nodeType="clickEffect">
                                  <p:stCondLst>
                                    <p:cond delay="0"/>
                                  </p:stCondLst>
                                  <p:childTnLst>
                                    <p:set>
                                      <p:cBhvr>
                                        <p:cTn id="147" dur="1" fill="hold">
                                          <p:stCondLst>
                                            <p:cond delay="0"/>
                                          </p:stCondLst>
                                        </p:cTn>
                                        <p:tgtEl>
                                          <p:spTgt spid="5"/>
                                        </p:tgtEl>
                                        <p:attrNameLst>
                                          <p:attrName>style.visibility</p:attrName>
                                        </p:attrNameLst>
                                      </p:cBhvr>
                                      <p:to>
                                        <p:strVal val="visible"/>
                                      </p:to>
                                    </p:set>
                                    <p:animEffect transition="in" filter="wipe(down)">
                                      <p:cBhvr>
                                        <p:cTn id="148" dur="500"/>
                                        <p:tgtEl>
                                          <p:spTgt spid="5"/>
                                        </p:tgtEl>
                                      </p:cBhvr>
                                    </p:animEffect>
                                  </p:childTnLst>
                                </p:cTn>
                              </p:par>
                            </p:childTnLst>
                          </p:cTn>
                        </p:par>
                      </p:childTnLst>
                    </p:cTn>
                  </p:par>
                  <p:par>
                    <p:cTn id="149" fill="hold">
                      <p:stCondLst>
                        <p:cond delay="indefinite"/>
                      </p:stCondLst>
                      <p:childTnLst>
                        <p:par>
                          <p:cTn id="150" fill="hold">
                            <p:stCondLst>
                              <p:cond delay="0"/>
                            </p:stCondLst>
                            <p:childTnLst>
                              <p:par>
                                <p:cTn id="151" presetID="22" presetClass="entr" presetSubtype="4" fill="hold" grpId="0" nodeType="clickEffect">
                                  <p:stCondLst>
                                    <p:cond delay="0"/>
                                  </p:stCondLst>
                                  <p:childTnLst>
                                    <p:set>
                                      <p:cBhvr>
                                        <p:cTn id="152" dur="1" fill="hold">
                                          <p:stCondLst>
                                            <p:cond delay="0"/>
                                          </p:stCondLst>
                                        </p:cTn>
                                        <p:tgtEl>
                                          <p:spTgt spid="104"/>
                                        </p:tgtEl>
                                        <p:attrNameLst>
                                          <p:attrName>style.visibility</p:attrName>
                                        </p:attrNameLst>
                                      </p:cBhvr>
                                      <p:to>
                                        <p:strVal val="visible"/>
                                      </p:to>
                                    </p:set>
                                    <p:animEffect transition="in" filter="wipe(down)">
                                      <p:cBhvr>
                                        <p:cTn id="153" dur="500"/>
                                        <p:tgtEl>
                                          <p:spTgt spid="104"/>
                                        </p:tgtEl>
                                      </p:cBhvr>
                                    </p:animEffect>
                                  </p:childTnLst>
                                </p:cTn>
                              </p:par>
                            </p:childTnLst>
                          </p:cTn>
                        </p:par>
                      </p:childTnLst>
                    </p:cTn>
                  </p:par>
                  <p:par>
                    <p:cTn id="154" fill="hold">
                      <p:stCondLst>
                        <p:cond delay="indefinite"/>
                      </p:stCondLst>
                      <p:childTnLst>
                        <p:par>
                          <p:cTn id="155" fill="hold">
                            <p:stCondLst>
                              <p:cond delay="0"/>
                            </p:stCondLst>
                            <p:childTnLst>
                              <p:par>
                                <p:cTn id="156" presetID="22" presetClass="entr" presetSubtype="4" fill="hold" nodeType="clickEffect">
                                  <p:stCondLst>
                                    <p:cond delay="0"/>
                                  </p:stCondLst>
                                  <p:childTnLst>
                                    <p:set>
                                      <p:cBhvr>
                                        <p:cTn id="157" dur="1" fill="hold">
                                          <p:stCondLst>
                                            <p:cond delay="0"/>
                                          </p:stCondLst>
                                        </p:cTn>
                                        <p:tgtEl>
                                          <p:spTgt spid="110"/>
                                        </p:tgtEl>
                                        <p:attrNameLst>
                                          <p:attrName>style.visibility</p:attrName>
                                        </p:attrNameLst>
                                      </p:cBhvr>
                                      <p:to>
                                        <p:strVal val="visible"/>
                                      </p:to>
                                    </p:set>
                                    <p:animEffect transition="in" filter="wipe(down)">
                                      <p:cBhvr>
                                        <p:cTn id="158" dur="500"/>
                                        <p:tgtEl>
                                          <p:spTgt spid="110"/>
                                        </p:tgtEl>
                                      </p:cBhvr>
                                    </p:animEffect>
                                  </p:childTnLst>
                                </p:cTn>
                              </p:par>
                            </p:childTnLst>
                          </p:cTn>
                        </p:par>
                      </p:childTnLst>
                    </p:cTn>
                  </p:par>
                  <p:par>
                    <p:cTn id="159" fill="hold">
                      <p:stCondLst>
                        <p:cond delay="indefinite"/>
                      </p:stCondLst>
                      <p:childTnLst>
                        <p:par>
                          <p:cTn id="160" fill="hold">
                            <p:stCondLst>
                              <p:cond delay="0"/>
                            </p:stCondLst>
                            <p:childTnLst>
                              <p:par>
                                <p:cTn id="161" presetID="22" presetClass="entr" presetSubtype="4" fill="hold" grpId="0" nodeType="clickEffect">
                                  <p:stCondLst>
                                    <p:cond delay="0"/>
                                  </p:stCondLst>
                                  <p:childTnLst>
                                    <p:set>
                                      <p:cBhvr>
                                        <p:cTn id="162" dur="1" fill="hold">
                                          <p:stCondLst>
                                            <p:cond delay="0"/>
                                          </p:stCondLst>
                                        </p:cTn>
                                        <p:tgtEl>
                                          <p:spTgt spid="111"/>
                                        </p:tgtEl>
                                        <p:attrNameLst>
                                          <p:attrName>style.visibility</p:attrName>
                                        </p:attrNameLst>
                                      </p:cBhvr>
                                      <p:to>
                                        <p:strVal val="visible"/>
                                      </p:to>
                                    </p:set>
                                    <p:animEffect transition="in" filter="wipe(down)">
                                      <p:cBhvr>
                                        <p:cTn id="163" dur="500"/>
                                        <p:tgtEl>
                                          <p:spTgt spid="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animBg="1"/>
      <p:bldP spid="69" grpId="0" animBg="1"/>
      <p:bldP spid="70" grpId="0" animBg="1"/>
      <p:bldP spid="71" grpId="0" animBg="1"/>
      <p:bldP spid="72" grpId="0" animBg="1"/>
      <p:bldP spid="73" grpId="0" animBg="1"/>
      <p:bldP spid="74" grpId="0" animBg="1"/>
      <p:bldP spid="75" grpId="0" animBg="1"/>
      <p:bldP spid="76" grpId="0" animBg="1"/>
      <p:bldP spid="77" grpId="0" animBg="1"/>
      <p:bldP spid="78" grpId="0" animBg="1"/>
      <p:bldP spid="79" grpId="0" animBg="1"/>
      <p:bldP spid="80" grpId="0" animBg="1"/>
      <p:bldP spid="81" grpId="0" animBg="1"/>
      <p:bldP spid="82" grpId="0" animBg="1"/>
      <p:bldP spid="89" grpId="0"/>
      <p:bldP spid="90" grpId="0"/>
      <p:bldP spid="3" grpId="0"/>
      <p:bldP spid="22" grpId="0"/>
      <p:bldP spid="65" grpId="0" animBg="1"/>
      <p:bldP spid="66" grpId="0"/>
      <p:bldP spid="85" grpId="0" animBg="1"/>
      <p:bldP spid="91" grpId="0" animBg="1"/>
      <p:bldP spid="92" grpId="0"/>
      <p:bldP spid="98" grpId="0"/>
      <p:bldP spid="99" grpId="0"/>
      <p:bldP spid="100" grpId="0"/>
      <p:bldP spid="101" grpId="0"/>
      <p:bldP spid="104" grpId="0" animBg="1"/>
      <p:bldP spid="105" grpId="0" animBg="1"/>
      <p:bldP spid="106" grpId="0" animBg="1"/>
      <p:bldP spid="108" grpId="0" animBg="1"/>
      <p:bldP spid="109" grpId="0" animBg="1"/>
      <p:bldP spid="111" grpId="0" animBg="1"/>
      <p:bldP spid="11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ACFB0-F239-46AB-A893-E00D5A3D979A}"/>
              </a:ext>
            </a:extLst>
          </p:cNvPr>
          <p:cNvSpPr>
            <a:spLocks noGrp="1"/>
          </p:cNvSpPr>
          <p:nvPr>
            <p:ph type="title"/>
          </p:nvPr>
        </p:nvSpPr>
        <p:spPr/>
        <p:txBody>
          <a:bodyPr/>
          <a:lstStyle/>
          <a:p>
            <a:r>
              <a:rPr lang="en-US" dirty="0"/>
              <a:t>3 Step in constructing Decision Tree</a:t>
            </a:r>
          </a:p>
        </p:txBody>
      </p:sp>
      <p:sp>
        <p:nvSpPr>
          <p:cNvPr id="3" name="Content Placeholder 2">
            <a:extLst>
              <a:ext uri="{FF2B5EF4-FFF2-40B4-BE49-F238E27FC236}">
                <a16:creationId xmlns:a16="http://schemas.microsoft.com/office/drawing/2014/main" id="{D8A2ED58-433C-4DA2-8B8C-94F3D4411DCF}"/>
              </a:ext>
            </a:extLst>
          </p:cNvPr>
          <p:cNvSpPr>
            <a:spLocks noGrp="1"/>
          </p:cNvSpPr>
          <p:nvPr>
            <p:ph idx="1"/>
          </p:nvPr>
        </p:nvSpPr>
        <p:spPr>
          <a:xfrm>
            <a:off x="8815387" y="1825625"/>
            <a:ext cx="3000375" cy="4351338"/>
          </a:xfrm>
        </p:spPr>
        <p:txBody>
          <a:bodyPr/>
          <a:lstStyle/>
          <a:p>
            <a:r>
              <a:rPr lang="en-US" dirty="0"/>
              <a:t>Requires at least a single pass over the data.</a:t>
            </a:r>
          </a:p>
        </p:txBody>
      </p:sp>
      <p:sp>
        <p:nvSpPr>
          <p:cNvPr id="4" name="Slide Number Placeholder 3">
            <a:extLst>
              <a:ext uri="{FF2B5EF4-FFF2-40B4-BE49-F238E27FC236}">
                <a16:creationId xmlns:a16="http://schemas.microsoft.com/office/drawing/2014/main" id="{F9926403-1E76-4CA2-B7EA-415F41B6838B}"/>
              </a:ext>
            </a:extLst>
          </p:cNvPr>
          <p:cNvSpPr>
            <a:spLocks noGrp="1"/>
          </p:cNvSpPr>
          <p:nvPr>
            <p:ph type="sldNum" sz="quarter" idx="12"/>
          </p:nvPr>
        </p:nvSpPr>
        <p:spPr/>
        <p:txBody>
          <a:bodyPr/>
          <a:lstStyle/>
          <a:p>
            <a:fld id="{543AEB10-4DE7-4021-8A17-8E50C8F1C7A6}" type="slidenum">
              <a:rPr lang="en-US" smtClean="0"/>
              <a:t>7</a:t>
            </a:fld>
            <a:endParaRPr lang="en-US"/>
          </a:p>
        </p:txBody>
      </p:sp>
      <p:pic>
        <p:nvPicPr>
          <p:cNvPr id="6" name="Picture 5">
            <a:extLst>
              <a:ext uri="{FF2B5EF4-FFF2-40B4-BE49-F238E27FC236}">
                <a16:creationId xmlns:a16="http://schemas.microsoft.com/office/drawing/2014/main" id="{85B9C8DF-56E2-42DF-98C7-FE90D8BA6371}"/>
              </a:ext>
            </a:extLst>
          </p:cNvPr>
          <p:cNvPicPr>
            <a:picLocks noChangeAspect="1"/>
          </p:cNvPicPr>
          <p:nvPr/>
        </p:nvPicPr>
        <p:blipFill>
          <a:blip r:embed="rId2"/>
          <a:stretch>
            <a:fillRect/>
          </a:stretch>
        </p:blipFill>
        <p:spPr>
          <a:xfrm>
            <a:off x="723900" y="1611136"/>
            <a:ext cx="7772400" cy="4881739"/>
          </a:xfrm>
          <a:prstGeom prst="rect">
            <a:avLst/>
          </a:prstGeom>
        </p:spPr>
      </p:pic>
      <mc:AlternateContent xmlns:mc="http://schemas.openxmlformats.org/markup-compatibility/2006">
        <mc:Choice xmlns:p14="http://schemas.microsoft.com/office/powerpoint/2010/main" Requires="p14">
          <p:contentPart p14:bwMode="auto" r:id="rId3">
            <p14:nvContentPartPr>
              <p14:cNvPr id="7" name="Ink 6">
                <a:extLst>
                  <a:ext uri="{FF2B5EF4-FFF2-40B4-BE49-F238E27FC236}">
                    <a16:creationId xmlns:a16="http://schemas.microsoft.com/office/drawing/2014/main" id="{CE977BAE-3111-4C72-A90B-4B3C5655AB35}"/>
                  </a:ext>
                </a:extLst>
              </p14:cNvPr>
              <p14:cNvContentPartPr/>
              <p14:nvPr/>
            </p14:nvContentPartPr>
            <p14:xfrm>
              <a:off x="3740040" y="2400480"/>
              <a:ext cx="6839280" cy="3924360"/>
            </p14:xfrm>
          </p:contentPart>
        </mc:Choice>
        <mc:Fallback>
          <p:pic>
            <p:nvPicPr>
              <p:cNvPr id="7" name="Ink 6">
                <a:extLst>
                  <a:ext uri="{FF2B5EF4-FFF2-40B4-BE49-F238E27FC236}">
                    <a16:creationId xmlns:a16="http://schemas.microsoft.com/office/drawing/2014/main" id="{CE977BAE-3111-4C72-A90B-4B3C5655AB35}"/>
                  </a:ext>
                </a:extLst>
              </p:cNvPr>
              <p:cNvPicPr/>
              <p:nvPr/>
            </p:nvPicPr>
            <p:blipFill>
              <a:blip r:embed="rId4"/>
              <a:stretch>
                <a:fillRect/>
              </a:stretch>
            </p:blipFill>
            <p:spPr>
              <a:xfrm>
                <a:off x="3730680" y="2391120"/>
                <a:ext cx="6858000" cy="3943080"/>
              </a:xfrm>
              <a:prstGeom prst="rect">
                <a:avLst/>
              </a:prstGeom>
            </p:spPr>
          </p:pic>
        </mc:Fallback>
      </mc:AlternateContent>
    </p:spTree>
    <p:extLst>
      <p:ext uri="{BB962C8B-B14F-4D97-AF65-F5344CB8AC3E}">
        <p14:creationId xmlns:p14="http://schemas.microsoft.com/office/powerpoint/2010/main" val="10868298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78C5E284-6886-43FA-9499-D8A6DA147717}"/>
              </a:ext>
            </a:extLst>
          </p:cNvPr>
          <p:cNvSpPr/>
          <p:nvPr/>
        </p:nvSpPr>
        <p:spPr>
          <a:xfrm>
            <a:off x="265245" y="3089687"/>
            <a:ext cx="5009608" cy="1224405"/>
          </a:xfrm>
          <a:prstGeom prst="rect">
            <a:avLst/>
          </a:prstGeom>
          <a:solidFill>
            <a:srgbClr val="FF0000">
              <a:alpha val="2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dirty="0">
                <a:solidFill>
                  <a:schemeClr val="accent2">
                    <a:lumMod val="75000"/>
                  </a:schemeClr>
                </a:solidFill>
              </a:rPr>
              <a:t>Decision Trees: Some Considerations</a:t>
            </a:r>
          </a:p>
        </p:txBody>
      </p:sp>
      <p:sp>
        <p:nvSpPr>
          <p:cNvPr id="47" name="Content Placeholder 2">
            <a:extLst>
              <a:ext uri="{FF2B5EF4-FFF2-40B4-BE49-F238E27FC236}">
                <a16:creationId xmlns:a16="http://schemas.microsoft.com/office/drawing/2014/main" id="{60A06722-EDF2-4418-9797-499014F68A53}"/>
              </a:ext>
            </a:extLst>
          </p:cNvPr>
          <p:cNvSpPr>
            <a:spLocks noGrp="1"/>
          </p:cNvSpPr>
          <p:nvPr>
            <p:ph idx="1"/>
          </p:nvPr>
        </p:nvSpPr>
        <p:spPr>
          <a:xfrm>
            <a:off x="265245" y="1130786"/>
            <a:ext cx="11740617" cy="5557532"/>
          </a:xfrm>
        </p:spPr>
        <p:txBody>
          <a:bodyPr>
            <a:noAutofit/>
          </a:bodyPr>
          <a:lstStyle/>
          <a:p>
            <a:pPr>
              <a:buFont typeface="Wingdings" panose="05000000000000000000" pitchFamily="2" charset="2"/>
              <a:buChar char="§"/>
            </a:pPr>
            <a:r>
              <a:rPr lang="en-GB" dirty="0">
                <a:latin typeface="Abadi Extra Light" panose="020B0204020104020204" pitchFamily="34" charset="0"/>
              </a:rPr>
              <a:t>What should be the </a:t>
            </a:r>
            <a:r>
              <a:rPr lang="en-GB" dirty="0">
                <a:solidFill>
                  <a:srgbClr val="0000FF"/>
                </a:solidFill>
                <a:latin typeface="Abadi Extra Light" panose="020B0204020104020204" pitchFamily="34" charset="0"/>
              </a:rPr>
              <a:t>size/shape </a:t>
            </a:r>
            <a:r>
              <a:rPr lang="en-GB" dirty="0">
                <a:latin typeface="Abadi Extra Light" panose="020B0204020104020204" pitchFamily="34" charset="0"/>
              </a:rPr>
              <a:t>of the DT?</a:t>
            </a:r>
          </a:p>
          <a:p>
            <a:pPr lvl="1">
              <a:buFont typeface="Wingdings" panose="05000000000000000000" pitchFamily="2" charset="2"/>
              <a:buChar char="§"/>
            </a:pPr>
            <a:r>
              <a:rPr lang="en-GB" dirty="0">
                <a:latin typeface="Abadi Extra Light" panose="020B0204020104020204" pitchFamily="34" charset="0"/>
              </a:rPr>
              <a:t>Number of internal and leaf nodes</a:t>
            </a:r>
          </a:p>
          <a:p>
            <a:pPr lvl="1">
              <a:buFont typeface="Wingdings" panose="05000000000000000000" pitchFamily="2" charset="2"/>
              <a:buChar char="§"/>
            </a:pPr>
            <a:r>
              <a:rPr lang="en-GB" dirty="0">
                <a:latin typeface="Abadi Extra Light" panose="020B0204020104020204" pitchFamily="34" charset="0"/>
              </a:rPr>
              <a:t>Branching factor of internal nodes</a:t>
            </a:r>
          </a:p>
          <a:p>
            <a:pPr lvl="1">
              <a:buFont typeface="Wingdings" panose="05000000000000000000" pitchFamily="2" charset="2"/>
              <a:buChar char="§"/>
            </a:pPr>
            <a:r>
              <a:rPr lang="en-GB" dirty="0">
                <a:latin typeface="Abadi Extra Light" panose="020B0204020104020204" pitchFamily="34" charset="0"/>
              </a:rPr>
              <a:t>Depth of the tree</a:t>
            </a:r>
          </a:p>
          <a:p>
            <a:pPr>
              <a:buFont typeface="Wingdings" panose="05000000000000000000" pitchFamily="2" charset="2"/>
              <a:buChar char="§"/>
            </a:pPr>
            <a:endParaRPr lang="en-GB" sz="900" dirty="0">
              <a:latin typeface="Abadi Extra Light" panose="020B0204020104020204" pitchFamily="34" charset="0"/>
            </a:endParaRPr>
          </a:p>
          <a:p>
            <a:pPr>
              <a:buFont typeface="Wingdings" panose="05000000000000000000" pitchFamily="2" charset="2"/>
              <a:buChar char="§"/>
            </a:pPr>
            <a:r>
              <a:rPr lang="en-GB" dirty="0">
                <a:latin typeface="Abadi Extra Light" panose="020B0204020104020204" pitchFamily="34" charset="0"/>
              </a:rPr>
              <a:t>Split criterion at internal nodes</a:t>
            </a:r>
          </a:p>
          <a:p>
            <a:pPr lvl="1">
              <a:buFont typeface="Wingdings" panose="05000000000000000000" pitchFamily="2" charset="2"/>
              <a:buChar char="§"/>
            </a:pPr>
            <a:r>
              <a:rPr lang="en-GB" dirty="0">
                <a:latin typeface="Abadi Extra Light" panose="020B0204020104020204" pitchFamily="34" charset="0"/>
              </a:rPr>
              <a:t>Use another classifier?</a:t>
            </a:r>
          </a:p>
          <a:p>
            <a:pPr lvl="1">
              <a:buFont typeface="Wingdings" panose="05000000000000000000" pitchFamily="2" charset="2"/>
              <a:buChar char="§"/>
            </a:pPr>
            <a:r>
              <a:rPr lang="en-GB" dirty="0">
                <a:latin typeface="Abadi Extra Light" panose="020B0204020104020204" pitchFamily="34" charset="0"/>
              </a:rPr>
              <a:t>Or maybe by doing a simpler test?</a:t>
            </a:r>
          </a:p>
          <a:p>
            <a:pPr>
              <a:buFont typeface="Wingdings" panose="05000000000000000000" pitchFamily="2" charset="2"/>
              <a:buChar char="§"/>
            </a:pPr>
            <a:endParaRPr lang="en-GB" sz="900" dirty="0">
              <a:latin typeface="Abadi Extra Light" panose="020B0204020104020204" pitchFamily="34" charset="0"/>
            </a:endParaRPr>
          </a:p>
          <a:p>
            <a:pPr>
              <a:buFont typeface="Wingdings" panose="05000000000000000000" pitchFamily="2" charset="2"/>
              <a:buChar char="§"/>
            </a:pPr>
            <a:r>
              <a:rPr lang="en-GB" dirty="0">
                <a:latin typeface="Abadi Extra Light" panose="020B0204020104020204" pitchFamily="34" charset="0"/>
              </a:rPr>
              <a:t>What to do at the leaf node? Some options:</a:t>
            </a:r>
          </a:p>
          <a:p>
            <a:pPr lvl="1">
              <a:buFont typeface="Wingdings" panose="05000000000000000000" pitchFamily="2" charset="2"/>
              <a:buChar char="§"/>
            </a:pPr>
            <a:r>
              <a:rPr lang="en-GB" dirty="0">
                <a:latin typeface="Abadi Extra Light" panose="020B0204020104020204" pitchFamily="34" charset="0"/>
              </a:rPr>
              <a:t>Make a constant prediction for each test input reaching there</a:t>
            </a:r>
          </a:p>
          <a:p>
            <a:pPr lvl="1">
              <a:buFont typeface="Wingdings" panose="05000000000000000000" pitchFamily="2" charset="2"/>
              <a:buChar char="§"/>
            </a:pPr>
            <a:r>
              <a:rPr lang="en-GB" dirty="0">
                <a:latin typeface="Abadi Extra Light" panose="020B0204020104020204" pitchFamily="34" charset="0"/>
              </a:rPr>
              <a:t>Use a nearest </a:t>
            </a:r>
            <a:r>
              <a:rPr lang="en-GB" dirty="0" err="1">
                <a:latin typeface="Abadi Extra Light" panose="020B0204020104020204" pitchFamily="34" charset="0"/>
              </a:rPr>
              <a:t>neighbor</a:t>
            </a:r>
            <a:r>
              <a:rPr lang="en-GB" dirty="0">
                <a:latin typeface="Abadi Extra Light" panose="020B0204020104020204" pitchFamily="34" charset="0"/>
              </a:rPr>
              <a:t> based prediction using training inputs at that leaf node</a:t>
            </a:r>
          </a:p>
          <a:p>
            <a:pPr lvl="1">
              <a:buFont typeface="Wingdings" panose="05000000000000000000" pitchFamily="2" charset="2"/>
              <a:buChar char="§"/>
            </a:pPr>
            <a:r>
              <a:rPr lang="en-GB" dirty="0">
                <a:latin typeface="Abadi Extra Light" panose="020B0204020104020204" pitchFamily="34" charset="0"/>
              </a:rPr>
              <a:t>Train and predict using some other sophisticated supervised learner on that node</a:t>
            </a:r>
          </a:p>
          <a:p>
            <a:pPr>
              <a:buFont typeface="Wingdings" panose="05000000000000000000" pitchFamily="2" charset="2"/>
              <a:buChar char="§"/>
            </a:pPr>
            <a:endParaRPr lang="en-GB" dirty="0">
              <a:latin typeface="Abadi Extra Light" panose="020B0204020104020204" pitchFamily="34" charset="0"/>
            </a:endParaRPr>
          </a:p>
          <a:p>
            <a:pPr marL="0" indent="0">
              <a:buNone/>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marL="0" indent="0">
              <a:buNone/>
            </a:pPr>
            <a:endParaRPr lang="en-GB" dirty="0">
              <a:latin typeface="Abadi Extra Light" panose="020B0204020104020204" pitchFamily="34" charset="0"/>
            </a:endParaRPr>
          </a:p>
          <a:p>
            <a:pPr marL="0" indent="0">
              <a:buNone/>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sz="1100" dirty="0">
              <a:latin typeface="Abadi Extra Light" panose="020B0204020104020204" pitchFamily="34" charset="0"/>
            </a:endParaRPr>
          </a:p>
          <a:p>
            <a:pPr marL="0" indent="0">
              <a:buNone/>
            </a:pPr>
            <a:endParaRPr lang="en-GB" sz="1100" dirty="0">
              <a:latin typeface="Abadi Extra Light" panose="020B0204020104020204" pitchFamily="34" charset="0"/>
            </a:endParaRPr>
          </a:p>
        </p:txBody>
      </p:sp>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12"/>
          </p:nvPr>
        </p:nvSpPr>
        <p:spPr>
          <a:xfrm>
            <a:off x="11419146" y="169682"/>
            <a:ext cx="602825" cy="365125"/>
          </a:xfrm>
        </p:spPr>
        <p:txBody>
          <a:bodyPr/>
          <a:lstStyle/>
          <a:p>
            <a:fld id="{80FED9D3-AF84-488D-8A6A-726D5349CDAB}" type="slidenum">
              <a:rPr lang="en-IN" sz="2800" smtClean="0">
                <a:solidFill>
                  <a:schemeClr val="accent2">
                    <a:lumMod val="40000"/>
                    <a:lumOff val="60000"/>
                  </a:schemeClr>
                </a:solidFill>
              </a:rPr>
              <a:t>8</a:t>
            </a:fld>
            <a:endParaRPr lang="en-IN" sz="2800" dirty="0">
              <a:solidFill>
                <a:schemeClr val="accent2">
                  <a:lumMod val="40000"/>
                  <a:lumOff val="60000"/>
                </a:schemeClr>
              </a:solidFill>
            </a:endParaRPr>
          </a:p>
        </p:txBody>
      </p:sp>
      <p:sp>
        <p:nvSpPr>
          <p:cNvPr id="48" name="AutoShape 2">
            <a:extLst>
              <a:ext uri="{FF2B5EF4-FFF2-40B4-BE49-F238E27FC236}">
                <a16:creationId xmlns:a16="http://schemas.microsoft.com/office/drawing/2014/main" id="{18365918-6BED-45DA-B366-67C49D5CDCA6}"/>
              </a:ext>
            </a:extLst>
          </p:cNvPr>
          <p:cNvSpPr>
            <a:spLocks noChangeArrowheads="1"/>
          </p:cNvSpPr>
          <p:nvPr/>
        </p:nvSpPr>
        <p:spPr bwMode="auto">
          <a:xfrm>
            <a:off x="8435785" y="1074293"/>
            <a:ext cx="794423" cy="733183"/>
          </a:xfrm>
          <a:prstGeom prst="diamond">
            <a:avLst/>
          </a:prstGeom>
          <a:solidFill>
            <a:srgbClr val="FFFFFF"/>
          </a:solidFill>
          <a:ln w="3816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endParaRPr lang="en-IN" altLang="en-US" sz="1600" dirty="0"/>
          </a:p>
        </p:txBody>
      </p:sp>
      <p:sp>
        <p:nvSpPr>
          <p:cNvPr id="55" name="AutoShape 7">
            <a:extLst>
              <a:ext uri="{FF2B5EF4-FFF2-40B4-BE49-F238E27FC236}">
                <a16:creationId xmlns:a16="http://schemas.microsoft.com/office/drawing/2014/main" id="{16EFF918-8A09-4C3E-92CB-C5A38C6AAA62}"/>
              </a:ext>
            </a:extLst>
          </p:cNvPr>
          <p:cNvSpPr>
            <a:spLocks noChangeArrowheads="1"/>
          </p:cNvSpPr>
          <p:nvPr/>
        </p:nvSpPr>
        <p:spPr bwMode="auto">
          <a:xfrm>
            <a:off x="9592157" y="3990056"/>
            <a:ext cx="792525" cy="545283"/>
          </a:xfrm>
          <a:prstGeom prst="roundRect">
            <a:avLst>
              <a:gd name="adj" fmla="val 16667"/>
            </a:avLst>
          </a:prstGeom>
          <a:solidFill>
            <a:srgbClr val="FFFFFF"/>
          </a:solidFill>
          <a:ln w="3816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endParaRPr lang="en-IN" altLang="en-US" dirty="0"/>
          </a:p>
        </p:txBody>
      </p:sp>
      <p:sp>
        <p:nvSpPr>
          <p:cNvPr id="67" name="AutoShape 2">
            <a:extLst>
              <a:ext uri="{FF2B5EF4-FFF2-40B4-BE49-F238E27FC236}">
                <a16:creationId xmlns:a16="http://schemas.microsoft.com/office/drawing/2014/main" id="{ACC68A2F-83EB-45C2-86FD-5AD2603D1F5C}"/>
              </a:ext>
            </a:extLst>
          </p:cNvPr>
          <p:cNvSpPr>
            <a:spLocks noChangeArrowheads="1"/>
          </p:cNvSpPr>
          <p:nvPr/>
        </p:nvSpPr>
        <p:spPr bwMode="auto">
          <a:xfrm>
            <a:off x="6446152" y="2094827"/>
            <a:ext cx="794423" cy="733183"/>
          </a:xfrm>
          <a:prstGeom prst="diamond">
            <a:avLst/>
          </a:prstGeom>
          <a:solidFill>
            <a:srgbClr val="FFFFFF"/>
          </a:solidFill>
          <a:ln w="3816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endParaRPr lang="en-IN" altLang="en-US" sz="1600" dirty="0"/>
          </a:p>
        </p:txBody>
      </p:sp>
      <p:sp>
        <p:nvSpPr>
          <p:cNvPr id="83" name="AutoShape 2">
            <a:extLst>
              <a:ext uri="{FF2B5EF4-FFF2-40B4-BE49-F238E27FC236}">
                <a16:creationId xmlns:a16="http://schemas.microsoft.com/office/drawing/2014/main" id="{626836AC-AF7C-4EA0-8262-FE9307335EF6}"/>
              </a:ext>
            </a:extLst>
          </p:cNvPr>
          <p:cNvSpPr>
            <a:spLocks noChangeArrowheads="1"/>
          </p:cNvSpPr>
          <p:nvPr/>
        </p:nvSpPr>
        <p:spPr bwMode="auto">
          <a:xfrm>
            <a:off x="10349421" y="2192545"/>
            <a:ext cx="794423" cy="733183"/>
          </a:xfrm>
          <a:prstGeom prst="diamond">
            <a:avLst/>
          </a:prstGeom>
          <a:solidFill>
            <a:srgbClr val="FFFFFF"/>
          </a:solidFill>
          <a:ln w="3816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endParaRPr lang="en-IN" altLang="en-US" sz="1600" dirty="0"/>
          </a:p>
        </p:txBody>
      </p:sp>
      <p:sp>
        <p:nvSpPr>
          <p:cNvPr id="84" name="AutoShape 2">
            <a:extLst>
              <a:ext uri="{FF2B5EF4-FFF2-40B4-BE49-F238E27FC236}">
                <a16:creationId xmlns:a16="http://schemas.microsoft.com/office/drawing/2014/main" id="{FFAD5B93-D104-49B4-9D1C-A4253628D066}"/>
              </a:ext>
            </a:extLst>
          </p:cNvPr>
          <p:cNvSpPr>
            <a:spLocks noChangeArrowheads="1"/>
          </p:cNvSpPr>
          <p:nvPr/>
        </p:nvSpPr>
        <p:spPr bwMode="auto">
          <a:xfrm>
            <a:off x="8926617" y="3061845"/>
            <a:ext cx="794423" cy="733183"/>
          </a:xfrm>
          <a:prstGeom prst="diamond">
            <a:avLst/>
          </a:prstGeom>
          <a:solidFill>
            <a:srgbClr val="FFFFFF"/>
          </a:solidFill>
          <a:ln w="3816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endParaRPr lang="en-IN" altLang="en-US" sz="1600" dirty="0"/>
          </a:p>
        </p:txBody>
      </p:sp>
      <p:cxnSp>
        <p:nvCxnSpPr>
          <p:cNvPr id="8" name="Connector: Elbow 7">
            <a:extLst>
              <a:ext uri="{FF2B5EF4-FFF2-40B4-BE49-F238E27FC236}">
                <a16:creationId xmlns:a16="http://schemas.microsoft.com/office/drawing/2014/main" id="{015CD124-3627-41E6-A7F2-5CEC2DBF8079}"/>
              </a:ext>
            </a:extLst>
          </p:cNvPr>
          <p:cNvCxnSpPr>
            <a:cxnSpLocks/>
            <a:stCxn id="48" idx="1"/>
            <a:endCxn id="67" idx="0"/>
          </p:cNvCxnSpPr>
          <p:nvPr/>
        </p:nvCxnSpPr>
        <p:spPr>
          <a:xfrm rot="10800000" flipV="1">
            <a:off x="6843365" y="1440885"/>
            <a:ext cx="1592421" cy="653942"/>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Connector: Elbow 86">
            <a:extLst>
              <a:ext uri="{FF2B5EF4-FFF2-40B4-BE49-F238E27FC236}">
                <a16:creationId xmlns:a16="http://schemas.microsoft.com/office/drawing/2014/main" id="{828CBDA8-6A70-4138-83F3-A6E130496A36}"/>
              </a:ext>
            </a:extLst>
          </p:cNvPr>
          <p:cNvCxnSpPr>
            <a:cxnSpLocks/>
            <a:stCxn id="48" idx="3"/>
            <a:endCxn id="83" idx="0"/>
          </p:cNvCxnSpPr>
          <p:nvPr/>
        </p:nvCxnSpPr>
        <p:spPr>
          <a:xfrm>
            <a:off x="9230208" y="1440885"/>
            <a:ext cx="1516425" cy="751660"/>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8" name="Connector: Elbow 87">
            <a:extLst>
              <a:ext uri="{FF2B5EF4-FFF2-40B4-BE49-F238E27FC236}">
                <a16:creationId xmlns:a16="http://schemas.microsoft.com/office/drawing/2014/main" id="{796469FC-8703-4126-A376-1D4FDA747834}"/>
              </a:ext>
            </a:extLst>
          </p:cNvPr>
          <p:cNvCxnSpPr>
            <a:cxnSpLocks/>
            <a:endCxn id="84" idx="0"/>
          </p:cNvCxnSpPr>
          <p:nvPr/>
        </p:nvCxnSpPr>
        <p:spPr>
          <a:xfrm rot="10800000" flipV="1">
            <a:off x="9323830" y="2594175"/>
            <a:ext cx="1025595" cy="467670"/>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3" name="AutoShape 7">
            <a:extLst>
              <a:ext uri="{FF2B5EF4-FFF2-40B4-BE49-F238E27FC236}">
                <a16:creationId xmlns:a16="http://schemas.microsoft.com/office/drawing/2014/main" id="{C5824EF4-DEB1-4BCD-B638-24BFB053BD56}"/>
              </a:ext>
            </a:extLst>
          </p:cNvPr>
          <p:cNvSpPr>
            <a:spLocks noChangeArrowheads="1"/>
          </p:cNvSpPr>
          <p:nvPr/>
        </p:nvSpPr>
        <p:spPr bwMode="auto">
          <a:xfrm>
            <a:off x="5398945" y="3035506"/>
            <a:ext cx="792525" cy="545283"/>
          </a:xfrm>
          <a:prstGeom prst="roundRect">
            <a:avLst>
              <a:gd name="adj" fmla="val 16667"/>
            </a:avLst>
          </a:prstGeom>
          <a:solidFill>
            <a:srgbClr val="FFFFFF"/>
          </a:solidFill>
          <a:ln w="3816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endParaRPr lang="en-IN" altLang="en-US" dirty="0"/>
          </a:p>
        </p:txBody>
      </p:sp>
      <p:sp>
        <p:nvSpPr>
          <p:cNvPr id="94" name="AutoShape 7">
            <a:extLst>
              <a:ext uri="{FF2B5EF4-FFF2-40B4-BE49-F238E27FC236}">
                <a16:creationId xmlns:a16="http://schemas.microsoft.com/office/drawing/2014/main" id="{8C7CC034-67B7-418B-B500-5866AA9B9D1E}"/>
              </a:ext>
            </a:extLst>
          </p:cNvPr>
          <p:cNvSpPr>
            <a:spLocks noChangeArrowheads="1"/>
          </p:cNvSpPr>
          <p:nvPr/>
        </p:nvSpPr>
        <p:spPr bwMode="auto">
          <a:xfrm>
            <a:off x="8251218" y="4027677"/>
            <a:ext cx="792525" cy="545283"/>
          </a:xfrm>
          <a:prstGeom prst="roundRect">
            <a:avLst>
              <a:gd name="adj" fmla="val 16667"/>
            </a:avLst>
          </a:prstGeom>
          <a:solidFill>
            <a:srgbClr val="FFFFFF"/>
          </a:solidFill>
          <a:ln w="3816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endParaRPr lang="en-IN" altLang="en-US" dirty="0"/>
          </a:p>
        </p:txBody>
      </p:sp>
      <p:sp>
        <p:nvSpPr>
          <p:cNvPr id="102" name="AutoShape 7">
            <a:extLst>
              <a:ext uri="{FF2B5EF4-FFF2-40B4-BE49-F238E27FC236}">
                <a16:creationId xmlns:a16="http://schemas.microsoft.com/office/drawing/2014/main" id="{5D1AA9F5-5E1A-4C09-B505-560EF962AB71}"/>
              </a:ext>
            </a:extLst>
          </p:cNvPr>
          <p:cNvSpPr>
            <a:spLocks noChangeArrowheads="1"/>
          </p:cNvSpPr>
          <p:nvPr/>
        </p:nvSpPr>
        <p:spPr bwMode="auto">
          <a:xfrm>
            <a:off x="6455657" y="3033194"/>
            <a:ext cx="792525" cy="545283"/>
          </a:xfrm>
          <a:prstGeom prst="roundRect">
            <a:avLst>
              <a:gd name="adj" fmla="val 16667"/>
            </a:avLst>
          </a:prstGeom>
          <a:solidFill>
            <a:srgbClr val="FFFFFF"/>
          </a:solidFill>
          <a:ln w="3816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endParaRPr lang="en-IN" altLang="en-US" dirty="0"/>
          </a:p>
        </p:txBody>
      </p:sp>
      <p:sp>
        <p:nvSpPr>
          <p:cNvPr id="103" name="AutoShape 7">
            <a:extLst>
              <a:ext uri="{FF2B5EF4-FFF2-40B4-BE49-F238E27FC236}">
                <a16:creationId xmlns:a16="http://schemas.microsoft.com/office/drawing/2014/main" id="{DE96BB15-B6F5-4CEA-8D65-2FFB27886065}"/>
              </a:ext>
            </a:extLst>
          </p:cNvPr>
          <p:cNvSpPr>
            <a:spLocks noChangeArrowheads="1"/>
          </p:cNvSpPr>
          <p:nvPr/>
        </p:nvSpPr>
        <p:spPr bwMode="auto">
          <a:xfrm>
            <a:off x="7458693" y="3033194"/>
            <a:ext cx="792525" cy="545283"/>
          </a:xfrm>
          <a:prstGeom prst="roundRect">
            <a:avLst>
              <a:gd name="adj" fmla="val 16667"/>
            </a:avLst>
          </a:prstGeom>
          <a:solidFill>
            <a:srgbClr val="FFFFFF"/>
          </a:solidFill>
          <a:ln w="3816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endParaRPr lang="en-IN" altLang="en-US" dirty="0"/>
          </a:p>
        </p:txBody>
      </p:sp>
      <p:sp>
        <p:nvSpPr>
          <p:cNvPr id="107" name="AutoShape 7">
            <a:extLst>
              <a:ext uri="{FF2B5EF4-FFF2-40B4-BE49-F238E27FC236}">
                <a16:creationId xmlns:a16="http://schemas.microsoft.com/office/drawing/2014/main" id="{B766D5DE-832E-4899-BFCC-BB5CDA06053B}"/>
              </a:ext>
            </a:extLst>
          </p:cNvPr>
          <p:cNvSpPr>
            <a:spLocks noChangeArrowheads="1"/>
          </p:cNvSpPr>
          <p:nvPr/>
        </p:nvSpPr>
        <p:spPr bwMode="auto">
          <a:xfrm>
            <a:off x="11399475" y="3061845"/>
            <a:ext cx="792525" cy="545283"/>
          </a:xfrm>
          <a:prstGeom prst="roundRect">
            <a:avLst>
              <a:gd name="adj" fmla="val 16667"/>
            </a:avLst>
          </a:prstGeom>
          <a:solidFill>
            <a:srgbClr val="FFFFFF"/>
          </a:solidFill>
          <a:ln w="3816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endParaRPr lang="en-IN" altLang="en-US" dirty="0"/>
          </a:p>
        </p:txBody>
      </p:sp>
      <p:cxnSp>
        <p:nvCxnSpPr>
          <p:cNvPr id="113" name="Connector: Elbow 112">
            <a:extLst>
              <a:ext uri="{FF2B5EF4-FFF2-40B4-BE49-F238E27FC236}">
                <a16:creationId xmlns:a16="http://schemas.microsoft.com/office/drawing/2014/main" id="{880815D6-1810-437D-8A54-A9BF9A1DE64A}"/>
              </a:ext>
            </a:extLst>
          </p:cNvPr>
          <p:cNvCxnSpPr>
            <a:cxnSpLocks/>
            <a:stCxn id="83" idx="3"/>
            <a:endCxn id="107" idx="0"/>
          </p:cNvCxnSpPr>
          <p:nvPr/>
        </p:nvCxnSpPr>
        <p:spPr>
          <a:xfrm>
            <a:off x="11143844" y="2559137"/>
            <a:ext cx="651894" cy="502708"/>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Connector: Elbow 113">
            <a:extLst>
              <a:ext uri="{FF2B5EF4-FFF2-40B4-BE49-F238E27FC236}">
                <a16:creationId xmlns:a16="http://schemas.microsoft.com/office/drawing/2014/main" id="{3F706AFE-4626-4CAC-B6E9-5DBE66C26EDB}"/>
              </a:ext>
            </a:extLst>
          </p:cNvPr>
          <p:cNvCxnSpPr>
            <a:cxnSpLocks/>
            <a:stCxn id="84" idx="1"/>
          </p:cNvCxnSpPr>
          <p:nvPr/>
        </p:nvCxnSpPr>
        <p:spPr>
          <a:xfrm rot="10800000" flipV="1">
            <a:off x="8647481" y="3428436"/>
            <a:ext cx="279136" cy="580735"/>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Connector: Elbow 114">
            <a:extLst>
              <a:ext uri="{FF2B5EF4-FFF2-40B4-BE49-F238E27FC236}">
                <a16:creationId xmlns:a16="http://schemas.microsoft.com/office/drawing/2014/main" id="{E6486222-6E16-4943-ABA2-0B0C24072DB2}"/>
              </a:ext>
            </a:extLst>
          </p:cNvPr>
          <p:cNvCxnSpPr>
            <a:cxnSpLocks/>
            <a:stCxn id="84" idx="3"/>
            <a:endCxn id="55" idx="0"/>
          </p:cNvCxnSpPr>
          <p:nvPr/>
        </p:nvCxnSpPr>
        <p:spPr>
          <a:xfrm>
            <a:off x="9721040" y="3428437"/>
            <a:ext cx="267380" cy="561619"/>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Connector: Elbow 115">
            <a:extLst>
              <a:ext uri="{FF2B5EF4-FFF2-40B4-BE49-F238E27FC236}">
                <a16:creationId xmlns:a16="http://schemas.microsoft.com/office/drawing/2014/main" id="{111B6D52-31F6-4BCA-B642-58DBCDFC8786}"/>
              </a:ext>
            </a:extLst>
          </p:cNvPr>
          <p:cNvCxnSpPr>
            <a:cxnSpLocks/>
            <a:stCxn id="67" idx="1"/>
            <a:endCxn id="93" idx="0"/>
          </p:cNvCxnSpPr>
          <p:nvPr/>
        </p:nvCxnSpPr>
        <p:spPr>
          <a:xfrm rot="10800000" flipV="1">
            <a:off x="5795208" y="2461418"/>
            <a:ext cx="650944" cy="574087"/>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Connector: Elbow 116">
            <a:extLst>
              <a:ext uri="{FF2B5EF4-FFF2-40B4-BE49-F238E27FC236}">
                <a16:creationId xmlns:a16="http://schemas.microsoft.com/office/drawing/2014/main" id="{EF0E50B1-BB99-44BD-8CC7-19A4C9661F26}"/>
              </a:ext>
            </a:extLst>
          </p:cNvPr>
          <p:cNvCxnSpPr>
            <a:cxnSpLocks/>
            <a:stCxn id="67" idx="3"/>
            <a:endCxn id="103" idx="0"/>
          </p:cNvCxnSpPr>
          <p:nvPr/>
        </p:nvCxnSpPr>
        <p:spPr>
          <a:xfrm>
            <a:off x="7240575" y="2461419"/>
            <a:ext cx="614381" cy="571775"/>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CA100736-D4E8-443C-8E9A-0C53E19F65B7}"/>
              </a:ext>
            </a:extLst>
          </p:cNvPr>
          <p:cNvCxnSpPr>
            <a:cxnSpLocks/>
            <a:stCxn id="67" idx="2"/>
            <a:endCxn id="102" idx="0"/>
          </p:cNvCxnSpPr>
          <p:nvPr/>
        </p:nvCxnSpPr>
        <p:spPr>
          <a:xfrm>
            <a:off x="6843364" y="2828010"/>
            <a:ext cx="8556" cy="20518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8" name="AutoShape 7">
            <a:extLst>
              <a:ext uri="{FF2B5EF4-FFF2-40B4-BE49-F238E27FC236}">
                <a16:creationId xmlns:a16="http://schemas.microsoft.com/office/drawing/2014/main" id="{DC72B99A-D084-4ECD-9993-1531B0107436}"/>
              </a:ext>
            </a:extLst>
          </p:cNvPr>
          <p:cNvSpPr>
            <a:spLocks noChangeArrowheads="1"/>
          </p:cNvSpPr>
          <p:nvPr/>
        </p:nvSpPr>
        <p:spPr bwMode="auto">
          <a:xfrm>
            <a:off x="8911668" y="3074618"/>
            <a:ext cx="792525" cy="545283"/>
          </a:xfrm>
          <a:prstGeom prst="roundRect">
            <a:avLst>
              <a:gd name="adj" fmla="val 16667"/>
            </a:avLst>
          </a:prstGeom>
          <a:solidFill>
            <a:srgbClr val="FFFFFF"/>
          </a:solidFill>
          <a:ln w="3816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endParaRPr lang="en-IN" altLang="en-US" dirty="0"/>
          </a:p>
        </p:txBody>
      </p:sp>
      <p:pic>
        <p:nvPicPr>
          <p:cNvPr id="119" name="Picture 118">
            <a:extLst>
              <a:ext uri="{FF2B5EF4-FFF2-40B4-BE49-F238E27FC236}">
                <a16:creationId xmlns:a16="http://schemas.microsoft.com/office/drawing/2014/main" id="{7B36722D-B49E-4888-ACC3-C2BE65925033}"/>
              </a:ext>
            </a:extLst>
          </p:cNvPr>
          <p:cNvPicPr>
            <a:picLocks noChangeAspect="1"/>
          </p:cNvPicPr>
          <p:nvPr/>
        </p:nvPicPr>
        <p:blipFill>
          <a:blip r:embed="rId3"/>
          <a:stretch>
            <a:fillRect/>
          </a:stretch>
        </p:blipFill>
        <p:spPr>
          <a:xfrm>
            <a:off x="11098114" y="604502"/>
            <a:ext cx="1010687" cy="965223"/>
          </a:xfrm>
          <a:prstGeom prst="rect">
            <a:avLst/>
          </a:prstGeom>
        </p:spPr>
      </p:pic>
      <p:sp>
        <p:nvSpPr>
          <p:cNvPr id="120" name="Speech Bubble: Rectangle 119">
            <a:extLst>
              <a:ext uri="{FF2B5EF4-FFF2-40B4-BE49-F238E27FC236}">
                <a16:creationId xmlns:a16="http://schemas.microsoft.com/office/drawing/2014/main" id="{3B98B7E8-5D54-4C94-9DC4-58DC6EB145DC}"/>
              </a:ext>
            </a:extLst>
          </p:cNvPr>
          <p:cNvSpPr/>
          <p:nvPr/>
        </p:nvSpPr>
        <p:spPr>
          <a:xfrm>
            <a:off x="8687812" y="176069"/>
            <a:ext cx="2628395" cy="821499"/>
          </a:xfrm>
          <a:prstGeom prst="wedgeRectCallout">
            <a:avLst>
              <a:gd name="adj1" fmla="val 56239"/>
              <a:gd name="adj2" fmla="val 52713"/>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000" b="0" dirty="0">
                <a:solidFill>
                  <a:schemeClr val="tx1"/>
                </a:solidFill>
                <a:latin typeface="Abadi Extra Light" panose="020B0204020104020204" pitchFamily="34" charset="0"/>
              </a:rPr>
              <a:t>Usually, cross-validation can be used to decide size/shape</a:t>
            </a:r>
          </a:p>
        </p:txBody>
      </p:sp>
      <p:pic>
        <p:nvPicPr>
          <p:cNvPr id="121" name="Picture 120">
            <a:extLst>
              <a:ext uri="{FF2B5EF4-FFF2-40B4-BE49-F238E27FC236}">
                <a16:creationId xmlns:a16="http://schemas.microsoft.com/office/drawing/2014/main" id="{848ED10C-196C-40B6-BF5A-3571BB1C637E}"/>
              </a:ext>
            </a:extLst>
          </p:cNvPr>
          <p:cNvPicPr>
            <a:picLocks noChangeAspect="1"/>
          </p:cNvPicPr>
          <p:nvPr/>
        </p:nvPicPr>
        <p:blipFill>
          <a:blip r:embed="rId3"/>
          <a:stretch>
            <a:fillRect/>
          </a:stretch>
        </p:blipFill>
        <p:spPr>
          <a:xfrm>
            <a:off x="11207195" y="5136430"/>
            <a:ext cx="1010687" cy="965223"/>
          </a:xfrm>
          <a:prstGeom prst="rect">
            <a:avLst/>
          </a:prstGeom>
        </p:spPr>
      </p:pic>
      <p:sp>
        <p:nvSpPr>
          <p:cNvPr id="122" name="Speech Bubble: Rectangle 121">
            <a:extLst>
              <a:ext uri="{FF2B5EF4-FFF2-40B4-BE49-F238E27FC236}">
                <a16:creationId xmlns:a16="http://schemas.microsoft.com/office/drawing/2014/main" id="{34046C09-9D12-475A-91EF-3DAB9C2FB20E}"/>
              </a:ext>
            </a:extLst>
          </p:cNvPr>
          <p:cNvSpPr/>
          <p:nvPr/>
        </p:nvSpPr>
        <p:spPr>
          <a:xfrm>
            <a:off x="8352587" y="4657939"/>
            <a:ext cx="2937786" cy="861419"/>
          </a:xfrm>
          <a:prstGeom prst="wedgeRectCallout">
            <a:avLst>
              <a:gd name="adj1" fmla="val 56239"/>
              <a:gd name="adj2" fmla="val 52713"/>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000" b="0" dirty="0">
                <a:solidFill>
                  <a:schemeClr val="tx1"/>
                </a:solidFill>
                <a:latin typeface="Abadi Extra Light" panose="020B0204020104020204" pitchFamily="34" charset="0"/>
              </a:rPr>
              <a:t>Usually, constant prediction at leaf nodes used since it will be very fast</a:t>
            </a:r>
          </a:p>
        </p:txBody>
      </p:sp>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982974AA-C88A-4ECC-8CAC-FDDFC5C83B44}"/>
                  </a:ext>
                </a:extLst>
              </p14:cNvPr>
              <p14:cNvContentPartPr/>
              <p14:nvPr/>
            </p14:nvContentPartPr>
            <p14:xfrm>
              <a:off x="393840" y="1905120"/>
              <a:ext cx="11601720" cy="4197600"/>
            </p14:xfrm>
          </p:contentPart>
        </mc:Choice>
        <mc:Fallback>
          <p:pic>
            <p:nvPicPr>
              <p:cNvPr id="3" name="Ink 2">
                <a:extLst>
                  <a:ext uri="{FF2B5EF4-FFF2-40B4-BE49-F238E27FC236}">
                    <a16:creationId xmlns:a16="http://schemas.microsoft.com/office/drawing/2014/main" id="{982974AA-C88A-4ECC-8CAC-FDDFC5C83B44}"/>
                  </a:ext>
                </a:extLst>
              </p:cNvPr>
              <p:cNvPicPr/>
              <p:nvPr/>
            </p:nvPicPr>
            <p:blipFill>
              <a:blip r:embed="rId5"/>
              <a:stretch>
                <a:fillRect/>
              </a:stretch>
            </p:blipFill>
            <p:spPr>
              <a:xfrm>
                <a:off x="384480" y="1895760"/>
                <a:ext cx="11620440" cy="4216320"/>
              </a:xfrm>
              <a:prstGeom prst="rect">
                <a:avLst/>
              </a:prstGeom>
            </p:spPr>
          </p:pic>
        </mc:Fallback>
      </mc:AlternateContent>
    </p:spTree>
    <p:custDataLst>
      <p:tags r:id="rId1"/>
    </p:custDataLst>
    <p:extLst>
      <p:ext uri="{BB962C8B-B14F-4D97-AF65-F5344CB8AC3E}">
        <p14:creationId xmlns:p14="http://schemas.microsoft.com/office/powerpoint/2010/main" val="252186145"/>
      </p:ext>
    </p:extLst>
  </p:cSld>
  <p:clrMapOvr>
    <a:masterClrMapping/>
  </p:clrMapOvr>
  <mc:AlternateContent xmlns:mc="http://schemas.openxmlformats.org/markup-compatibility/2006" xmlns:p14="http://schemas.microsoft.com/office/powerpoint/2010/main">
    <mc:Choice Requires="p14">
      <p:transition spd="slow" p14:dur="2000" advTm="322748"/>
    </mc:Choice>
    <mc:Fallback xmlns="">
      <p:transition spd="slow" advTm="32274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wipe(down)">
                                      <p:cBhvr>
                                        <p:cTn id="7" dur="500"/>
                                        <p:tgtEl>
                                          <p:spTgt spid="48"/>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7"/>
                                        </p:tgtEl>
                                        <p:attrNameLst>
                                          <p:attrName>style.visibility</p:attrName>
                                        </p:attrNameLst>
                                      </p:cBhvr>
                                      <p:to>
                                        <p:strVal val="visible"/>
                                      </p:to>
                                    </p:set>
                                    <p:animEffect transition="in" filter="wipe(down)">
                                      <p:cBhvr>
                                        <p:cTn id="10" dur="500"/>
                                        <p:tgtEl>
                                          <p:spTgt spid="67"/>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83"/>
                                        </p:tgtEl>
                                        <p:attrNameLst>
                                          <p:attrName>style.visibility</p:attrName>
                                        </p:attrNameLst>
                                      </p:cBhvr>
                                      <p:to>
                                        <p:strVal val="visible"/>
                                      </p:to>
                                    </p:set>
                                    <p:animEffect transition="in" filter="wipe(down)">
                                      <p:cBhvr>
                                        <p:cTn id="13" dur="500"/>
                                        <p:tgtEl>
                                          <p:spTgt spid="83"/>
                                        </p:tgtEl>
                                      </p:cBhvr>
                                    </p:animEffect>
                                  </p:childTnLst>
                                </p:cTn>
                              </p:par>
                              <p:par>
                                <p:cTn id="14" presetID="22" presetClass="entr" presetSubtype="4" fill="hold"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down)">
                                      <p:cBhvr>
                                        <p:cTn id="16" dur="500"/>
                                        <p:tgtEl>
                                          <p:spTgt spid="8"/>
                                        </p:tgtEl>
                                      </p:cBhvr>
                                    </p:animEffect>
                                  </p:childTnLst>
                                </p:cTn>
                              </p:par>
                              <p:par>
                                <p:cTn id="17" presetID="22" presetClass="entr" presetSubtype="4" fill="hold" nodeType="withEffect">
                                  <p:stCondLst>
                                    <p:cond delay="0"/>
                                  </p:stCondLst>
                                  <p:childTnLst>
                                    <p:set>
                                      <p:cBhvr>
                                        <p:cTn id="18" dur="1" fill="hold">
                                          <p:stCondLst>
                                            <p:cond delay="0"/>
                                          </p:stCondLst>
                                        </p:cTn>
                                        <p:tgtEl>
                                          <p:spTgt spid="87"/>
                                        </p:tgtEl>
                                        <p:attrNameLst>
                                          <p:attrName>style.visibility</p:attrName>
                                        </p:attrNameLst>
                                      </p:cBhvr>
                                      <p:to>
                                        <p:strVal val="visible"/>
                                      </p:to>
                                    </p:set>
                                    <p:animEffect transition="in" filter="wipe(down)">
                                      <p:cBhvr>
                                        <p:cTn id="19" dur="500"/>
                                        <p:tgtEl>
                                          <p:spTgt spid="87"/>
                                        </p:tgtEl>
                                      </p:cBhvr>
                                    </p:animEffect>
                                  </p:childTnLst>
                                </p:cTn>
                              </p:par>
                              <p:par>
                                <p:cTn id="20" presetID="22" presetClass="entr" presetSubtype="4" fill="hold" nodeType="withEffect">
                                  <p:stCondLst>
                                    <p:cond delay="0"/>
                                  </p:stCondLst>
                                  <p:childTnLst>
                                    <p:set>
                                      <p:cBhvr>
                                        <p:cTn id="21" dur="1" fill="hold">
                                          <p:stCondLst>
                                            <p:cond delay="0"/>
                                          </p:stCondLst>
                                        </p:cTn>
                                        <p:tgtEl>
                                          <p:spTgt spid="88"/>
                                        </p:tgtEl>
                                        <p:attrNameLst>
                                          <p:attrName>style.visibility</p:attrName>
                                        </p:attrNameLst>
                                      </p:cBhvr>
                                      <p:to>
                                        <p:strVal val="visible"/>
                                      </p:to>
                                    </p:set>
                                    <p:animEffect transition="in" filter="wipe(down)">
                                      <p:cBhvr>
                                        <p:cTn id="22" dur="500"/>
                                        <p:tgtEl>
                                          <p:spTgt spid="88"/>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93"/>
                                        </p:tgtEl>
                                        <p:attrNameLst>
                                          <p:attrName>style.visibility</p:attrName>
                                        </p:attrNameLst>
                                      </p:cBhvr>
                                      <p:to>
                                        <p:strVal val="visible"/>
                                      </p:to>
                                    </p:set>
                                    <p:animEffect transition="in" filter="wipe(down)">
                                      <p:cBhvr>
                                        <p:cTn id="25" dur="500"/>
                                        <p:tgtEl>
                                          <p:spTgt spid="93"/>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103"/>
                                        </p:tgtEl>
                                        <p:attrNameLst>
                                          <p:attrName>style.visibility</p:attrName>
                                        </p:attrNameLst>
                                      </p:cBhvr>
                                      <p:to>
                                        <p:strVal val="visible"/>
                                      </p:to>
                                    </p:set>
                                    <p:animEffect transition="in" filter="wipe(down)">
                                      <p:cBhvr>
                                        <p:cTn id="28" dur="500"/>
                                        <p:tgtEl>
                                          <p:spTgt spid="103"/>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107"/>
                                        </p:tgtEl>
                                        <p:attrNameLst>
                                          <p:attrName>style.visibility</p:attrName>
                                        </p:attrNameLst>
                                      </p:cBhvr>
                                      <p:to>
                                        <p:strVal val="visible"/>
                                      </p:to>
                                    </p:set>
                                    <p:animEffect transition="in" filter="wipe(down)">
                                      <p:cBhvr>
                                        <p:cTn id="31" dur="500"/>
                                        <p:tgtEl>
                                          <p:spTgt spid="107"/>
                                        </p:tgtEl>
                                      </p:cBhvr>
                                    </p:animEffect>
                                  </p:childTnLst>
                                </p:cTn>
                              </p:par>
                              <p:par>
                                <p:cTn id="32" presetID="22" presetClass="entr" presetSubtype="4" fill="hold" nodeType="withEffect">
                                  <p:stCondLst>
                                    <p:cond delay="0"/>
                                  </p:stCondLst>
                                  <p:childTnLst>
                                    <p:set>
                                      <p:cBhvr>
                                        <p:cTn id="33" dur="1" fill="hold">
                                          <p:stCondLst>
                                            <p:cond delay="0"/>
                                          </p:stCondLst>
                                        </p:cTn>
                                        <p:tgtEl>
                                          <p:spTgt spid="113"/>
                                        </p:tgtEl>
                                        <p:attrNameLst>
                                          <p:attrName>style.visibility</p:attrName>
                                        </p:attrNameLst>
                                      </p:cBhvr>
                                      <p:to>
                                        <p:strVal val="visible"/>
                                      </p:to>
                                    </p:set>
                                    <p:animEffect transition="in" filter="wipe(down)">
                                      <p:cBhvr>
                                        <p:cTn id="34" dur="500"/>
                                        <p:tgtEl>
                                          <p:spTgt spid="113"/>
                                        </p:tgtEl>
                                      </p:cBhvr>
                                    </p:animEffect>
                                  </p:childTnLst>
                                </p:cTn>
                              </p:par>
                              <p:par>
                                <p:cTn id="35" presetID="22" presetClass="entr" presetSubtype="4" fill="hold" nodeType="withEffect">
                                  <p:stCondLst>
                                    <p:cond delay="0"/>
                                  </p:stCondLst>
                                  <p:childTnLst>
                                    <p:set>
                                      <p:cBhvr>
                                        <p:cTn id="36" dur="1" fill="hold">
                                          <p:stCondLst>
                                            <p:cond delay="0"/>
                                          </p:stCondLst>
                                        </p:cTn>
                                        <p:tgtEl>
                                          <p:spTgt spid="116"/>
                                        </p:tgtEl>
                                        <p:attrNameLst>
                                          <p:attrName>style.visibility</p:attrName>
                                        </p:attrNameLst>
                                      </p:cBhvr>
                                      <p:to>
                                        <p:strVal val="visible"/>
                                      </p:to>
                                    </p:set>
                                    <p:animEffect transition="in" filter="wipe(down)">
                                      <p:cBhvr>
                                        <p:cTn id="37" dur="500"/>
                                        <p:tgtEl>
                                          <p:spTgt spid="116"/>
                                        </p:tgtEl>
                                      </p:cBhvr>
                                    </p:animEffect>
                                  </p:childTnLst>
                                </p:cTn>
                              </p:par>
                              <p:par>
                                <p:cTn id="38" presetID="22" presetClass="entr" presetSubtype="4" fill="hold" nodeType="withEffect">
                                  <p:stCondLst>
                                    <p:cond delay="0"/>
                                  </p:stCondLst>
                                  <p:childTnLst>
                                    <p:set>
                                      <p:cBhvr>
                                        <p:cTn id="39" dur="1" fill="hold">
                                          <p:stCondLst>
                                            <p:cond delay="0"/>
                                          </p:stCondLst>
                                        </p:cTn>
                                        <p:tgtEl>
                                          <p:spTgt spid="117"/>
                                        </p:tgtEl>
                                        <p:attrNameLst>
                                          <p:attrName>style.visibility</p:attrName>
                                        </p:attrNameLst>
                                      </p:cBhvr>
                                      <p:to>
                                        <p:strVal val="visible"/>
                                      </p:to>
                                    </p:set>
                                    <p:animEffect transition="in" filter="wipe(down)">
                                      <p:cBhvr>
                                        <p:cTn id="40" dur="500"/>
                                        <p:tgtEl>
                                          <p:spTgt spid="117"/>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118"/>
                                        </p:tgtEl>
                                        <p:attrNameLst>
                                          <p:attrName>style.visibility</p:attrName>
                                        </p:attrNameLst>
                                      </p:cBhvr>
                                      <p:to>
                                        <p:strVal val="visible"/>
                                      </p:to>
                                    </p:set>
                                    <p:animEffect transition="in" filter="wipe(down)">
                                      <p:cBhvr>
                                        <p:cTn id="43" dur="500"/>
                                        <p:tgtEl>
                                          <p:spTgt spid="118"/>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xit" presetSubtype="0" fill="hold" grpId="1" nodeType="clickEffect">
                                  <p:stCondLst>
                                    <p:cond delay="0"/>
                                  </p:stCondLst>
                                  <p:childTnLst>
                                    <p:set>
                                      <p:cBhvr>
                                        <p:cTn id="47" dur="1" fill="hold">
                                          <p:stCondLst>
                                            <p:cond delay="0"/>
                                          </p:stCondLst>
                                        </p:cTn>
                                        <p:tgtEl>
                                          <p:spTgt spid="118"/>
                                        </p:tgtEl>
                                        <p:attrNameLst>
                                          <p:attrName>style.visibility</p:attrName>
                                        </p:attrNameLst>
                                      </p:cBhvr>
                                      <p:to>
                                        <p:strVal val="hidden"/>
                                      </p:to>
                                    </p:set>
                                  </p:childTnLst>
                                </p:cTn>
                              </p:par>
                              <p:par>
                                <p:cTn id="48" presetID="22" presetClass="entr" presetSubtype="4" fill="hold" grpId="0" nodeType="withEffect">
                                  <p:stCondLst>
                                    <p:cond delay="0"/>
                                  </p:stCondLst>
                                  <p:childTnLst>
                                    <p:set>
                                      <p:cBhvr>
                                        <p:cTn id="49" dur="1" fill="hold">
                                          <p:stCondLst>
                                            <p:cond delay="0"/>
                                          </p:stCondLst>
                                        </p:cTn>
                                        <p:tgtEl>
                                          <p:spTgt spid="84"/>
                                        </p:tgtEl>
                                        <p:attrNameLst>
                                          <p:attrName>style.visibility</p:attrName>
                                        </p:attrNameLst>
                                      </p:cBhvr>
                                      <p:to>
                                        <p:strVal val="visible"/>
                                      </p:to>
                                    </p:set>
                                    <p:animEffect transition="in" filter="wipe(down)">
                                      <p:cBhvr>
                                        <p:cTn id="50" dur="500"/>
                                        <p:tgtEl>
                                          <p:spTgt spid="84"/>
                                        </p:tgtEl>
                                      </p:cBhvr>
                                    </p:animEffect>
                                  </p:childTnLst>
                                </p:cTn>
                              </p:par>
                              <p:par>
                                <p:cTn id="51" presetID="22" presetClass="entr" presetSubtype="4" fill="hold" grpId="0" nodeType="withEffect">
                                  <p:stCondLst>
                                    <p:cond delay="0"/>
                                  </p:stCondLst>
                                  <p:childTnLst>
                                    <p:set>
                                      <p:cBhvr>
                                        <p:cTn id="52" dur="1" fill="hold">
                                          <p:stCondLst>
                                            <p:cond delay="0"/>
                                          </p:stCondLst>
                                        </p:cTn>
                                        <p:tgtEl>
                                          <p:spTgt spid="55"/>
                                        </p:tgtEl>
                                        <p:attrNameLst>
                                          <p:attrName>style.visibility</p:attrName>
                                        </p:attrNameLst>
                                      </p:cBhvr>
                                      <p:to>
                                        <p:strVal val="visible"/>
                                      </p:to>
                                    </p:set>
                                    <p:animEffect transition="in" filter="wipe(down)">
                                      <p:cBhvr>
                                        <p:cTn id="53" dur="500"/>
                                        <p:tgtEl>
                                          <p:spTgt spid="55"/>
                                        </p:tgtEl>
                                      </p:cBhvr>
                                    </p:animEffect>
                                  </p:childTnLst>
                                </p:cTn>
                              </p:par>
                              <p:par>
                                <p:cTn id="54" presetID="22" presetClass="entr" presetSubtype="4" fill="hold" grpId="0" nodeType="withEffect">
                                  <p:stCondLst>
                                    <p:cond delay="0"/>
                                  </p:stCondLst>
                                  <p:childTnLst>
                                    <p:set>
                                      <p:cBhvr>
                                        <p:cTn id="55" dur="1" fill="hold">
                                          <p:stCondLst>
                                            <p:cond delay="0"/>
                                          </p:stCondLst>
                                        </p:cTn>
                                        <p:tgtEl>
                                          <p:spTgt spid="94"/>
                                        </p:tgtEl>
                                        <p:attrNameLst>
                                          <p:attrName>style.visibility</p:attrName>
                                        </p:attrNameLst>
                                      </p:cBhvr>
                                      <p:to>
                                        <p:strVal val="visible"/>
                                      </p:to>
                                    </p:set>
                                    <p:animEffect transition="in" filter="wipe(down)">
                                      <p:cBhvr>
                                        <p:cTn id="56" dur="500"/>
                                        <p:tgtEl>
                                          <p:spTgt spid="94"/>
                                        </p:tgtEl>
                                      </p:cBhvr>
                                    </p:animEffect>
                                  </p:childTnLst>
                                </p:cTn>
                              </p:par>
                              <p:par>
                                <p:cTn id="57" presetID="22" presetClass="entr" presetSubtype="4" fill="hold" nodeType="withEffect">
                                  <p:stCondLst>
                                    <p:cond delay="0"/>
                                  </p:stCondLst>
                                  <p:childTnLst>
                                    <p:set>
                                      <p:cBhvr>
                                        <p:cTn id="58" dur="1" fill="hold">
                                          <p:stCondLst>
                                            <p:cond delay="0"/>
                                          </p:stCondLst>
                                        </p:cTn>
                                        <p:tgtEl>
                                          <p:spTgt spid="115"/>
                                        </p:tgtEl>
                                        <p:attrNameLst>
                                          <p:attrName>style.visibility</p:attrName>
                                        </p:attrNameLst>
                                      </p:cBhvr>
                                      <p:to>
                                        <p:strVal val="visible"/>
                                      </p:to>
                                    </p:set>
                                    <p:animEffect transition="in" filter="wipe(down)">
                                      <p:cBhvr>
                                        <p:cTn id="59" dur="500"/>
                                        <p:tgtEl>
                                          <p:spTgt spid="115"/>
                                        </p:tgtEl>
                                      </p:cBhvr>
                                    </p:animEffect>
                                  </p:childTnLst>
                                </p:cTn>
                              </p:par>
                              <p:par>
                                <p:cTn id="60" presetID="22" presetClass="entr" presetSubtype="4" fill="hold" nodeType="withEffect">
                                  <p:stCondLst>
                                    <p:cond delay="0"/>
                                  </p:stCondLst>
                                  <p:childTnLst>
                                    <p:set>
                                      <p:cBhvr>
                                        <p:cTn id="61" dur="1" fill="hold">
                                          <p:stCondLst>
                                            <p:cond delay="0"/>
                                          </p:stCondLst>
                                        </p:cTn>
                                        <p:tgtEl>
                                          <p:spTgt spid="114"/>
                                        </p:tgtEl>
                                        <p:attrNameLst>
                                          <p:attrName>style.visibility</p:attrName>
                                        </p:attrNameLst>
                                      </p:cBhvr>
                                      <p:to>
                                        <p:strVal val="visible"/>
                                      </p:to>
                                    </p:set>
                                    <p:animEffect transition="in" filter="wipe(down)">
                                      <p:cBhvr>
                                        <p:cTn id="62" dur="500"/>
                                        <p:tgtEl>
                                          <p:spTgt spid="114"/>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102"/>
                                        </p:tgtEl>
                                        <p:attrNameLst>
                                          <p:attrName>style.visibility</p:attrName>
                                        </p:attrNameLst>
                                      </p:cBhvr>
                                      <p:to>
                                        <p:strVal val="visible"/>
                                      </p:to>
                                    </p:set>
                                    <p:animEffect transition="in" filter="wipe(down)">
                                      <p:cBhvr>
                                        <p:cTn id="67" dur="500"/>
                                        <p:tgtEl>
                                          <p:spTgt spid="102"/>
                                        </p:tgtEl>
                                      </p:cBhvr>
                                    </p:animEffect>
                                  </p:childTnLst>
                                </p:cTn>
                              </p:par>
                              <p:par>
                                <p:cTn id="68" presetID="22" presetClass="entr" presetSubtype="4" fill="hold" nodeType="withEffect">
                                  <p:stCondLst>
                                    <p:cond delay="0"/>
                                  </p:stCondLst>
                                  <p:childTnLst>
                                    <p:set>
                                      <p:cBhvr>
                                        <p:cTn id="69" dur="1" fill="hold">
                                          <p:stCondLst>
                                            <p:cond delay="0"/>
                                          </p:stCondLst>
                                        </p:cTn>
                                        <p:tgtEl>
                                          <p:spTgt spid="32"/>
                                        </p:tgtEl>
                                        <p:attrNameLst>
                                          <p:attrName>style.visibility</p:attrName>
                                        </p:attrNameLst>
                                      </p:cBhvr>
                                      <p:to>
                                        <p:strVal val="visible"/>
                                      </p:to>
                                    </p:set>
                                    <p:animEffect transition="in" filter="wipe(down)">
                                      <p:cBhvr>
                                        <p:cTn id="70" dur="500"/>
                                        <p:tgtEl>
                                          <p:spTgt spid="32"/>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4" fill="hold" nodeType="clickEffect">
                                  <p:stCondLst>
                                    <p:cond delay="0"/>
                                  </p:stCondLst>
                                  <p:childTnLst>
                                    <p:set>
                                      <p:cBhvr>
                                        <p:cTn id="74" dur="1" fill="hold">
                                          <p:stCondLst>
                                            <p:cond delay="0"/>
                                          </p:stCondLst>
                                        </p:cTn>
                                        <p:tgtEl>
                                          <p:spTgt spid="47">
                                            <p:txEl>
                                              <p:pRg st="5" end="5"/>
                                            </p:txEl>
                                          </p:spTgt>
                                        </p:tgtEl>
                                        <p:attrNameLst>
                                          <p:attrName>style.visibility</p:attrName>
                                        </p:attrNameLst>
                                      </p:cBhvr>
                                      <p:to>
                                        <p:strVal val="visible"/>
                                      </p:to>
                                    </p:set>
                                    <p:animEffect transition="in" filter="wipe(down)">
                                      <p:cBhvr>
                                        <p:cTn id="75" dur="500"/>
                                        <p:tgtEl>
                                          <p:spTgt spid="47">
                                            <p:txEl>
                                              <p:pRg st="5" end="5"/>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4" fill="hold" nodeType="clickEffect">
                                  <p:stCondLst>
                                    <p:cond delay="0"/>
                                  </p:stCondLst>
                                  <p:childTnLst>
                                    <p:set>
                                      <p:cBhvr>
                                        <p:cTn id="79" dur="1" fill="hold">
                                          <p:stCondLst>
                                            <p:cond delay="0"/>
                                          </p:stCondLst>
                                        </p:cTn>
                                        <p:tgtEl>
                                          <p:spTgt spid="47">
                                            <p:txEl>
                                              <p:pRg st="6" end="6"/>
                                            </p:txEl>
                                          </p:spTgt>
                                        </p:tgtEl>
                                        <p:attrNameLst>
                                          <p:attrName>style.visibility</p:attrName>
                                        </p:attrNameLst>
                                      </p:cBhvr>
                                      <p:to>
                                        <p:strVal val="visible"/>
                                      </p:to>
                                    </p:set>
                                    <p:animEffect transition="in" filter="wipe(down)">
                                      <p:cBhvr>
                                        <p:cTn id="80" dur="500"/>
                                        <p:tgtEl>
                                          <p:spTgt spid="47">
                                            <p:txEl>
                                              <p:pRg st="6" end="6"/>
                                            </p:txEl>
                                          </p:spTgt>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4" fill="hold" nodeType="clickEffect">
                                  <p:stCondLst>
                                    <p:cond delay="0"/>
                                  </p:stCondLst>
                                  <p:childTnLst>
                                    <p:set>
                                      <p:cBhvr>
                                        <p:cTn id="84" dur="1" fill="hold">
                                          <p:stCondLst>
                                            <p:cond delay="0"/>
                                          </p:stCondLst>
                                        </p:cTn>
                                        <p:tgtEl>
                                          <p:spTgt spid="47">
                                            <p:txEl>
                                              <p:pRg st="7" end="7"/>
                                            </p:txEl>
                                          </p:spTgt>
                                        </p:tgtEl>
                                        <p:attrNameLst>
                                          <p:attrName>style.visibility</p:attrName>
                                        </p:attrNameLst>
                                      </p:cBhvr>
                                      <p:to>
                                        <p:strVal val="visible"/>
                                      </p:to>
                                    </p:set>
                                    <p:animEffect transition="in" filter="wipe(down)">
                                      <p:cBhvr>
                                        <p:cTn id="85" dur="500"/>
                                        <p:tgtEl>
                                          <p:spTgt spid="47">
                                            <p:txEl>
                                              <p:pRg st="7" end="7"/>
                                            </p:txEl>
                                          </p:spTgt>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4" fill="hold" nodeType="clickEffect">
                                  <p:stCondLst>
                                    <p:cond delay="0"/>
                                  </p:stCondLst>
                                  <p:childTnLst>
                                    <p:set>
                                      <p:cBhvr>
                                        <p:cTn id="89" dur="1" fill="hold">
                                          <p:stCondLst>
                                            <p:cond delay="0"/>
                                          </p:stCondLst>
                                        </p:cTn>
                                        <p:tgtEl>
                                          <p:spTgt spid="47">
                                            <p:txEl>
                                              <p:pRg st="9" end="9"/>
                                            </p:txEl>
                                          </p:spTgt>
                                        </p:tgtEl>
                                        <p:attrNameLst>
                                          <p:attrName>style.visibility</p:attrName>
                                        </p:attrNameLst>
                                      </p:cBhvr>
                                      <p:to>
                                        <p:strVal val="visible"/>
                                      </p:to>
                                    </p:set>
                                    <p:animEffect transition="in" filter="wipe(down)">
                                      <p:cBhvr>
                                        <p:cTn id="90" dur="500"/>
                                        <p:tgtEl>
                                          <p:spTgt spid="47">
                                            <p:txEl>
                                              <p:pRg st="9" end="9"/>
                                            </p:txEl>
                                          </p:spTgt>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4" fill="hold" nodeType="clickEffect">
                                  <p:stCondLst>
                                    <p:cond delay="0"/>
                                  </p:stCondLst>
                                  <p:childTnLst>
                                    <p:set>
                                      <p:cBhvr>
                                        <p:cTn id="94" dur="1" fill="hold">
                                          <p:stCondLst>
                                            <p:cond delay="0"/>
                                          </p:stCondLst>
                                        </p:cTn>
                                        <p:tgtEl>
                                          <p:spTgt spid="47">
                                            <p:txEl>
                                              <p:pRg st="10" end="10"/>
                                            </p:txEl>
                                          </p:spTgt>
                                        </p:tgtEl>
                                        <p:attrNameLst>
                                          <p:attrName>style.visibility</p:attrName>
                                        </p:attrNameLst>
                                      </p:cBhvr>
                                      <p:to>
                                        <p:strVal val="visible"/>
                                      </p:to>
                                    </p:set>
                                    <p:animEffect transition="in" filter="wipe(down)">
                                      <p:cBhvr>
                                        <p:cTn id="95" dur="500"/>
                                        <p:tgtEl>
                                          <p:spTgt spid="47">
                                            <p:txEl>
                                              <p:pRg st="10" end="10"/>
                                            </p:txEl>
                                          </p:spTgt>
                                        </p:tgtEl>
                                      </p:cBhvr>
                                    </p:animEffect>
                                  </p:childTnLst>
                                </p:cTn>
                              </p:par>
                            </p:childTnLst>
                          </p:cTn>
                        </p:par>
                      </p:childTnLst>
                    </p:cTn>
                  </p:par>
                  <p:par>
                    <p:cTn id="96" fill="hold">
                      <p:stCondLst>
                        <p:cond delay="indefinite"/>
                      </p:stCondLst>
                      <p:childTnLst>
                        <p:par>
                          <p:cTn id="97" fill="hold">
                            <p:stCondLst>
                              <p:cond delay="0"/>
                            </p:stCondLst>
                            <p:childTnLst>
                              <p:par>
                                <p:cTn id="98" presetID="22" presetClass="entr" presetSubtype="4" fill="hold" nodeType="clickEffect">
                                  <p:stCondLst>
                                    <p:cond delay="0"/>
                                  </p:stCondLst>
                                  <p:childTnLst>
                                    <p:set>
                                      <p:cBhvr>
                                        <p:cTn id="99" dur="1" fill="hold">
                                          <p:stCondLst>
                                            <p:cond delay="0"/>
                                          </p:stCondLst>
                                        </p:cTn>
                                        <p:tgtEl>
                                          <p:spTgt spid="47">
                                            <p:txEl>
                                              <p:pRg st="11" end="11"/>
                                            </p:txEl>
                                          </p:spTgt>
                                        </p:tgtEl>
                                        <p:attrNameLst>
                                          <p:attrName>style.visibility</p:attrName>
                                        </p:attrNameLst>
                                      </p:cBhvr>
                                      <p:to>
                                        <p:strVal val="visible"/>
                                      </p:to>
                                    </p:set>
                                    <p:animEffect transition="in" filter="wipe(down)">
                                      <p:cBhvr>
                                        <p:cTn id="100" dur="500"/>
                                        <p:tgtEl>
                                          <p:spTgt spid="47">
                                            <p:txEl>
                                              <p:pRg st="11" end="11"/>
                                            </p:txEl>
                                          </p:spTgt>
                                        </p:tgtEl>
                                      </p:cBhvr>
                                    </p:animEffect>
                                  </p:childTnLst>
                                </p:cTn>
                              </p:par>
                            </p:childTnLst>
                          </p:cTn>
                        </p:par>
                      </p:childTnLst>
                    </p:cTn>
                  </p:par>
                  <p:par>
                    <p:cTn id="101" fill="hold">
                      <p:stCondLst>
                        <p:cond delay="indefinite"/>
                      </p:stCondLst>
                      <p:childTnLst>
                        <p:par>
                          <p:cTn id="102" fill="hold">
                            <p:stCondLst>
                              <p:cond delay="0"/>
                            </p:stCondLst>
                            <p:childTnLst>
                              <p:par>
                                <p:cTn id="103" presetID="22" presetClass="entr" presetSubtype="4" fill="hold" nodeType="clickEffect">
                                  <p:stCondLst>
                                    <p:cond delay="0"/>
                                  </p:stCondLst>
                                  <p:childTnLst>
                                    <p:set>
                                      <p:cBhvr>
                                        <p:cTn id="104" dur="1" fill="hold">
                                          <p:stCondLst>
                                            <p:cond delay="0"/>
                                          </p:stCondLst>
                                        </p:cTn>
                                        <p:tgtEl>
                                          <p:spTgt spid="47">
                                            <p:txEl>
                                              <p:pRg st="12" end="12"/>
                                            </p:txEl>
                                          </p:spTgt>
                                        </p:tgtEl>
                                        <p:attrNameLst>
                                          <p:attrName>style.visibility</p:attrName>
                                        </p:attrNameLst>
                                      </p:cBhvr>
                                      <p:to>
                                        <p:strVal val="visible"/>
                                      </p:to>
                                    </p:set>
                                    <p:animEffect transition="in" filter="wipe(down)">
                                      <p:cBhvr>
                                        <p:cTn id="105" dur="500"/>
                                        <p:tgtEl>
                                          <p:spTgt spid="47">
                                            <p:txEl>
                                              <p:pRg st="12" end="12"/>
                                            </p:txEl>
                                          </p:spTgt>
                                        </p:tgtEl>
                                      </p:cBhvr>
                                    </p:animEffect>
                                  </p:childTnLst>
                                </p:cTn>
                              </p:par>
                            </p:childTnLst>
                          </p:cTn>
                        </p:par>
                      </p:childTnLst>
                    </p:cTn>
                  </p:par>
                  <p:par>
                    <p:cTn id="106" fill="hold">
                      <p:stCondLst>
                        <p:cond delay="indefinite"/>
                      </p:stCondLst>
                      <p:childTnLst>
                        <p:par>
                          <p:cTn id="107" fill="hold">
                            <p:stCondLst>
                              <p:cond delay="0"/>
                            </p:stCondLst>
                            <p:childTnLst>
                              <p:par>
                                <p:cTn id="108" presetID="22" presetClass="entr" presetSubtype="4" fill="hold" nodeType="clickEffect">
                                  <p:stCondLst>
                                    <p:cond delay="0"/>
                                  </p:stCondLst>
                                  <p:childTnLst>
                                    <p:set>
                                      <p:cBhvr>
                                        <p:cTn id="109" dur="1" fill="hold">
                                          <p:stCondLst>
                                            <p:cond delay="0"/>
                                          </p:stCondLst>
                                        </p:cTn>
                                        <p:tgtEl>
                                          <p:spTgt spid="119"/>
                                        </p:tgtEl>
                                        <p:attrNameLst>
                                          <p:attrName>style.visibility</p:attrName>
                                        </p:attrNameLst>
                                      </p:cBhvr>
                                      <p:to>
                                        <p:strVal val="visible"/>
                                      </p:to>
                                    </p:set>
                                    <p:animEffect transition="in" filter="wipe(down)">
                                      <p:cBhvr>
                                        <p:cTn id="110" dur="500"/>
                                        <p:tgtEl>
                                          <p:spTgt spid="119"/>
                                        </p:tgtEl>
                                      </p:cBhvr>
                                    </p:animEffect>
                                  </p:childTnLst>
                                </p:cTn>
                              </p:par>
                            </p:childTnLst>
                          </p:cTn>
                        </p:par>
                      </p:childTnLst>
                    </p:cTn>
                  </p:par>
                  <p:par>
                    <p:cTn id="111" fill="hold">
                      <p:stCondLst>
                        <p:cond delay="indefinite"/>
                      </p:stCondLst>
                      <p:childTnLst>
                        <p:par>
                          <p:cTn id="112" fill="hold">
                            <p:stCondLst>
                              <p:cond delay="0"/>
                            </p:stCondLst>
                            <p:childTnLst>
                              <p:par>
                                <p:cTn id="113" presetID="22" presetClass="entr" presetSubtype="4" fill="hold" grpId="0" nodeType="clickEffect">
                                  <p:stCondLst>
                                    <p:cond delay="0"/>
                                  </p:stCondLst>
                                  <p:childTnLst>
                                    <p:set>
                                      <p:cBhvr>
                                        <p:cTn id="114" dur="1" fill="hold">
                                          <p:stCondLst>
                                            <p:cond delay="0"/>
                                          </p:stCondLst>
                                        </p:cTn>
                                        <p:tgtEl>
                                          <p:spTgt spid="120"/>
                                        </p:tgtEl>
                                        <p:attrNameLst>
                                          <p:attrName>style.visibility</p:attrName>
                                        </p:attrNameLst>
                                      </p:cBhvr>
                                      <p:to>
                                        <p:strVal val="visible"/>
                                      </p:to>
                                    </p:set>
                                    <p:animEffect transition="in" filter="wipe(down)">
                                      <p:cBhvr>
                                        <p:cTn id="115" dur="500"/>
                                        <p:tgtEl>
                                          <p:spTgt spid="120"/>
                                        </p:tgtEl>
                                      </p:cBhvr>
                                    </p:animEffect>
                                  </p:childTnLst>
                                </p:cTn>
                              </p:par>
                            </p:childTnLst>
                          </p:cTn>
                        </p:par>
                      </p:childTnLst>
                    </p:cTn>
                  </p:par>
                  <p:par>
                    <p:cTn id="116" fill="hold">
                      <p:stCondLst>
                        <p:cond delay="indefinite"/>
                      </p:stCondLst>
                      <p:childTnLst>
                        <p:par>
                          <p:cTn id="117" fill="hold">
                            <p:stCondLst>
                              <p:cond delay="0"/>
                            </p:stCondLst>
                            <p:childTnLst>
                              <p:par>
                                <p:cTn id="118" presetID="22" presetClass="entr" presetSubtype="4" fill="hold" nodeType="clickEffect">
                                  <p:stCondLst>
                                    <p:cond delay="0"/>
                                  </p:stCondLst>
                                  <p:childTnLst>
                                    <p:set>
                                      <p:cBhvr>
                                        <p:cTn id="119" dur="1" fill="hold">
                                          <p:stCondLst>
                                            <p:cond delay="0"/>
                                          </p:stCondLst>
                                        </p:cTn>
                                        <p:tgtEl>
                                          <p:spTgt spid="121"/>
                                        </p:tgtEl>
                                        <p:attrNameLst>
                                          <p:attrName>style.visibility</p:attrName>
                                        </p:attrNameLst>
                                      </p:cBhvr>
                                      <p:to>
                                        <p:strVal val="visible"/>
                                      </p:to>
                                    </p:set>
                                    <p:animEffect transition="in" filter="wipe(down)">
                                      <p:cBhvr>
                                        <p:cTn id="120" dur="500"/>
                                        <p:tgtEl>
                                          <p:spTgt spid="121"/>
                                        </p:tgtEl>
                                      </p:cBhvr>
                                    </p:animEffect>
                                  </p:childTnLst>
                                </p:cTn>
                              </p:par>
                            </p:childTnLst>
                          </p:cTn>
                        </p:par>
                      </p:childTnLst>
                    </p:cTn>
                  </p:par>
                  <p:par>
                    <p:cTn id="121" fill="hold">
                      <p:stCondLst>
                        <p:cond delay="indefinite"/>
                      </p:stCondLst>
                      <p:childTnLst>
                        <p:par>
                          <p:cTn id="122" fill="hold">
                            <p:stCondLst>
                              <p:cond delay="0"/>
                            </p:stCondLst>
                            <p:childTnLst>
                              <p:par>
                                <p:cTn id="123" presetID="22" presetClass="entr" presetSubtype="4" fill="hold" grpId="0" nodeType="clickEffect">
                                  <p:stCondLst>
                                    <p:cond delay="0"/>
                                  </p:stCondLst>
                                  <p:childTnLst>
                                    <p:set>
                                      <p:cBhvr>
                                        <p:cTn id="124" dur="1" fill="hold">
                                          <p:stCondLst>
                                            <p:cond delay="0"/>
                                          </p:stCondLst>
                                        </p:cTn>
                                        <p:tgtEl>
                                          <p:spTgt spid="122"/>
                                        </p:tgtEl>
                                        <p:attrNameLst>
                                          <p:attrName>style.visibility</p:attrName>
                                        </p:attrNameLst>
                                      </p:cBhvr>
                                      <p:to>
                                        <p:strVal val="visible"/>
                                      </p:to>
                                    </p:set>
                                    <p:animEffect transition="in" filter="wipe(down)">
                                      <p:cBhvr>
                                        <p:cTn id="125" dur="500"/>
                                        <p:tgtEl>
                                          <p:spTgt spid="122"/>
                                        </p:tgtEl>
                                      </p:cBhvr>
                                    </p:animEffect>
                                  </p:childTnLst>
                                </p:cTn>
                              </p:par>
                            </p:childTnLst>
                          </p:cTn>
                        </p:par>
                      </p:childTnLst>
                    </p:cTn>
                  </p:par>
                  <p:par>
                    <p:cTn id="126" fill="hold">
                      <p:stCondLst>
                        <p:cond delay="indefinite"/>
                      </p:stCondLst>
                      <p:childTnLst>
                        <p:par>
                          <p:cTn id="127" fill="hold">
                            <p:stCondLst>
                              <p:cond delay="0"/>
                            </p:stCondLst>
                            <p:childTnLst>
                              <p:par>
                                <p:cTn id="128" presetID="22" presetClass="entr" presetSubtype="4" fill="hold" grpId="0" nodeType="clickEffect">
                                  <p:stCondLst>
                                    <p:cond delay="0"/>
                                  </p:stCondLst>
                                  <p:childTnLst>
                                    <p:set>
                                      <p:cBhvr>
                                        <p:cTn id="129" dur="1" fill="hold">
                                          <p:stCondLst>
                                            <p:cond delay="0"/>
                                          </p:stCondLst>
                                        </p:cTn>
                                        <p:tgtEl>
                                          <p:spTgt spid="43"/>
                                        </p:tgtEl>
                                        <p:attrNameLst>
                                          <p:attrName>style.visibility</p:attrName>
                                        </p:attrNameLst>
                                      </p:cBhvr>
                                      <p:to>
                                        <p:strVal val="visible"/>
                                      </p:to>
                                    </p:set>
                                    <p:animEffect transition="in" filter="wipe(down)">
                                      <p:cBhvr>
                                        <p:cTn id="130"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8" grpId="0" animBg="1"/>
      <p:bldP spid="55" grpId="0" animBg="1"/>
      <p:bldP spid="67" grpId="0" animBg="1"/>
      <p:bldP spid="83" grpId="0" animBg="1"/>
      <p:bldP spid="84" grpId="0" animBg="1"/>
      <p:bldP spid="93" grpId="0" animBg="1"/>
      <p:bldP spid="94" grpId="0" animBg="1"/>
      <p:bldP spid="102" grpId="0" animBg="1"/>
      <p:bldP spid="103" grpId="0" animBg="1"/>
      <p:bldP spid="107" grpId="0" animBg="1"/>
      <p:bldP spid="118" grpId="0" animBg="1"/>
      <p:bldP spid="118" grpId="1" animBg="1"/>
      <p:bldP spid="120" grpId="0" animBg="1"/>
      <p:bldP spid="12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dirty="0">
                <a:solidFill>
                  <a:schemeClr val="accent2">
                    <a:lumMod val="75000"/>
                  </a:schemeClr>
                </a:solidFill>
              </a:rPr>
              <a:t>How to Split at Internal Nodes?</a:t>
            </a:r>
          </a:p>
        </p:txBody>
      </p:sp>
      <p:sp>
        <p:nvSpPr>
          <p:cNvPr id="47" name="Content Placeholder 2">
            <a:extLst>
              <a:ext uri="{FF2B5EF4-FFF2-40B4-BE49-F238E27FC236}">
                <a16:creationId xmlns:a16="http://schemas.microsoft.com/office/drawing/2014/main" id="{60A06722-EDF2-4418-9797-499014F68A53}"/>
              </a:ext>
            </a:extLst>
          </p:cNvPr>
          <p:cNvSpPr>
            <a:spLocks noGrp="1"/>
          </p:cNvSpPr>
          <p:nvPr>
            <p:ph idx="1"/>
          </p:nvPr>
        </p:nvSpPr>
        <p:spPr>
          <a:xfrm>
            <a:off x="281354" y="991182"/>
            <a:ext cx="11740617" cy="5557532"/>
          </a:xfrm>
        </p:spPr>
        <p:txBody>
          <a:bodyPr>
            <a:noAutofit/>
          </a:bodyPr>
          <a:lstStyle/>
          <a:p>
            <a:pPr>
              <a:buFont typeface="Wingdings" panose="05000000000000000000" pitchFamily="2" charset="2"/>
              <a:buChar char="§"/>
            </a:pPr>
            <a:r>
              <a:rPr lang="en-GB" dirty="0">
                <a:latin typeface="Abadi Extra Light" panose="020B0204020104020204" pitchFamily="34" charset="0"/>
              </a:rPr>
              <a:t>Recall that each internal node receives a subset of all the training inputs</a:t>
            </a:r>
          </a:p>
          <a:p>
            <a:pPr>
              <a:buFont typeface="Wingdings" panose="05000000000000000000" pitchFamily="2" charset="2"/>
              <a:buChar char="§"/>
            </a:pPr>
            <a:r>
              <a:rPr lang="en-GB" dirty="0">
                <a:latin typeface="Abadi Extra Light" panose="020B0204020104020204" pitchFamily="34" charset="0"/>
              </a:rPr>
              <a:t>Regardless of the criterion, the split should result in as “pure” groups as possible</a:t>
            </a:r>
          </a:p>
          <a:p>
            <a:pPr lvl="1">
              <a:buFont typeface="Wingdings" panose="05000000000000000000" pitchFamily="2" charset="2"/>
              <a:buChar char="§"/>
            </a:pPr>
            <a:r>
              <a:rPr lang="en-GB" dirty="0">
                <a:latin typeface="Abadi Extra Light" panose="020B0204020104020204" pitchFamily="34" charset="0"/>
              </a:rPr>
              <a:t>A pure group means that the majority of the inputs have the same label/output</a:t>
            </a:r>
          </a:p>
          <a:p>
            <a:pPr lvl="1">
              <a:buFont typeface="Wingdings" panose="05000000000000000000" pitchFamily="2" charset="2"/>
              <a:buChar char="§"/>
            </a:pPr>
            <a:endParaRPr lang="en-GB" dirty="0">
              <a:latin typeface="Abadi Extra Light" panose="020B0204020104020204" pitchFamily="34" charset="0"/>
            </a:endParaRPr>
          </a:p>
          <a:p>
            <a:pPr lvl="1">
              <a:buFont typeface="Wingdings" panose="05000000000000000000" pitchFamily="2" charset="2"/>
              <a:buChar char="§"/>
            </a:pPr>
            <a:endParaRPr lang="en-GB" dirty="0">
              <a:latin typeface="Abadi Extra Light" panose="020B0204020104020204" pitchFamily="34" charset="0"/>
            </a:endParaRPr>
          </a:p>
          <a:p>
            <a:pPr lvl="1">
              <a:buFont typeface="Wingdings" panose="05000000000000000000" pitchFamily="2" charset="2"/>
              <a:buChar char="§"/>
            </a:pPr>
            <a:endParaRPr lang="en-GB" dirty="0">
              <a:latin typeface="Abadi Extra Light" panose="020B0204020104020204" pitchFamily="34" charset="0"/>
            </a:endParaRPr>
          </a:p>
          <a:p>
            <a:pPr lvl="1">
              <a:buFont typeface="Wingdings" panose="05000000000000000000" pitchFamily="2" charset="2"/>
              <a:buChar char="§"/>
            </a:pPr>
            <a:endParaRPr lang="en-GB" dirty="0">
              <a:latin typeface="Abadi Extra Light" panose="020B0204020104020204" pitchFamily="34" charset="0"/>
            </a:endParaRPr>
          </a:p>
          <a:p>
            <a:pPr lvl="1">
              <a:buFont typeface="Wingdings" panose="05000000000000000000" pitchFamily="2" charset="2"/>
              <a:buChar char="§"/>
            </a:pPr>
            <a:endParaRPr lang="en-GB" dirty="0">
              <a:latin typeface="Abadi Extra Light" panose="020B0204020104020204" pitchFamily="34" charset="0"/>
            </a:endParaRPr>
          </a:p>
          <a:p>
            <a:pPr lvl="1">
              <a:buFont typeface="Wingdings" panose="05000000000000000000" pitchFamily="2" charset="2"/>
              <a:buChar char="§"/>
            </a:pPr>
            <a:endParaRPr lang="en-GB" dirty="0">
              <a:latin typeface="Abadi Extra Light" panose="020B0204020104020204" pitchFamily="34" charset="0"/>
            </a:endParaRPr>
          </a:p>
          <a:p>
            <a:pPr marL="457200" lvl="1" indent="0">
              <a:buNone/>
            </a:pPr>
            <a:endParaRPr lang="en-GB" dirty="0">
              <a:latin typeface="Abadi Extra Light" panose="020B0204020104020204" pitchFamily="34" charset="0"/>
            </a:endParaRPr>
          </a:p>
          <a:p>
            <a:pPr>
              <a:buFont typeface="Wingdings" panose="05000000000000000000" pitchFamily="2" charset="2"/>
              <a:buChar char="§"/>
            </a:pPr>
            <a:r>
              <a:rPr lang="en-GB" dirty="0">
                <a:latin typeface="Abadi Extra Light" panose="020B0204020104020204" pitchFamily="34" charset="0"/>
              </a:rPr>
              <a:t>For classification problems (discrete outputs), entropy is a measure of purity</a:t>
            </a:r>
          </a:p>
          <a:p>
            <a:pPr lvl="1">
              <a:buFont typeface="Wingdings" panose="05000000000000000000" pitchFamily="2" charset="2"/>
              <a:buChar char="§"/>
            </a:pPr>
            <a:r>
              <a:rPr lang="en-GB" dirty="0">
                <a:latin typeface="Abadi Extra Light" panose="020B0204020104020204" pitchFamily="34" charset="0"/>
              </a:rPr>
              <a:t>Low entropy ⇒ high purity (less uniform label distribution)</a:t>
            </a:r>
          </a:p>
          <a:p>
            <a:pPr lvl="1">
              <a:buFont typeface="Wingdings" panose="05000000000000000000" pitchFamily="2" charset="2"/>
              <a:buChar char="§"/>
            </a:pPr>
            <a:r>
              <a:rPr lang="en-GB" dirty="0">
                <a:latin typeface="Abadi Extra Light" panose="020B0204020104020204" pitchFamily="34" charset="0"/>
              </a:rPr>
              <a:t>Splits that give the largest reduction (before split vs after split) in entropy are preferred (this reduction is also known as “information gain”)</a:t>
            </a:r>
          </a:p>
          <a:p>
            <a:pPr>
              <a:buFont typeface="Wingdings" panose="05000000000000000000" pitchFamily="2" charset="2"/>
              <a:buChar char="§"/>
            </a:pPr>
            <a:endParaRPr lang="en-GB" dirty="0">
              <a:latin typeface="Abadi Extra Light" panose="020B0204020104020204" pitchFamily="34" charset="0"/>
            </a:endParaRPr>
          </a:p>
          <a:p>
            <a:pPr marL="0" indent="0">
              <a:buNone/>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marL="0" indent="0">
              <a:buNone/>
            </a:pPr>
            <a:endParaRPr lang="en-GB" dirty="0">
              <a:latin typeface="Abadi Extra Light" panose="020B0204020104020204" pitchFamily="34" charset="0"/>
            </a:endParaRPr>
          </a:p>
          <a:p>
            <a:pPr marL="0" indent="0">
              <a:buNone/>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sz="1100" dirty="0">
              <a:latin typeface="Abadi Extra Light" panose="020B0204020104020204" pitchFamily="34" charset="0"/>
            </a:endParaRPr>
          </a:p>
          <a:p>
            <a:pPr marL="0" indent="0">
              <a:buNone/>
            </a:pPr>
            <a:endParaRPr lang="en-GB" sz="1100" dirty="0">
              <a:latin typeface="Abadi Extra Light" panose="020B0204020104020204" pitchFamily="34" charset="0"/>
            </a:endParaRPr>
          </a:p>
        </p:txBody>
      </p:sp>
      <p:pic>
        <p:nvPicPr>
          <p:cNvPr id="5" name="Picture 4">
            <a:extLst>
              <a:ext uri="{FF2B5EF4-FFF2-40B4-BE49-F238E27FC236}">
                <a16:creationId xmlns:a16="http://schemas.microsoft.com/office/drawing/2014/main" id="{443F0600-FAFB-4EEA-A70F-F31899D1B284}"/>
              </a:ext>
            </a:extLst>
          </p:cNvPr>
          <p:cNvPicPr>
            <a:picLocks noChangeAspect="1"/>
          </p:cNvPicPr>
          <p:nvPr/>
        </p:nvPicPr>
        <p:blipFill>
          <a:blip r:embed="rId3"/>
          <a:stretch>
            <a:fillRect/>
          </a:stretch>
        </p:blipFill>
        <p:spPr>
          <a:xfrm>
            <a:off x="2801965" y="2504658"/>
            <a:ext cx="2542513" cy="2483969"/>
          </a:xfrm>
          <a:prstGeom prst="rect">
            <a:avLst/>
          </a:prstGeom>
        </p:spPr>
      </p:pic>
      <p:pic>
        <p:nvPicPr>
          <p:cNvPr id="6" name="Picture 5">
            <a:extLst>
              <a:ext uri="{FF2B5EF4-FFF2-40B4-BE49-F238E27FC236}">
                <a16:creationId xmlns:a16="http://schemas.microsoft.com/office/drawing/2014/main" id="{24239692-6F9C-496B-97F0-5976A198F282}"/>
              </a:ext>
            </a:extLst>
          </p:cNvPr>
          <p:cNvPicPr>
            <a:picLocks noChangeAspect="1"/>
          </p:cNvPicPr>
          <p:nvPr/>
        </p:nvPicPr>
        <p:blipFill>
          <a:blip r:embed="rId4"/>
          <a:stretch>
            <a:fillRect/>
          </a:stretch>
        </p:blipFill>
        <p:spPr>
          <a:xfrm>
            <a:off x="6355553" y="2504658"/>
            <a:ext cx="2542513" cy="2419035"/>
          </a:xfrm>
          <a:prstGeom prst="rect">
            <a:avLst/>
          </a:prstGeom>
        </p:spPr>
      </p:pic>
      <p:sp>
        <p:nvSpPr>
          <p:cNvPr id="34" name="Slide Number Placeholder 11">
            <a:extLst>
              <a:ext uri="{FF2B5EF4-FFF2-40B4-BE49-F238E27FC236}">
                <a16:creationId xmlns:a16="http://schemas.microsoft.com/office/drawing/2014/main" id="{654534A6-6982-490D-B588-F4FDB5F5D6B9}"/>
              </a:ext>
            </a:extLst>
          </p:cNvPr>
          <p:cNvSpPr txBox="1">
            <a:spLocks/>
          </p:cNvSpPr>
          <p:nvPr/>
        </p:nvSpPr>
        <p:spPr>
          <a:xfrm>
            <a:off x="11419146" y="169682"/>
            <a:ext cx="602825"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0FED9D3-AF84-488D-8A6A-726D5349CDAB}" type="slidenum">
              <a:rPr lang="en-IN" sz="2800" smtClean="0">
                <a:solidFill>
                  <a:schemeClr val="accent2">
                    <a:lumMod val="40000"/>
                    <a:lumOff val="60000"/>
                  </a:schemeClr>
                </a:solidFill>
              </a:rPr>
              <a:pPr/>
              <a:t>9</a:t>
            </a:fld>
            <a:endParaRPr lang="en-IN" sz="2800" dirty="0">
              <a:solidFill>
                <a:schemeClr val="accent2">
                  <a:lumMod val="40000"/>
                  <a:lumOff val="60000"/>
                </a:schemeClr>
              </a:solidFill>
            </a:endParaRPr>
          </a:p>
        </p:txBody>
      </p:sp>
      <mc:AlternateContent xmlns:mc="http://schemas.openxmlformats.org/markup-compatibility/2006">
        <mc:Choice xmlns:p14="http://schemas.microsoft.com/office/powerpoint/2010/main" Requires="p14">
          <p:contentPart p14:bwMode="auto" r:id="rId5">
            <p14:nvContentPartPr>
              <p14:cNvPr id="3" name="Ink 2">
                <a:extLst>
                  <a:ext uri="{FF2B5EF4-FFF2-40B4-BE49-F238E27FC236}">
                    <a16:creationId xmlns:a16="http://schemas.microsoft.com/office/drawing/2014/main" id="{A644CE2F-89BF-44D5-B71E-B9ABC1A9B738}"/>
                  </a:ext>
                </a:extLst>
              </p14:cNvPr>
              <p14:cNvContentPartPr/>
              <p14:nvPr/>
            </p14:nvContentPartPr>
            <p14:xfrm>
              <a:off x="2851200" y="4381560"/>
              <a:ext cx="4934160" cy="724320"/>
            </p14:xfrm>
          </p:contentPart>
        </mc:Choice>
        <mc:Fallback>
          <p:pic>
            <p:nvPicPr>
              <p:cNvPr id="3" name="Ink 2">
                <a:extLst>
                  <a:ext uri="{FF2B5EF4-FFF2-40B4-BE49-F238E27FC236}">
                    <a16:creationId xmlns:a16="http://schemas.microsoft.com/office/drawing/2014/main" id="{A644CE2F-89BF-44D5-B71E-B9ABC1A9B738}"/>
                  </a:ext>
                </a:extLst>
              </p:cNvPr>
              <p:cNvPicPr/>
              <p:nvPr/>
            </p:nvPicPr>
            <p:blipFill>
              <a:blip r:embed="rId6"/>
              <a:stretch>
                <a:fillRect/>
              </a:stretch>
            </p:blipFill>
            <p:spPr>
              <a:xfrm>
                <a:off x="2841840" y="4372200"/>
                <a:ext cx="4952880" cy="743040"/>
              </a:xfrm>
              <a:prstGeom prst="rect">
                <a:avLst/>
              </a:prstGeom>
            </p:spPr>
          </p:pic>
        </mc:Fallback>
      </mc:AlternateContent>
    </p:spTree>
    <p:custDataLst>
      <p:tags r:id="rId1"/>
    </p:custDataLst>
    <p:extLst>
      <p:ext uri="{BB962C8B-B14F-4D97-AF65-F5344CB8AC3E}">
        <p14:creationId xmlns:p14="http://schemas.microsoft.com/office/powerpoint/2010/main" val="1100093531"/>
      </p:ext>
    </p:extLst>
  </p:cSld>
  <p:clrMapOvr>
    <a:masterClrMapping/>
  </p:clrMapOvr>
  <mc:AlternateContent xmlns:mc="http://schemas.openxmlformats.org/markup-compatibility/2006" xmlns:p14="http://schemas.microsoft.com/office/powerpoint/2010/main">
    <mc:Choice Requires="p14">
      <p:transition spd="slow" p14:dur="2000" advTm="314591"/>
    </mc:Choice>
    <mc:Fallback xmlns="">
      <p:transition spd="slow" advTm="31459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7">
                                            <p:txEl>
                                              <p:pRg st="0" end="0"/>
                                            </p:txEl>
                                          </p:spTgt>
                                        </p:tgtEl>
                                        <p:attrNameLst>
                                          <p:attrName>style.visibility</p:attrName>
                                        </p:attrNameLst>
                                      </p:cBhvr>
                                      <p:to>
                                        <p:strVal val="visible"/>
                                      </p:to>
                                    </p:set>
                                    <p:animEffect transition="in" filter="wipe(down)">
                                      <p:cBhvr>
                                        <p:cTn id="7" dur="500"/>
                                        <p:tgtEl>
                                          <p:spTgt spid="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7">
                                            <p:txEl>
                                              <p:pRg st="1" end="1"/>
                                            </p:txEl>
                                          </p:spTgt>
                                        </p:tgtEl>
                                        <p:attrNameLst>
                                          <p:attrName>style.visibility</p:attrName>
                                        </p:attrNameLst>
                                      </p:cBhvr>
                                      <p:to>
                                        <p:strVal val="visible"/>
                                      </p:to>
                                    </p:set>
                                    <p:animEffect transition="in" filter="wipe(down)">
                                      <p:cBhvr>
                                        <p:cTn id="12" dur="500"/>
                                        <p:tgtEl>
                                          <p:spTgt spid="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7">
                                            <p:txEl>
                                              <p:pRg st="2" end="2"/>
                                            </p:txEl>
                                          </p:spTgt>
                                        </p:tgtEl>
                                        <p:attrNameLst>
                                          <p:attrName>style.visibility</p:attrName>
                                        </p:attrNameLst>
                                      </p:cBhvr>
                                      <p:to>
                                        <p:strVal val="visible"/>
                                      </p:to>
                                    </p:set>
                                    <p:animEffect transition="in" filter="wipe(down)">
                                      <p:cBhvr>
                                        <p:cTn id="17" dur="500"/>
                                        <p:tgtEl>
                                          <p:spTgt spid="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down)">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down)">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47">
                                            <p:txEl>
                                              <p:pRg st="10" end="10"/>
                                            </p:txEl>
                                          </p:spTgt>
                                        </p:tgtEl>
                                        <p:attrNameLst>
                                          <p:attrName>style.visibility</p:attrName>
                                        </p:attrNameLst>
                                      </p:cBhvr>
                                      <p:to>
                                        <p:strVal val="visible"/>
                                      </p:to>
                                    </p:set>
                                    <p:animEffect transition="in" filter="wipe(down)">
                                      <p:cBhvr>
                                        <p:cTn id="32" dur="500"/>
                                        <p:tgtEl>
                                          <p:spTgt spid="47">
                                            <p:txEl>
                                              <p:pRg st="10" end="1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47">
                                            <p:txEl>
                                              <p:pRg st="11" end="11"/>
                                            </p:txEl>
                                          </p:spTgt>
                                        </p:tgtEl>
                                        <p:attrNameLst>
                                          <p:attrName>style.visibility</p:attrName>
                                        </p:attrNameLst>
                                      </p:cBhvr>
                                      <p:to>
                                        <p:strVal val="visible"/>
                                      </p:to>
                                    </p:set>
                                    <p:animEffect transition="in" filter="wipe(down)">
                                      <p:cBhvr>
                                        <p:cTn id="37" dur="500"/>
                                        <p:tgtEl>
                                          <p:spTgt spid="47">
                                            <p:txEl>
                                              <p:pRg st="11" end="1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47">
                                            <p:txEl>
                                              <p:pRg st="12" end="12"/>
                                            </p:txEl>
                                          </p:spTgt>
                                        </p:tgtEl>
                                        <p:attrNameLst>
                                          <p:attrName>style.visibility</p:attrName>
                                        </p:attrNameLst>
                                      </p:cBhvr>
                                      <p:to>
                                        <p:strVal val="visible"/>
                                      </p:to>
                                    </p:set>
                                    <p:animEffect transition="in" filter="wipe(down)">
                                      <p:cBhvr>
                                        <p:cTn id="42" dur="500"/>
                                        <p:tgtEl>
                                          <p:spTgt spid="47">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uiExpand="1" build="p"/>
    </p:bldLst>
  </p:timing>
</p:sld>
</file>

<file path=ppt/tags/tag1.xml><?xml version="1.0" encoding="utf-8"?>
<p:tagLst xmlns:a="http://schemas.openxmlformats.org/drawingml/2006/main" xmlns:r="http://schemas.openxmlformats.org/officeDocument/2006/relationships" xmlns:p="http://schemas.openxmlformats.org/presentationml/2006/main">
  <p:tag name="TIMING" val="|10.1|10.1|56|9|5.8|8.8|9.4"/>
</p:tagLst>
</file>

<file path=ppt/tags/tag10.xml><?xml version="1.0" encoding="utf-8"?>
<p:tagLst xmlns:a="http://schemas.openxmlformats.org/drawingml/2006/main" xmlns:r="http://schemas.openxmlformats.org/officeDocument/2006/relationships" xmlns:p="http://schemas.openxmlformats.org/presentationml/2006/main">
  <p:tag name="TIMING" val="|22.2|16.5|19|15.9|16.3|13.6|43.1|30.1|20.2|57.3"/>
</p:tagLst>
</file>

<file path=ppt/tags/tag11.xml><?xml version="1.0" encoding="utf-8"?>
<p:tagLst xmlns:a="http://schemas.openxmlformats.org/drawingml/2006/main" xmlns:r="http://schemas.openxmlformats.org/officeDocument/2006/relationships" xmlns:p="http://schemas.openxmlformats.org/presentationml/2006/main">
  <p:tag name="TIMING" val="|7|3.9|8.5|34.8|21.4|54.4"/>
</p:tagLst>
</file>

<file path=ppt/tags/tag12.xml><?xml version="1.0" encoding="utf-8"?>
<p:tagLst xmlns:a="http://schemas.openxmlformats.org/drawingml/2006/main" xmlns:r="http://schemas.openxmlformats.org/officeDocument/2006/relationships" xmlns:p="http://schemas.openxmlformats.org/presentationml/2006/main">
  <p:tag name="TIMING" val="|7.3|26.4|20.9|19.3|21.6|45.2|52.5|53|47.8"/>
</p:tagLst>
</file>

<file path=ppt/tags/tag13.xml><?xml version="1.0" encoding="utf-8"?>
<p:tagLst xmlns:a="http://schemas.openxmlformats.org/drawingml/2006/main" xmlns:r="http://schemas.openxmlformats.org/officeDocument/2006/relationships" xmlns:p="http://schemas.openxmlformats.org/presentationml/2006/main">
  <p:tag name="TIMING" val="|14.4|1.9|19.9|20.7|8.1|29.8|20.9|19|11.7|13|22"/>
</p:tagLst>
</file>

<file path=ppt/tags/tag14.xml><?xml version="1.0" encoding="utf-8"?>
<p:tagLst xmlns:a="http://schemas.openxmlformats.org/drawingml/2006/main" xmlns:r="http://schemas.openxmlformats.org/officeDocument/2006/relationships" xmlns:p="http://schemas.openxmlformats.org/presentationml/2006/main">
  <p:tag name="TIMING" val="|50.9|9.1|33.2|7.8|33.7|10.8"/>
</p:tagLst>
</file>

<file path=ppt/tags/tag15.xml><?xml version="1.0" encoding="utf-8"?>
<p:tagLst xmlns:a="http://schemas.openxmlformats.org/drawingml/2006/main" xmlns:r="http://schemas.openxmlformats.org/officeDocument/2006/relationships" xmlns:p="http://schemas.openxmlformats.org/presentationml/2006/main">
  <p:tag name="TIMING" val="|54.2|9.5|31|37.8|53.5|25.6|61.4|20.9|1.7|31.1|74.5"/>
</p:tagLst>
</file>

<file path=ppt/tags/tag16.xml><?xml version="1.0" encoding="utf-8"?>
<p:tagLst xmlns:a="http://schemas.openxmlformats.org/drawingml/2006/main" xmlns:r="http://schemas.openxmlformats.org/officeDocument/2006/relationships" xmlns:p="http://schemas.openxmlformats.org/presentationml/2006/main">
  <p:tag name="TIMING" val="|7.6|16.2|9.7|54.2|14.6|36.2|23.5|14.4|6.9|10.7|4.1|26.8|45.9|19.1"/>
</p:tagLst>
</file>

<file path=ppt/tags/tag17.xml><?xml version="1.0" encoding="utf-8"?>
<p:tagLst xmlns:a="http://schemas.openxmlformats.org/drawingml/2006/main" xmlns:r="http://schemas.openxmlformats.org/officeDocument/2006/relationships" xmlns:p="http://schemas.openxmlformats.org/presentationml/2006/main">
  <p:tag name="TIMING" val="|4.9|26.3|68.7|9.1|53.6|10.4|30.4|18.1|14.2|12.5|32.1|34.9"/>
</p:tagLst>
</file>

<file path=ppt/tags/tag18.xml><?xml version="1.0" encoding="utf-8"?>
<p:tagLst xmlns:a="http://schemas.openxmlformats.org/drawingml/2006/main" xmlns:r="http://schemas.openxmlformats.org/officeDocument/2006/relationships" xmlns:p="http://schemas.openxmlformats.org/presentationml/2006/main">
  <p:tag name="TIMING" val="|12.9|5|19.7|6.8|28.7|14.8|22.3|5.6|6|3.1|40.3|1|2.7|9.6|0.9|22.4|2.3"/>
</p:tagLst>
</file>

<file path=ppt/tags/tag19.xml><?xml version="1.0" encoding="utf-8"?>
<p:tagLst xmlns:a="http://schemas.openxmlformats.org/drawingml/2006/main" xmlns:r="http://schemas.openxmlformats.org/officeDocument/2006/relationships" xmlns:p="http://schemas.openxmlformats.org/presentationml/2006/main">
  <p:tag name="TIMING" val="|4.5|1.6|6.2|16.1|15|26|21.5|14.1|24.5|1.1|12.4|12.6|3.2|19.6"/>
</p:tagLst>
</file>

<file path=ppt/tags/tag2.xml><?xml version="1.0" encoding="utf-8"?>
<p:tagLst xmlns:a="http://schemas.openxmlformats.org/drawingml/2006/main" xmlns:r="http://schemas.openxmlformats.org/officeDocument/2006/relationships" xmlns:p="http://schemas.openxmlformats.org/presentationml/2006/main">
  <p:tag name="TIMING" val="|4.7|4.4|21.1|35.9|23.1|66.9|12.3|30.9|39.8|2.1|8.3|3.9|29.3|39.2|92.7"/>
</p:tagLst>
</file>

<file path=ppt/tags/tag3.xml><?xml version="1.0" encoding="utf-8"?>
<p:tagLst xmlns:a="http://schemas.openxmlformats.org/drawingml/2006/main" xmlns:r="http://schemas.openxmlformats.org/officeDocument/2006/relationships" xmlns:p="http://schemas.openxmlformats.org/presentationml/2006/main">
  <p:tag name="TIMING" val="|15.3|47.5|4|12|9.3|26.1|6.6|11.4|15.4|1.5|2.2|28.8|5.6|8.4|11.4|2.6|15.2|1.4|13.7|1.6|26.1|0.9|53.3|24.1|1.5|9.8|16.1|1|1.5|1.3"/>
</p:tagLst>
</file>

<file path=ppt/tags/tag4.xml><?xml version="1.0" encoding="utf-8"?>
<p:tagLst xmlns:a="http://schemas.openxmlformats.org/drawingml/2006/main" xmlns:r="http://schemas.openxmlformats.org/officeDocument/2006/relationships" xmlns:p="http://schemas.openxmlformats.org/presentationml/2006/main">
  <p:tag name="TIMING" val="|20.9|7.8|17.1|7.4|1.5|11.2|1.1|2.5|25|19.8|42.8|58.3|7.5|36.6"/>
</p:tagLst>
</file>

<file path=ppt/tags/tag5.xml><?xml version="1.0" encoding="utf-8"?>
<p:tagLst xmlns:a="http://schemas.openxmlformats.org/drawingml/2006/main" xmlns:r="http://schemas.openxmlformats.org/officeDocument/2006/relationships" xmlns:p="http://schemas.openxmlformats.org/presentationml/2006/main">
  <p:tag name="TIMING" val="|22.4|36.4|44.8|2.6|3|31.7|0|47.6|21|1.5|6.5|20.9|3.8|1.4|60.1|0.8"/>
</p:tagLst>
</file>

<file path=ppt/tags/tag6.xml><?xml version="1.0" encoding="utf-8"?>
<p:tagLst xmlns:a="http://schemas.openxmlformats.org/drawingml/2006/main" xmlns:r="http://schemas.openxmlformats.org/officeDocument/2006/relationships" xmlns:p="http://schemas.openxmlformats.org/presentationml/2006/main">
  <p:tag name="TIMING" val="|12.6|20.4|14.6|13.7|51|21.3|22.9|28.7|27.2|21.5|15.6|1|23.3|0.9|18.8"/>
</p:tagLst>
</file>

<file path=ppt/tags/tag7.xml><?xml version="1.0" encoding="utf-8"?>
<p:tagLst xmlns:a="http://schemas.openxmlformats.org/drawingml/2006/main" xmlns:r="http://schemas.openxmlformats.org/officeDocument/2006/relationships" xmlns:p="http://schemas.openxmlformats.org/presentationml/2006/main">
  <p:tag name="TIMING" val="|2.3|5.7|21.7|15|115.9|63.7|36.8|10.1"/>
</p:tagLst>
</file>

<file path=ppt/tags/tag8.xml><?xml version="1.0" encoding="utf-8"?>
<p:tagLst xmlns:a="http://schemas.openxmlformats.org/drawingml/2006/main" xmlns:r="http://schemas.openxmlformats.org/officeDocument/2006/relationships" xmlns:p="http://schemas.openxmlformats.org/presentationml/2006/main">
  <p:tag name="TIMING" val="|17.8|8.4|4.9|16.4|55.8|37.1|21.8|48|35.4"/>
</p:tagLst>
</file>

<file path=ppt/tags/tag9.xml><?xml version="1.0" encoding="utf-8"?>
<p:tagLst xmlns:a="http://schemas.openxmlformats.org/drawingml/2006/main" xmlns:r="http://schemas.openxmlformats.org/officeDocument/2006/relationships" xmlns:p="http://schemas.openxmlformats.org/presentationml/2006/main">
  <p:tag name="TIMING" val="|13.8|1.2|14.4|0.3|0.2"/>
</p:tagLst>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9ECD33"/>
      </a:accent1>
      <a:accent2>
        <a:srgbClr val="E19933"/>
      </a:accent2>
      <a:accent3>
        <a:srgbClr val="DC5D3D"/>
      </a:accent3>
      <a:accent4>
        <a:srgbClr val="A967CB"/>
      </a:accent4>
      <a:accent5>
        <a:srgbClr val="5EA5DD"/>
      </a:accent5>
      <a:accent6>
        <a:srgbClr val="44BEA9"/>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98D1675B-7325-48AD-994B-0DEF3379A98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3616</TotalTime>
  <Words>2827</Words>
  <Application>Microsoft Office PowerPoint</Application>
  <PresentationFormat>Widescreen</PresentationFormat>
  <Paragraphs>490</Paragraphs>
  <Slides>25</Slides>
  <Notes>1</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25</vt:i4>
      </vt:variant>
    </vt:vector>
  </HeadingPairs>
  <TitlesOfParts>
    <vt:vector size="35" baseType="lpstr">
      <vt:lpstr>Abadi Extra Light</vt:lpstr>
      <vt:lpstr>Arial</vt:lpstr>
      <vt:lpstr>Calibri</vt:lpstr>
      <vt:lpstr>Calibri Light</vt:lpstr>
      <vt:lpstr>Cambria Math</vt:lpstr>
      <vt:lpstr>Century Gothic</vt:lpstr>
      <vt:lpstr>Wingdings</vt:lpstr>
      <vt:lpstr>Wingdings 2</vt:lpstr>
      <vt:lpstr>Office Theme</vt:lpstr>
      <vt:lpstr>Quotable</vt:lpstr>
      <vt:lpstr>Lecture 11: Machine Learning II</vt:lpstr>
      <vt:lpstr>Decision Trees</vt:lpstr>
      <vt:lpstr>Decision Trees for Supervised Learning</vt:lpstr>
      <vt:lpstr>Decision Trees for Classification</vt:lpstr>
      <vt:lpstr>Decision Trees for Classification: Another Example</vt:lpstr>
      <vt:lpstr>Decision Trees for Regression</vt:lpstr>
      <vt:lpstr>3 Step in constructing Decision Tree</vt:lpstr>
      <vt:lpstr>Decision Trees: Some Considerations</vt:lpstr>
      <vt:lpstr>How to Split at Internal Nodes?</vt:lpstr>
      <vt:lpstr>Techniques to Split at Internal Nodes?</vt:lpstr>
      <vt:lpstr>Decision Tree Construction: An Example</vt:lpstr>
      <vt:lpstr>Constructing Decision Trees</vt:lpstr>
      <vt:lpstr>Decision Tree Construction: An Example</vt:lpstr>
      <vt:lpstr>Information theory detour</vt:lpstr>
      <vt:lpstr>Hartley’s Hat Example</vt:lpstr>
      <vt:lpstr>Entropy </vt:lpstr>
      <vt:lpstr>Entropy and Information Gain</vt:lpstr>
      <vt:lpstr>Entropy and Information Gain</vt:lpstr>
      <vt:lpstr>Growing the tree</vt:lpstr>
      <vt:lpstr>When to stop growing the tree?</vt:lpstr>
      <vt:lpstr>Avoiding Overfitting in DTs</vt:lpstr>
      <vt:lpstr>Decision Trees: Some Comments</vt:lpstr>
      <vt:lpstr>An Illustration: DT with Real-Valued Features</vt:lpstr>
      <vt:lpstr>Regression: Purity Metric</vt:lpstr>
      <vt:lpstr>Decision Trees: A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and Logistics</dc:title>
  <dc:creator>Piyush Rai</dc:creator>
  <cp:lastModifiedBy>Gagan Gupta</cp:lastModifiedBy>
  <cp:revision>133</cp:revision>
  <dcterms:created xsi:type="dcterms:W3CDTF">2020-07-07T20:42:16Z</dcterms:created>
  <dcterms:modified xsi:type="dcterms:W3CDTF">2021-09-18T10:01:56Z</dcterms:modified>
</cp:coreProperties>
</file>