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C3965-630E-4A52-8D48-FC6B00ED3892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E1AEE-2558-4979-8D40-DA1EB287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9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F8B1-7260-C155-1703-C048CA82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93025-69A9-EC79-C4EC-57FF9ECD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7335-0238-6A22-16B0-5957F950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896F-51C2-245A-7CF6-1ABC1FFD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962E-3601-4A24-3B73-2DEECFD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50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D6BB-B11A-8DB5-9E2E-ED3B02F6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14D0-52C5-EC8E-9ABA-E1136D5FC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637A-3B05-7F2B-C5D6-2D65B925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FBB5-CB63-AC35-25EB-B5E8C57A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BD0FA-FC42-F553-F29C-85F9722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8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E421B-ABD0-1993-2C5D-501FDEADF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A06FF-5A5F-FB4A-A1C3-49300BE08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AAA8E-91E8-B9F0-8533-2C6F6D1C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FE36-FDB1-8F80-0DCA-79564D22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CE25-42DE-2930-EE38-7DB59225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27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CC10-0636-5BEB-DF34-D5551996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B4FE-C141-7BB1-2DC7-E5C11C9C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20DF-88FF-0D5C-FA76-93038DD3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7B53C-2BF0-C96F-98D8-98157FAD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FF4E-7F25-61FD-2EC4-3865DFD9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2A35-CCBF-A2E1-2C43-2832AAFE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414D7-0A11-13E5-E004-71E1AF87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4B575-F757-2863-6B85-6808131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04C0-520D-7FED-36EE-A498C8CA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D86B-3F94-5A07-6396-3BCE68EB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73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C920-801C-FC7D-6694-B93A2ED3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A2DC-D4BD-693A-44C6-11A1129D5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F5294-79BB-3416-CA0A-228916FA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DAAE-9076-CB06-A07A-49BC1165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545FA-CEC1-77AD-E3B7-D191F54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76D3-5931-884A-841D-E78FDA3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18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1AA-361B-A8FB-38AA-987B4531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3E2A-9436-7C74-021A-422A1178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65AE-DB88-ACA7-3054-113A4E43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31F41-6731-ACCC-934F-32DE521BB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E02B8-9836-8073-FD34-4034173E9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78115-6CD6-C883-67E3-3FE496CA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F3E95-0E68-C1AD-57A4-62333AA2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C017B-BD2A-FA7C-1FE4-0D1CB81E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20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BD63-4AF9-E917-1B5B-C7F92F7B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7B037-EA27-86B5-8752-3D37F0EC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68DF6-02A4-0825-EFAD-EBFB3FE6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809EE-51B8-F464-5CC4-855171D3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41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FDE3-9FDB-8FB6-9A29-42D5956A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74436-14A9-B2C0-F485-7D77D757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ADB3-B652-E449-F315-540DFE28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95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B2-2DF6-E017-2838-EFD16EE0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ABA0-EF1D-56AF-D752-D5FA268B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A14E6-0CE0-5B2C-FB5C-352B081D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07A12-509B-319E-1A39-D55B86DA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C526-CBB5-ACC2-92A5-2E836F28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AC5F-2B92-56F4-2FD7-798550AA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866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69A0-0D80-901D-1D80-8D6A613E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B9373-3EF8-01AD-0825-98923E8F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13518-F982-1106-DE76-20E4E480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CEB1E-8E21-D28E-52BD-60C143EA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C1959-96DF-E794-AEE5-22AF654A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FDA0-7E87-ECA1-82AA-6270254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8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397DA-AFD4-758A-58A2-7A652229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81E5D-C303-5DEF-6FA7-182F23D7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C6C0-F5E8-DEF7-394C-805BA022B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9E43-152C-4F54-9420-C1FB52449C3E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D6E3-CDC5-8C15-EA93-1D85911A5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C6AB-37E0-7B4F-F644-6A8D8CC20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1D25-E5FC-4972-B9DA-06C4948DE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3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1CDB-4FA5-F8EC-0A0E-58FCC3AC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1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Pipelining DAG</a:t>
            </a:r>
            <a:endParaRPr lang="en-SG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11A48-9C48-73D1-59E1-44128F40E2B0}"/>
              </a:ext>
            </a:extLst>
          </p:cNvPr>
          <p:cNvSpPr/>
          <p:nvPr/>
        </p:nvSpPr>
        <p:spPr>
          <a:xfrm>
            <a:off x="565322" y="3706469"/>
            <a:ext cx="1117601" cy="601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BC3C7B-C400-10F0-857B-37A545B769D6}"/>
              </a:ext>
            </a:extLst>
          </p:cNvPr>
          <p:cNvSpPr/>
          <p:nvPr/>
        </p:nvSpPr>
        <p:spPr>
          <a:xfrm>
            <a:off x="1845136" y="3876838"/>
            <a:ext cx="1015422" cy="261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D39E4B-4AB4-B2BA-16E3-7DDED6B44314}"/>
              </a:ext>
            </a:extLst>
          </p:cNvPr>
          <p:cNvSpPr/>
          <p:nvPr/>
        </p:nvSpPr>
        <p:spPr>
          <a:xfrm>
            <a:off x="3006577" y="3666061"/>
            <a:ext cx="1302327" cy="720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1E823E-8F1E-FF1B-AD64-62FBA3F61A37}"/>
              </a:ext>
            </a:extLst>
          </p:cNvPr>
          <p:cNvSpPr/>
          <p:nvPr/>
        </p:nvSpPr>
        <p:spPr>
          <a:xfrm>
            <a:off x="5574144" y="3086087"/>
            <a:ext cx="1459345" cy="648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222EEF-7CA1-6D6F-98B0-0ADC55DE8E44}"/>
              </a:ext>
            </a:extLst>
          </p:cNvPr>
          <p:cNvSpPr/>
          <p:nvPr/>
        </p:nvSpPr>
        <p:spPr>
          <a:xfrm rot="20772273">
            <a:off x="4457752" y="3533845"/>
            <a:ext cx="1062182" cy="22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C6B8C-F3A0-92B6-D126-C2DA026FAA74}"/>
              </a:ext>
            </a:extLst>
          </p:cNvPr>
          <p:cNvSpPr txBox="1"/>
          <p:nvPr/>
        </p:nvSpPr>
        <p:spPr>
          <a:xfrm>
            <a:off x="4710546" y="1457826"/>
            <a:ext cx="2322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Databricks script: </a:t>
            </a:r>
            <a:r>
              <a:rPr lang="en-SG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 Loader &amp; </a:t>
            </a:r>
            <a:r>
              <a:rPr lang="en-SG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dbutils.notebook</a:t>
            </a:r>
            <a:r>
              <a:rPr lang="en-SG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API to run script whenever new data received, as well as data cleansing and bad record handling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3C689-682B-E49C-6030-B6104B792268}"/>
              </a:ext>
            </a:extLst>
          </p:cNvPr>
          <p:cNvSpPr txBox="1"/>
          <p:nvPr/>
        </p:nvSpPr>
        <p:spPr>
          <a:xfrm>
            <a:off x="6225309" y="5828145"/>
            <a:ext cx="1308044" cy="53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C53F3-B905-FC61-268B-FE51E66F8D3B}"/>
              </a:ext>
            </a:extLst>
          </p:cNvPr>
          <p:cNvSpPr txBox="1"/>
          <p:nvPr/>
        </p:nvSpPr>
        <p:spPr>
          <a:xfrm>
            <a:off x="9144000" y="5347252"/>
            <a:ext cx="1302327" cy="48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7A13A-8736-1B0E-2EDB-757172194F85}"/>
              </a:ext>
            </a:extLst>
          </p:cNvPr>
          <p:cNvSpPr txBox="1"/>
          <p:nvPr/>
        </p:nvSpPr>
        <p:spPr>
          <a:xfrm>
            <a:off x="3144835" y="4636655"/>
            <a:ext cx="11962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crawler between S3, Glue and DynamoDB</a:t>
            </a:r>
            <a:endParaRPr lang="en-SG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CD3B1-F234-7967-C46D-EACF7C45F4A8}"/>
              </a:ext>
            </a:extLst>
          </p:cNvPr>
          <p:cNvSpPr txBox="1"/>
          <p:nvPr/>
        </p:nvSpPr>
        <p:spPr>
          <a:xfrm>
            <a:off x="5897264" y="5298374"/>
            <a:ext cx="1302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 and target(DynamoDB) schema definition and mapping in Glue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7D4A3-5CDF-B623-0222-EDFF56E82B62}"/>
              </a:ext>
            </a:extLst>
          </p:cNvPr>
          <p:cNvSpPr txBox="1"/>
          <p:nvPr/>
        </p:nvSpPr>
        <p:spPr>
          <a:xfrm>
            <a:off x="565322" y="4636655"/>
            <a:ext cx="102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table schema in DynamoDB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D95187-FA93-765C-FE0B-6FBBE8F2D8BA}"/>
              </a:ext>
            </a:extLst>
          </p:cNvPr>
          <p:cNvSpPr/>
          <p:nvPr/>
        </p:nvSpPr>
        <p:spPr>
          <a:xfrm>
            <a:off x="5632558" y="4386497"/>
            <a:ext cx="1422400" cy="720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DB4387B-C4A8-5DCA-3250-AE71F957AB48}"/>
              </a:ext>
            </a:extLst>
          </p:cNvPr>
          <p:cNvSpPr/>
          <p:nvPr/>
        </p:nvSpPr>
        <p:spPr>
          <a:xfrm rot="711951">
            <a:off x="4400956" y="4393694"/>
            <a:ext cx="1062182" cy="22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E9B4D9-B15F-5751-81CB-EE266C94C95B}"/>
              </a:ext>
            </a:extLst>
          </p:cNvPr>
          <p:cNvSpPr/>
          <p:nvPr/>
        </p:nvSpPr>
        <p:spPr>
          <a:xfrm>
            <a:off x="8349823" y="3813179"/>
            <a:ext cx="1086314" cy="573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23CFF6F-4767-7881-01C3-A6284F0D76D8}"/>
              </a:ext>
            </a:extLst>
          </p:cNvPr>
          <p:cNvSpPr/>
          <p:nvPr/>
        </p:nvSpPr>
        <p:spPr>
          <a:xfrm rot="17482794">
            <a:off x="7651698" y="3027727"/>
            <a:ext cx="235682" cy="1115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BC130E7-0B99-C520-EBAE-E69A8337D7F5}"/>
              </a:ext>
            </a:extLst>
          </p:cNvPr>
          <p:cNvSpPr/>
          <p:nvPr/>
        </p:nvSpPr>
        <p:spPr>
          <a:xfrm rot="20536960">
            <a:off x="7272633" y="4418986"/>
            <a:ext cx="1010672" cy="24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47A3C2-CFB4-E168-CF1F-DE0B3100F319}"/>
              </a:ext>
            </a:extLst>
          </p:cNvPr>
          <p:cNvSpPr txBox="1"/>
          <p:nvPr/>
        </p:nvSpPr>
        <p:spPr>
          <a:xfrm>
            <a:off x="8656261" y="1853613"/>
            <a:ext cx="975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Set Glue ETL scheduler and specify when to run ingestion jobs at times of a day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5F3BB-77B9-07AF-5419-86EEEC0C1991}"/>
              </a:ext>
            </a:extLst>
          </p:cNvPr>
          <p:cNvSpPr/>
          <p:nvPr/>
        </p:nvSpPr>
        <p:spPr>
          <a:xfrm>
            <a:off x="10570356" y="3813179"/>
            <a:ext cx="1051042" cy="573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56CC5B1-6B5B-9E0E-DAE4-B2CF89D8936E}"/>
              </a:ext>
            </a:extLst>
          </p:cNvPr>
          <p:cNvSpPr/>
          <p:nvPr/>
        </p:nvSpPr>
        <p:spPr>
          <a:xfrm>
            <a:off x="9666193" y="3969312"/>
            <a:ext cx="746393" cy="261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99840-4D1A-82FF-42EF-8B1F24329823}"/>
              </a:ext>
            </a:extLst>
          </p:cNvPr>
          <p:cNvSpPr txBox="1"/>
          <p:nvPr/>
        </p:nvSpPr>
        <p:spPr>
          <a:xfrm>
            <a:off x="10667939" y="2569715"/>
            <a:ext cx="112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Specify emails and enable notification reports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E9DD-1A8B-EC29-F6DF-DC6B2421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Comparing Webhooks and API</a:t>
            </a:r>
            <a:endParaRPr lang="en-S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B20B-CF85-EA30-2A5A-DE4A4399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APIs sends data to user in response to requests only, Webhooks can do so automatically without requiring reminders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Webhooks work better for near-real-time requirements for data updates. API’s polls are usually run at pre-specified intervals which might prevent real-time data updates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data is updated on the server frequently, Webhooks tend to be better solutions as unnecessary API calls by the client to the server are eliminated.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API’s use allows more customization of when to poll for data from a server and also how much data to poll from the server. The amount of data to be polled is adjusted through the API polling size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6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FFD3F-1966-85D9-863D-FB41ACF06D34}"/>
              </a:ext>
            </a:extLst>
          </p:cNvPr>
          <p:cNvSpPr/>
          <p:nvPr/>
        </p:nvSpPr>
        <p:spPr>
          <a:xfrm>
            <a:off x="9931127" y="3211417"/>
            <a:ext cx="1609725" cy="98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759D8-73E8-63B8-3E73-231D9A8746B2}"/>
              </a:ext>
            </a:extLst>
          </p:cNvPr>
          <p:cNvSpPr/>
          <p:nvPr/>
        </p:nvSpPr>
        <p:spPr>
          <a:xfrm>
            <a:off x="3099665" y="3265778"/>
            <a:ext cx="1450109" cy="105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API Gateway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E40315-464D-F9BB-52A8-EFCE4575E02E}"/>
              </a:ext>
            </a:extLst>
          </p:cNvPr>
          <p:cNvSpPr/>
          <p:nvPr/>
        </p:nvSpPr>
        <p:spPr>
          <a:xfrm>
            <a:off x="9124841" y="3524814"/>
            <a:ext cx="716104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0A0729-8B71-0ED4-C5B7-7C087013B616}"/>
              </a:ext>
            </a:extLst>
          </p:cNvPr>
          <p:cNvSpPr/>
          <p:nvPr/>
        </p:nvSpPr>
        <p:spPr>
          <a:xfrm>
            <a:off x="4650619" y="3636245"/>
            <a:ext cx="683439" cy="31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35FB4-4016-B487-3041-E46083A9DF58}"/>
              </a:ext>
            </a:extLst>
          </p:cNvPr>
          <p:cNvSpPr txBox="1"/>
          <p:nvPr/>
        </p:nvSpPr>
        <p:spPr>
          <a:xfrm>
            <a:off x="2096653" y="537618"/>
            <a:ext cx="52000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Ingestion Using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Aftership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endParaRPr lang="en-S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B290916-4E5B-34F1-2D18-E556F859C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525" y="3357672"/>
            <a:ext cx="1163783" cy="82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dirty="0" err="1"/>
              <a:t>Lamdba</a:t>
            </a:r>
            <a:endParaRPr lang="en-US" sz="1800" dirty="0"/>
          </a:p>
        </p:txBody>
      </p:sp>
      <p:sp>
        <p:nvSpPr>
          <p:cNvPr id="12" name="Subtitle 10">
            <a:extLst>
              <a:ext uri="{FF2B5EF4-FFF2-40B4-BE49-F238E27FC236}">
                <a16:creationId xmlns:a16="http://schemas.microsoft.com/office/drawing/2014/main" id="{10E26098-F7B0-E42F-5957-134381BE2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2172" y="3116249"/>
            <a:ext cx="1311564" cy="1177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dirty="0"/>
              <a:t>Amazon SQS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404DD8-95B6-C8E2-426F-E0D027E17574}"/>
              </a:ext>
            </a:extLst>
          </p:cNvPr>
          <p:cNvSpPr/>
          <p:nvPr/>
        </p:nvSpPr>
        <p:spPr>
          <a:xfrm>
            <a:off x="6773248" y="3630498"/>
            <a:ext cx="730457" cy="28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7FB8385-2A9B-CFE1-C0AB-9F27C4736681}"/>
              </a:ext>
            </a:extLst>
          </p:cNvPr>
          <p:cNvSpPr/>
          <p:nvPr/>
        </p:nvSpPr>
        <p:spPr>
          <a:xfrm>
            <a:off x="2354579" y="3636245"/>
            <a:ext cx="654904" cy="31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A5EDAD-E300-673F-CE4B-C027F41B456B}"/>
              </a:ext>
            </a:extLst>
          </p:cNvPr>
          <p:cNvSpPr/>
          <p:nvPr/>
        </p:nvSpPr>
        <p:spPr>
          <a:xfrm>
            <a:off x="526678" y="3175166"/>
            <a:ext cx="1644073" cy="1059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Aftership</a:t>
            </a:r>
            <a:r>
              <a:rPr lang="en-US" dirty="0"/>
              <a:t> Webhook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98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FFD3F-1966-85D9-863D-FB41ACF06D34}"/>
              </a:ext>
            </a:extLst>
          </p:cNvPr>
          <p:cNvSpPr/>
          <p:nvPr/>
        </p:nvSpPr>
        <p:spPr>
          <a:xfrm>
            <a:off x="9931127" y="3211417"/>
            <a:ext cx="1609725" cy="98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759D8-73E8-63B8-3E73-231D9A8746B2}"/>
              </a:ext>
            </a:extLst>
          </p:cNvPr>
          <p:cNvSpPr/>
          <p:nvPr/>
        </p:nvSpPr>
        <p:spPr>
          <a:xfrm>
            <a:off x="3099665" y="3265778"/>
            <a:ext cx="1450109" cy="105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API Gateway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E40315-464D-F9BB-52A8-EFCE4575E02E}"/>
              </a:ext>
            </a:extLst>
          </p:cNvPr>
          <p:cNvSpPr/>
          <p:nvPr/>
        </p:nvSpPr>
        <p:spPr>
          <a:xfrm>
            <a:off x="9124841" y="3524814"/>
            <a:ext cx="716104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0A0729-8B71-0ED4-C5B7-7C087013B616}"/>
              </a:ext>
            </a:extLst>
          </p:cNvPr>
          <p:cNvSpPr/>
          <p:nvPr/>
        </p:nvSpPr>
        <p:spPr>
          <a:xfrm>
            <a:off x="4650619" y="3636245"/>
            <a:ext cx="683439" cy="31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35FB4-4016-B487-3041-E46083A9DF58}"/>
              </a:ext>
            </a:extLst>
          </p:cNvPr>
          <p:cNvSpPr txBox="1"/>
          <p:nvPr/>
        </p:nvSpPr>
        <p:spPr>
          <a:xfrm>
            <a:off x="2096653" y="537618"/>
            <a:ext cx="52000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Ingestion Using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Aftership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REST API</a:t>
            </a:r>
            <a:endParaRPr lang="en-S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B290916-4E5B-34F1-2D18-E556F859C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525" y="3357672"/>
            <a:ext cx="1163783" cy="82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dirty="0" err="1"/>
              <a:t>Lamdba</a:t>
            </a:r>
            <a:endParaRPr lang="en-US" sz="1800" dirty="0"/>
          </a:p>
        </p:txBody>
      </p:sp>
      <p:sp>
        <p:nvSpPr>
          <p:cNvPr id="12" name="Subtitle 10">
            <a:extLst>
              <a:ext uri="{FF2B5EF4-FFF2-40B4-BE49-F238E27FC236}">
                <a16:creationId xmlns:a16="http://schemas.microsoft.com/office/drawing/2014/main" id="{10E26098-F7B0-E42F-5957-134381BE2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2172" y="3116249"/>
            <a:ext cx="1311564" cy="1177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dirty="0"/>
              <a:t>Amazon Kinesis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404DD8-95B6-C8E2-426F-E0D027E17574}"/>
              </a:ext>
            </a:extLst>
          </p:cNvPr>
          <p:cNvSpPr/>
          <p:nvPr/>
        </p:nvSpPr>
        <p:spPr>
          <a:xfrm>
            <a:off x="6773248" y="3630498"/>
            <a:ext cx="730457" cy="28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7FB8385-2A9B-CFE1-C0AB-9F27C4736681}"/>
              </a:ext>
            </a:extLst>
          </p:cNvPr>
          <p:cNvSpPr/>
          <p:nvPr/>
        </p:nvSpPr>
        <p:spPr>
          <a:xfrm>
            <a:off x="2354579" y="3636245"/>
            <a:ext cx="654904" cy="31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A5EDAD-E300-673F-CE4B-C027F41B456B}"/>
              </a:ext>
            </a:extLst>
          </p:cNvPr>
          <p:cNvSpPr/>
          <p:nvPr/>
        </p:nvSpPr>
        <p:spPr>
          <a:xfrm>
            <a:off x="526678" y="3175166"/>
            <a:ext cx="1644073" cy="1059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Aftership</a:t>
            </a:r>
            <a:r>
              <a:rPr lang="en-US" dirty="0"/>
              <a:t> Webhook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16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Pipelining DAG</vt:lpstr>
      <vt:lpstr>Comparing Webhooks and API</vt:lpstr>
      <vt:lpstr>Amazon SQS</vt:lpstr>
      <vt:lpstr>Amazon Kinesis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Kar Chaudhuri</dc:creator>
  <cp:lastModifiedBy>Anup Kar Chaudhuri</cp:lastModifiedBy>
  <cp:revision>24</cp:revision>
  <dcterms:created xsi:type="dcterms:W3CDTF">2022-05-07T07:46:18Z</dcterms:created>
  <dcterms:modified xsi:type="dcterms:W3CDTF">2022-05-08T15:44:49Z</dcterms:modified>
</cp:coreProperties>
</file>