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 id="2147483659" r:id="rId5"/>
  </p:sldMasterIdLst>
  <p:notesMasterIdLst>
    <p:notesMasterId r:id="rId7"/>
  </p:notesMasterIdLst>
  <p:sldIdLst>
    <p:sldId id="256" r:id="rId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41">
          <p15:clr>
            <a:srgbClr val="A4A3A4"/>
          </p15:clr>
        </p15:guide>
        <p15:guide id="2" pos="3659">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 roundtripDataSignature="AMtx7mh4p+4Otss4uprptLj2KMagcBBjm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D8F7BF-1F55-C823-8E40-954BF1561734}" v="2" dt="2022-07-18T07:10:55.939"/>
  </p1510:revLst>
</p1510:revInfo>
</file>

<file path=ppt/tableStyles.xml><?xml version="1.0" encoding="utf-8"?>
<a:tblStyleLst xmlns:a="http://schemas.openxmlformats.org/drawingml/2006/main" def="{2B0A6A04-5EBC-4164-A55B-A8DD4F273CD7}">
  <a:tblStyle styleId="{2B0A6A04-5EBC-4164-A55B-A8DD4F273CD7}"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2">
              <a:alpha val="20000"/>
            </a:schemeClr>
          </a:solidFill>
        </a:fill>
      </a:tcStyle>
    </a:band1H>
    <a:band2H>
      <a:tcTxStyle/>
      <a:tcStyle>
        <a:tcBdr/>
      </a:tcStyle>
    </a:band2H>
    <a:band1V>
      <a:tcTxStyle/>
      <a:tcStyle>
        <a:tcBdr/>
        <a:fill>
          <a:solidFill>
            <a:schemeClr val="accent2">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60"/>
      </p:cViewPr>
      <p:guideLst>
        <p:guide orient="horz" pos="2341"/>
        <p:guide pos="365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customschemas.google.com/relationships/presentationmetadata" Target="metadata"/><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 Syed Ahmed Kabir" userId="S::syed-ahmed-kabir.j@capgemini.com::e48d097b-1cd4-4355-94aa-827d31b6a8f1" providerId="AD" clId="Web-{86D8F7BF-1F55-C823-8E40-954BF1561734}"/>
    <pc:docChg chg="modSld">
      <pc:chgData name="J, Syed Ahmed Kabir" userId="S::syed-ahmed-kabir.j@capgemini.com::e48d097b-1cd4-4355-94aa-827d31b6a8f1" providerId="AD" clId="Web-{86D8F7BF-1F55-C823-8E40-954BF1561734}" dt="2022-07-18T07:10:55.939" v="1" actId="1076"/>
      <pc:docMkLst>
        <pc:docMk/>
      </pc:docMkLst>
      <pc:sldChg chg="modSp">
        <pc:chgData name="J, Syed Ahmed Kabir" userId="S::syed-ahmed-kabir.j@capgemini.com::e48d097b-1cd4-4355-94aa-827d31b6a8f1" providerId="AD" clId="Web-{86D8F7BF-1F55-C823-8E40-954BF1561734}" dt="2022-07-18T07:10:55.939" v="1" actId="1076"/>
        <pc:sldMkLst>
          <pc:docMk/>
          <pc:sldMk cId="0" sldId="256"/>
        </pc:sldMkLst>
        <pc:spChg chg="mod">
          <ac:chgData name="J, Syed Ahmed Kabir" userId="S::syed-ahmed-kabir.j@capgemini.com::e48d097b-1cd4-4355-94aa-827d31b6a8f1" providerId="AD" clId="Web-{86D8F7BF-1F55-C823-8E40-954BF1561734}" dt="2022-07-18T07:10:55.939" v="1" actId="1076"/>
          <ac:spMkLst>
            <pc:docMk/>
            <pc:sldMk cId="0" sldId="256"/>
            <ac:spMk id="22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L="914400" marR="0" lvl="1"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2pPr>
            <a:lvl3pPr marL="1371600" marR="0" lvl="2"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3pPr>
            <a:lvl4pPr marL="1828800" marR="0" lvl="3"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4pPr>
            <a:lvl5pPr marL="2286000" marR="0" lvl="4"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5pPr>
            <a:lvl6pPr marL="2743200" marR="0" lvl="5"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6pPr>
            <a:lvl7pPr marL="3200400" marR="0" lvl="6"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7pPr>
            <a:lvl8pPr marL="3657600" marR="0" lvl="7"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8pPr>
            <a:lvl9pPr marL="4114800" marR="0" lvl="8"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a:ea typeface="Verdana"/>
                <a:cs typeface="Verdana"/>
                <a:sym typeface="Verdana"/>
              </a:rPr>
              <a:t>‹#›</a:t>
            </a:fld>
            <a:endParaRPr sz="90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Strengths</a:t>
            </a:r>
            <a:endParaRPr/>
          </a:p>
        </p:txBody>
      </p:sp>
      <p:sp>
        <p:nvSpPr>
          <p:cNvPr id="21" name="Google Shape;21;p3"/>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Achievement </a:t>
            </a:r>
            <a:endParaRPr/>
          </a:p>
        </p:txBody>
      </p:sp>
      <p:sp>
        <p:nvSpPr>
          <p:cNvPr id="22" name="Google Shape;22;p3"/>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Education and certificates</a:t>
            </a:r>
            <a:endParaRP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Base Location:</a:t>
              </a:r>
              <a:endParaRPr/>
            </a:p>
          </p:txBody>
        </p:sp>
        <p:sp>
          <p:nvSpPr>
            <p:cNvPr id="25" name="Google Shape;25;p3"/>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Email ID:</a:t>
              </a:r>
              <a:endParaRPr/>
            </a:p>
          </p:txBody>
        </p:sp>
        <p:sp>
          <p:nvSpPr>
            <p:cNvPr id="26" name="Google Shape;26;p3"/>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Mobile No:</a:t>
              </a:r>
              <a:endParaRPr/>
            </a:p>
          </p:txBody>
        </p:sp>
        <p:sp>
          <p:nvSpPr>
            <p:cNvPr id="27" name="Google Shape;27;p3"/>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grpSp>
      <p:sp>
        <p:nvSpPr>
          <p:cNvPr id="28" name="Google Shape;28;p3"/>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Grade:</a:t>
            </a:r>
            <a:endParaRPr/>
          </a:p>
        </p:txBody>
      </p:sp>
      <p:pic>
        <p:nvPicPr>
          <p:cNvPr id="29" name="Google Shape;29;p3" descr="Strengths"/>
          <p:cNvPicPr preferRelativeResize="0"/>
          <p:nvPr/>
        </p:nvPicPr>
        <p:blipFill rotWithShape="1">
          <a:blip r:embed="rId3">
            <a:alphaModFix/>
          </a:blip>
          <a:srcRect/>
          <a:stretch/>
        </p:blipFill>
        <p:spPr>
          <a:xfrm>
            <a:off x="77788" y="2133600"/>
            <a:ext cx="611187" cy="612775"/>
          </a:xfrm>
          <a:prstGeom prst="rect">
            <a:avLst/>
          </a:prstGeom>
          <a:noFill/>
          <a:ln>
            <a:noFill/>
          </a:ln>
        </p:spPr>
      </p:pic>
      <p:pic>
        <p:nvPicPr>
          <p:cNvPr id="30" name="Google Shape;30;p3" descr="Achievement, trophy icon"/>
          <p:cNvPicPr preferRelativeResize="0"/>
          <p:nvPr/>
        </p:nvPicPr>
        <p:blipFill rotWithShape="1">
          <a:blip r:embed="rId4">
            <a:alphaModFix/>
          </a:blip>
          <a:srcRect/>
          <a:stretch/>
        </p:blipFill>
        <p:spPr>
          <a:xfrm>
            <a:off x="4740275" y="2362200"/>
            <a:ext cx="446088" cy="446087"/>
          </a:xfrm>
          <a:prstGeom prst="rect">
            <a:avLst/>
          </a:prstGeom>
          <a:noFill/>
          <a:ln>
            <a:noFill/>
          </a:ln>
        </p:spPr>
      </p:pic>
      <p:sp>
        <p:nvSpPr>
          <p:cNvPr id="31" name="Google Shape;31;p3"/>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142"/>
              </a:lnSpc>
              <a:spcBef>
                <a:spcPts val="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3"/>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12"/>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 name="Google Shape;99;p12"/>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0" name="Google Shape;100;p12"/>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1" name="Google Shape;101;p12"/>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2" name="Google Shape;102;p12"/>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03" name="Google Shape;103;p12"/>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12"/>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Master">
  <p:cSld name="Content Master">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14"/>
          <p:cNvSpPr txBox="1">
            <a:spLocks noGrp="1"/>
          </p:cNvSpPr>
          <p:nvPr>
            <p:ph type="body" idx="1"/>
          </p:nvPr>
        </p:nvSpPr>
        <p:spPr>
          <a:xfrm>
            <a:off x="398021" y="1494771"/>
            <a:ext cx="11793979" cy="4643751"/>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ntent &amp; Heading">
  <p:cSld name="1_Content &amp; Heading">
    <p:spTree>
      <p:nvGrpSpPr>
        <p:cNvPr id="1" name="Shape 143"/>
        <p:cNvGrpSpPr/>
        <p:nvPr/>
      </p:nvGrpSpPr>
      <p:grpSpPr>
        <a:xfrm>
          <a:off x="0" y="0"/>
          <a:ext cx="0" cy="0"/>
          <a:chOff x="0" y="0"/>
          <a:chExt cx="0" cy="0"/>
        </a:xfrm>
      </p:grpSpPr>
      <p:sp>
        <p:nvSpPr>
          <p:cNvPr id="144" name="Google Shape;144;p1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15"/>
          <p:cNvSpPr txBox="1">
            <a:spLocks noGrp="1"/>
          </p:cNvSpPr>
          <p:nvPr>
            <p:ph type="body" idx="1"/>
          </p:nvPr>
        </p:nvSpPr>
        <p:spPr>
          <a:xfrm>
            <a:off x="398021" y="2111956"/>
            <a:ext cx="11793979" cy="4026560"/>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15"/>
          <p:cNvSpPr txBox="1">
            <a:spLocks noGrp="1"/>
          </p:cNvSpPr>
          <p:nvPr>
            <p:ph type="body" idx="2"/>
          </p:nvPr>
        </p:nvSpPr>
        <p:spPr>
          <a:xfrm>
            <a:off x="398144" y="1495447"/>
            <a:ext cx="11813714" cy="643612"/>
          </a:xfrm>
          <a:prstGeom prst="rect">
            <a:avLst/>
          </a:prstGeom>
          <a:noFill/>
          <a:ln>
            <a:noFill/>
          </a:ln>
        </p:spPr>
        <p:txBody>
          <a:bodyPr spcFirstLastPara="1" wrap="square" lIns="108000" tIns="72000" rIns="72000" bIns="72000" anchor="t" anchorCtr="0">
            <a:noAutofit/>
          </a:bodyPr>
          <a:lstStyle>
            <a:lvl1pPr marL="457200" lvl="0" indent="-228600" algn="l">
              <a:lnSpc>
                <a:spcPct val="90000"/>
              </a:lnSpc>
              <a:spcBef>
                <a:spcPts val="0"/>
              </a:spcBef>
              <a:spcAft>
                <a:spcPts val="0"/>
              </a:spcAft>
              <a:buSzPts val="2200"/>
              <a:buNone/>
              <a:defRPr b="1">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ntents">
  <p:cSld name="2 Contents">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16"/>
          <p:cNvSpPr txBox="1">
            <a:spLocks noGrp="1"/>
          </p:cNvSpPr>
          <p:nvPr>
            <p:ph type="body" idx="1"/>
          </p:nvPr>
        </p:nvSpPr>
        <p:spPr>
          <a:xfrm>
            <a:off x="387334" y="1533439"/>
            <a:ext cx="5541093" cy="471550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16"/>
          <p:cNvSpPr txBox="1">
            <a:spLocks noGrp="1"/>
          </p:cNvSpPr>
          <p:nvPr>
            <p:ph type="body" idx="2"/>
          </p:nvPr>
        </p:nvSpPr>
        <p:spPr>
          <a:xfrm>
            <a:off x="6181954" y="1533440"/>
            <a:ext cx="5541093" cy="472558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Contents &amp; Headings">
  <p:cSld name="2 Contents &amp; Headings">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7"/>
          <p:cNvSpPr txBox="1">
            <a:spLocks noGrp="1"/>
          </p:cNvSpPr>
          <p:nvPr>
            <p:ph type="body" idx="1"/>
          </p:nvPr>
        </p:nvSpPr>
        <p:spPr>
          <a:xfrm>
            <a:off x="387334" y="2206953"/>
            <a:ext cx="5541093" cy="404199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4" name="Google Shape;154;p17"/>
          <p:cNvSpPr txBox="1">
            <a:spLocks noGrp="1"/>
          </p:cNvSpPr>
          <p:nvPr>
            <p:ph type="body" idx="2"/>
          </p:nvPr>
        </p:nvSpPr>
        <p:spPr>
          <a:xfrm>
            <a:off x="6181954" y="2208394"/>
            <a:ext cx="5541093" cy="405063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5" name="Google Shape;155;p17"/>
          <p:cNvSpPr txBox="1">
            <a:spLocks noGrp="1"/>
          </p:cNvSpPr>
          <p:nvPr>
            <p:ph type="body" idx="3"/>
          </p:nvPr>
        </p:nvSpPr>
        <p:spPr>
          <a:xfrm>
            <a:off x="387335" y="1542648"/>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6" name="Google Shape;156;p17"/>
          <p:cNvSpPr txBox="1">
            <a:spLocks noGrp="1"/>
          </p:cNvSpPr>
          <p:nvPr>
            <p:ph type="body" idx="4"/>
          </p:nvPr>
        </p:nvSpPr>
        <p:spPr>
          <a:xfrm>
            <a:off x="6182332" y="1533439"/>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latin typeface="Arial"/>
                <a:ea typeface="Arial"/>
                <a:cs typeface="Arial"/>
                <a:sym typeface="Aria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Contents">
  <p:cSld name="4-Contents">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18"/>
          <p:cNvSpPr txBox="1">
            <a:spLocks noGrp="1"/>
          </p:cNvSpPr>
          <p:nvPr>
            <p:ph type="body" idx="1"/>
          </p:nvPr>
        </p:nvSpPr>
        <p:spPr>
          <a:xfrm>
            <a:off x="292348"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0" name="Google Shape;160;p18"/>
          <p:cNvSpPr txBox="1">
            <a:spLocks noGrp="1"/>
          </p:cNvSpPr>
          <p:nvPr>
            <p:ph type="body" idx="2"/>
          </p:nvPr>
        </p:nvSpPr>
        <p:spPr>
          <a:xfrm>
            <a:off x="292348"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304800" algn="l">
              <a:spcBef>
                <a:spcPts val="600"/>
              </a:spcBef>
              <a:spcAft>
                <a:spcPts val="0"/>
              </a:spcAft>
              <a:buSzPts val="1200"/>
              <a:buChar char="–"/>
              <a:defRPr sz="12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1" name="Google Shape;161;p18"/>
          <p:cNvSpPr txBox="1">
            <a:spLocks noGrp="1"/>
          </p:cNvSpPr>
          <p:nvPr>
            <p:ph type="body" idx="3"/>
          </p:nvPr>
        </p:nvSpPr>
        <p:spPr>
          <a:xfrm>
            <a:off x="6217054"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2" name="Google Shape;162;p18"/>
          <p:cNvSpPr txBox="1">
            <a:spLocks noGrp="1"/>
          </p:cNvSpPr>
          <p:nvPr>
            <p:ph type="body" idx="4"/>
          </p:nvPr>
        </p:nvSpPr>
        <p:spPr>
          <a:xfrm>
            <a:off x="6217054"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3" name="Google Shape;163;p18"/>
          <p:cNvSpPr txBox="1">
            <a:spLocks noGrp="1"/>
          </p:cNvSpPr>
          <p:nvPr>
            <p:ph type="body" idx="5"/>
          </p:nvPr>
        </p:nvSpPr>
        <p:spPr>
          <a:xfrm>
            <a:off x="292348"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4" name="Google Shape;164;p18"/>
          <p:cNvSpPr txBox="1">
            <a:spLocks noGrp="1"/>
          </p:cNvSpPr>
          <p:nvPr>
            <p:ph type="body" idx="6"/>
          </p:nvPr>
        </p:nvSpPr>
        <p:spPr>
          <a:xfrm>
            <a:off x="292348"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5" name="Google Shape;165;p18"/>
          <p:cNvSpPr txBox="1">
            <a:spLocks noGrp="1"/>
          </p:cNvSpPr>
          <p:nvPr>
            <p:ph type="body" idx="7"/>
          </p:nvPr>
        </p:nvSpPr>
        <p:spPr>
          <a:xfrm>
            <a:off x="6217054"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6" name="Google Shape;166;p18"/>
          <p:cNvSpPr txBox="1">
            <a:spLocks noGrp="1"/>
          </p:cNvSpPr>
          <p:nvPr>
            <p:ph type="body" idx="8"/>
          </p:nvPr>
        </p:nvSpPr>
        <p:spPr>
          <a:xfrm>
            <a:off x="6217054"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ide" type="blank">
  <p:cSld name="BLANK">
    <p:spTree>
      <p:nvGrpSpPr>
        <p:cNvPr id="1"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170"/>
        <p:cNvGrpSpPr/>
        <p:nvPr/>
      </p:nvGrpSpPr>
      <p:grpSpPr>
        <a:xfrm>
          <a:off x="0" y="0"/>
          <a:ext cx="0" cy="0"/>
          <a:chOff x="0" y="0"/>
          <a:chExt cx="0" cy="0"/>
        </a:xfrm>
      </p:grpSpPr>
      <p:sp>
        <p:nvSpPr>
          <p:cNvPr id="171" name="Google Shape;171;p21"/>
          <p:cNvSpPr txBox="1">
            <a:spLocks noGrp="1"/>
          </p:cNvSpPr>
          <p:nvPr>
            <p:ph type="title"/>
          </p:nvPr>
        </p:nvSpPr>
        <p:spPr>
          <a:xfrm>
            <a:off x="321733" y="212730"/>
            <a:ext cx="11618976" cy="54927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21"/>
          <p:cNvSpPr txBox="1">
            <a:spLocks noGrp="1"/>
          </p:cNvSpPr>
          <p:nvPr>
            <p:ph type="dt" idx="10"/>
          </p:nvPr>
        </p:nvSpPr>
        <p:spPr>
          <a:xfrm>
            <a:off x="4572000" y="6533673"/>
            <a:ext cx="3544277" cy="1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73" name="Google Shape;173;p21"/>
          <p:cNvSpPr txBox="1">
            <a:spLocks noGrp="1"/>
          </p:cNvSpPr>
          <p:nvPr>
            <p:ph type="sldNum" idx="12"/>
          </p:nvPr>
        </p:nvSpPr>
        <p:spPr>
          <a:xfrm>
            <a:off x="11941908" y="6732599"/>
            <a:ext cx="242277" cy="1031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174"/>
        <p:cNvGrpSpPr/>
        <p:nvPr/>
      </p:nvGrpSpPr>
      <p:grpSpPr>
        <a:xfrm>
          <a:off x="0" y="0"/>
          <a:ext cx="0" cy="0"/>
          <a:chOff x="0" y="0"/>
          <a:chExt cx="0" cy="0"/>
        </a:xfrm>
      </p:grpSpPr>
      <p:sp>
        <p:nvSpPr>
          <p:cNvPr id="175" name="Google Shape;175;p22"/>
          <p:cNvSpPr txBox="1">
            <a:spLocks noGrp="1"/>
          </p:cNvSpPr>
          <p:nvPr>
            <p:ph type="body" idx="1"/>
          </p:nvPr>
        </p:nvSpPr>
        <p:spPr>
          <a:xfrm>
            <a:off x="227348" y="1815352"/>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6" name="Google Shape;176;p22"/>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4"/>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subtitle and content ">
  <p:cSld name="1_Title, subtitle and content ">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23"/>
          <p:cNvSpPr txBox="1">
            <a:spLocks noGrp="1"/>
          </p:cNvSpPr>
          <p:nvPr>
            <p:ph type="body" idx="1"/>
          </p:nvPr>
        </p:nvSpPr>
        <p:spPr>
          <a:xfrm>
            <a:off x="227348" y="1815351"/>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0" name="Google Shape;180;p23"/>
          <p:cNvSpPr txBox="1">
            <a:spLocks noGrp="1"/>
          </p:cNvSpPr>
          <p:nvPr>
            <p:ph type="body" idx="2"/>
          </p:nvPr>
        </p:nvSpPr>
        <p:spPr>
          <a:xfrm>
            <a:off x="227349" y="1148607"/>
            <a:ext cx="11700000"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181"/>
        <p:cNvGrpSpPr/>
        <p:nvPr/>
      </p:nvGrpSpPr>
      <p:grpSpPr>
        <a:xfrm>
          <a:off x="0" y="0"/>
          <a:ext cx="0" cy="0"/>
          <a:chOff x="0" y="0"/>
          <a:chExt cx="0" cy="0"/>
        </a:xfrm>
      </p:grpSpPr>
      <p:sp>
        <p:nvSpPr>
          <p:cNvPr id="182" name="Google Shape;182;p24"/>
          <p:cNvSpPr txBox="1">
            <a:spLocks noGrp="1"/>
          </p:cNvSpPr>
          <p:nvPr>
            <p:ph type="body" idx="1"/>
          </p:nvPr>
        </p:nvSpPr>
        <p:spPr>
          <a:xfrm>
            <a:off x="227349"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3" name="Google Shape;183;p24"/>
          <p:cNvSpPr txBox="1">
            <a:spLocks noGrp="1"/>
          </p:cNvSpPr>
          <p:nvPr>
            <p:ph type="body" idx="2"/>
          </p:nvPr>
        </p:nvSpPr>
        <p:spPr>
          <a:xfrm>
            <a:off x="227349"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4" name="Google Shape;184;p24"/>
          <p:cNvSpPr txBox="1">
            <a:spLocks noGrp="1"/>
          </p:cNvSpPr>
          <p:nvPr>
            <p:ph type="body" idx="3"/>
          </p:nvPr>
        </p:nvSpPr>
        <p:spPr>
          <a:xfrm>
            <a:off x="6474016"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24"/>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24"/>
          <p:cNvSpPr txBox="1">
            <a:spLocks noGrp="1"/>
          </p:cNvSpPr>
          <p:nvPr>
            <p:ph type="body" idx="4"/>
          </p:nvPr>
        </p:nvSpPr>
        <p:spPr>
          <a:xfrm>
            <a:off x="6474016"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187"/>
        <p:cNvGrpSpPr/>
        <p:nvPr/>
      </p:nvGrpSpPr>
      <p:grpSpPr>
        <a:xfrm>
          <a:off x="0" y="0"/>
          <a:ext cx="0" cy="0"/>
          <a:chOff x="0" y="0"/>
          <a:chExt cx="0" cy="0"/>
        </a:xfrm>
      </p:grpSpPr>
      <p:sp>
        <p:nvSpPr>
          <p:cNvPr id="188" name="Google Shape;188;p2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5"/>
          <p:cNvSpPr txBox="1">
            <a:spLocks noGrp="1"/>
          </p:cNvSpPr>
          <p:nvPr>
            <p:ph type="body" idx="1"/>
          </p:nvPr>
        </p:nvSpPr>
        <p:spPr>
          <a:xfrm>
            <a:off x="227350"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0" name="Google Shape;190;p25"/>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1" name="Google Shape;191;p25"/>
          <p:cNvSpPr txBox="1">
            <a:spLocks noGrp="1"/>
          </p:cNvSpPr>
          <p:nvPr>
            <p:ph type="body" idx="3"/>
          </p:nvPr>
        </p:nvSpPr>
        <p:spPr>
          <a:xfrm>
            <a:off x="4313358"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2" name="Google Shape;192;p25"/>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3" name="Google Shape;193;p25"/>
          <p:cNvSpPr txBox="1">
            <a:spLocks noGrp="1"/>
          </p:cNvSpPr>
          <p:nvPr>
            <p:ph type="body" idx="5"/>
          </p:nvPr>
        </p:nvSpPr>
        <p:spPr>
          <a:xfrm>
            <a:off x="8384125"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4" name="Google Shape;194;p25"/>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195"/>
        <p:cNvGrpSpPr/>
        <p:nvPr/>
      </p:nvGrpSpPr>
      <p:grpSpPr>
        <a:xfrm>
          <a:off x="0" y="0"/>
          <a:ext cx="0" cy="0"/>
          <a:chOff x="0" y="0"/>
          <a:chExt cx="0" cy="0"/>
        </a:xfrm>
      </p:grpSpPr>
      <p:sp>
        <p:nvSpPr>
          <p:cNvPr id="196" name="Google Shape;196;p26"/>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7" name="Google Shape;197;p26"/>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8" name="Google Shape;198;p26"/>
          <p:cNvSpPr txBox="1">
            <a:spLocks noGrp="1"/>
          </p:cNvSpPr>
          <p:nvPr>
            <p:ph type="title"/>
          </p:nvPr>
        </p:nvSpPr>
        <p:spPr>
          <a:xfrm>
            <a:off x="974872" y="0"/>
            <a:ext cx="10377711"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26"/>
          <p:cNvSpPr txBox="1">
            <a:spLocks noGrp="1"/>
          </p:cNvSpPr>
          <p:nvPr>
            <p:ph type="body" idx="1"/>
          </p:nvPr>
        </p:nvSpPr>
        <p:spPr>
          <a:xfrm>
            <a:off x="227347" y="1815351"/>
            <a:ext cx="11700000" cy="446760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0" name="Google Shape;200;p26"/>
          <p:cNvSpPr txBox="1">
            <a:spLocks noGrp="1"/>
          </p:cNvSpPr>
          <p:nvPr>
            <p:ph type="body" idx="2"/>
          </p:nvPr>
        </p:nvSpPr>
        <p:spPr>
          <a:xfrm>
            <a:off x="974872" y="1148607"/>
            <a:ext cx="10940903"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1" name="Google Shape;201;p26"/>
          <p:cNvSpPr txBox="1">
            <a:spLocks noGrp="1"/>
          </p:cNvSpPr>
          <p:nvPr>
            <p:ph type="body" idx="3"/>
          </p:nvPr>
        </p:nvSpPr>
        <p:spPr>
          <a:xfrm>
            <a:off x="0" y="48742"/>
            <a:ext cx="914400" cy="914400"/>
          </a:xfrm>
          <a:prstGeom prst="rect">
            <a:avLst/>
          </a:prstGeom>
          <a:noFill/>
          <a:ln>
            <a:noFill/>
          </a:ln>
        </p:spPr>
        <p:txBody>
          <a:bodyPr spcFirstLastPara="1" wrap="square" lIns="108000" tIns="72000" rIns="72000" bIns="72000" anchor="ctr" anchorCtr="0">
            <a:normAutofit/>
          </a:bodyPr>
          <a:lstStyle>
            <a:lvl1pPr marL="457200" lvl="0" indent="-228600" algn="ctr">
              <a:lnSpc>
                <a:spcPct val="90000"/>
              </a:lnSpc>
              <a:spcBef>
                <a:spcPts val="1000"/>
              </a:spcBef>
              <a:spcAft>
                <a:spcPts val="0"/>
              </a:spcAft>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re seul">
  <p:cSld name="1_Titre seul">
    <p:spTree>
      <p:nvGrpSpPr>
        <p:cNvPr id="1" name="Shape 202"/>
        <p:cNvGrpSpPr/>
        <p:nvPr/>
      </p:nvGrpSpPr>
      <p:grpSpPr>
        <a:xfrm>
          <a:off x="0" y="0"/>
          <a:ext cx="0" cy="0"/>
          <a:chOff x="0" y="0"/>
          <a:chExt cx="0" cy="0"/>
        </a:xfrm>
      </p:grpSpPr>
      <p:sp>
        <p:nvSpPr>
          <p:cNvPr id="203" name="Google Shape;203;p2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Vide">
  <p:cSld name="1_Vide">
    <p:spTree>
      <p:nvGrpSpPr>
        <p:cNvPr id="1"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205"/>
        <p:cNvGrpSpPr/>
        <p:nvPr/>
      </p:nvGrpSpPr>
      <p:grpSpPr>
        <a:xfrm>
          <a:off x="0" y="0"/>
          <a:ext cx="0" cy="0"/>
          <a:chOff x="0" y="0"/>
          <a:chExt cx="0" cy="0"/>
        </a:xfrm>
      </p:grpSpPr>
      <p:sp>
        <p:nvSpPr>
          <p:cNvPr id="206" name="Google Shape;206;p2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29"/>
          <p:cNvSpPr txBox="1">
            <a:spLocks noGrp="1"/>
          </p:cNvSpPr>
          <p:nvPr>
            <p:ph type="body" idx="1"/>
          </p:nvPr>
        </p:nvSpPr>
        <p:spPr>
          <a:xfrm>
            <a:off x="783129" y="5278426"/>
            <a:ext cx="3296647" cy="331986"/>
          </a:xfrm>
          <a:prstGeom prst="rect">
            <a:avLst/>
          </a:prstGeom>
          <a:noFill/>
          <a:ln>
            <a:noFill/>
          </a:ln>
        </p:spPr>
        <p:txBody>
          <a:bodyPr spcFirstLastPara="1" wrap="square" lIns="108000" tIns="72000" rIns="72000" bIns="72000" anchor="ctr" anchorCtr="0">
            <a:noAutofit/>
          </a:bodyPr>
          <a:lstStyle>
            <a:lvl1pPr marL="457200" lvl="0" indent="-330200" algn="l">
              <a:lnSpc>
                <a:spcPct val="90000"/>
              </a:lnSpc>
              <a:spcBef>
                <a:spcPts val="0"/>
              </a:spcBef>
              <a:spcAft>
                <a:spcPts val="0"/>
              </a:spcAft>
              <a:buSzPts val="1600"/>
              <a:buChar char="▪"/>
              <a:defRPr sz="16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8" name="Google Shape;208;p29"/>
          <p:cNvSpPr txBox="1">
            <a:spLocks noGrp="1"/>
          </p:cNvSpPr>
          <p:nvPr>
            <p:ph type="body" idx="2"/>
          </p:nvPr>
        </p:nvSpPr>
        <p:spPr>
          <a:xfrm>
            <a:off x="783129" y="3916350"/>
            <a:ext cx="3296647" cy="412363"/>
          </a:xfrm>
          <a:prstGeom prst="rect">
            <a:avLst/>
          </a:prstGeom>
          <a:noFill/>
          <a:ln>
            <a:noFill/>
          </a:ln>
        </p:spPr>
        <p:txBody>
          <a:bodyPr spcFirstLastPara="1" wrap="square" lIns="108000" tIns="72000" rIns="72000" bIns="72000" anchor="ctr" anchorCtr="0">
            <a:noAutofit/>
          </a:bodyPr>
          <a:lstStyle>
            <a:lvl1pPr marL="457200" lvl="0" indent="-355600" algn="l">
              <a:lnSpc>
                <a:spcPct val="90000"/>
              </a:lnSpc>
              <a:spcBef>
                <a:spcPts val="0"/>
              </a:spcBef>
              <a:spcAft>
                <a:spcPts val="0"/>
              </a:spcAft>
              <a:buSzPts val="2000"/>
              <a:buChar char="▪"/>
              <a:defRPr sz="20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29"/>
          <p:cNvSpPr txBox="1">
            <a:spLocks noGrp="1"/>
          </p:cNvSpPr>
          <p:nvPr>
            <p:ph type="body" idx="3"/>
          </p:nvPr>
        </p:nvSpPr>
        <p:spPr>
          <a:xfrm>
            <a:off x="782081" y="4344097"/>
            <a:ext cx="3304144" cy="894840"/>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0" name="Google Shape;210;p29"/>
          <p:cNvSpPr txBox="1">
            <a:spLocks noGrp="1"/>
          </p:cNvSpPr>
          <p:nvPr>
            <p:ph type="body" idx="4"/>
          </p:nvPr>
        </p:nvSpPr>
        <p:spPr>
          <a:xfrm>
            <a:off x="782081" y="5601397"/>
            <a:ext cx="3297695" cy="71386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1" name="Google Shape;211;p2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6"/>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6"/>
          <p:cNvPicPr preferRelativeResize="0"/>
          <p:nvPr/>
        </p:nvPicPr>
        <p:blipFill rotWithShape="1">
          <a:blip r:embed="rId2">
            <a:alphaModFix/>
          </a:blip>
          <a:srcRect l="81836" t="-4713" b="16530"/>
          <a:stretch/>
        </p:blipFill>
        <p:spPr>
          <a:xfrm>
            <a:off x="11491419" y="164829"/>
            <a:ext cx="424356" cy="459624"/>
          </a:xfrm>
          <a:prstGeom prst="rect">
            <a:avLst/>
          </a:prstGeom>
          <a:noFill/>
          <a:ln>
            <a:noFill/>
          </a:ln>
        </p:spPr>
      </p:pic>
      <p:sp>
        <p:nvSpPr>
          <p:cNvPr id="52" name="Google Shape;52;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6"/>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7"/>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7"/>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7"/>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64" name="Google Shape;64;p8"/>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5" name="Google Shape;65;p8"/>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8"/>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8"/>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8"/>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10"/>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73" name="Google Shape;73;p10"/>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0"/>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0"/>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0"/>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0"/>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80" name="Google Shape;80;p11"/>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83" name="Google Shape;83;p11"/>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pic>
        <p:nvPicPr>
          <p:cNvPr id="84" name="Google Shape;84;p11" descr="D:\My Work\Template\Icons\Social Media\LinkedIN.png">
            <a:hlinkClick r:id="rId2"/>
          </p:cNvPr>
          <p:cNvPicPr preferRelativeResize="0"/>
          <p:nvPr/>
        </p:nvPicPr>
        <p:blipFill rotWithShape="1">
          <a:blip r:embed="rId3">
            <a:alphaModFix/>
          </a:blip>
          <a:srcRect/>
          <a:stretch/>
        </p:blipFill>
        <p:spPr>
          <a:xfrm>
            <a:off x="798415" y="3979258"/>
            <a:ext cx="333195" cy="333195"/>
          </a:xfrm>
          <a:prstGeom prst="rect">
            <a:avLst/>
          </a:prstGeom>
          <a:noFill/>
          <a:ln>
            <a:noFill/>
          </a:ln>
        </p:spPr>
      </p:pic>
      <p:pic>
        <p:nvPicPr>
          <p:cNvPr id="85" name="Google Shape;85;p11" descr="D:\My Work\Template\Icons\Social Media\SlideShare.png">
            <a:hlinkClick r:id="rId4"/>
          </p:cNvPr>
          <p:cNvPicPr preferRelativeResize="0"/>
          <p:nvPr/>
        </p:nvPicPr>
        <p:blipFill rotWithShape="1">
          <a:blip r:embed="rId5">
            <a:alphaModFix/>
          </a:blip>
          <a:srcRect/>
          <a:stretch/>
        </p:blipFill>
        <p:spPr>
          <a:xfrm>
            <a:off x="1181792" y="3979258"/>
            <a:ext cx="333195" cy="333195"/>
          </a:xfrm>
          <a:prstGeom prst="rect">
            <a:avLst/>
          </a:prstGeom>
          <a:noFill/>
          <a:ln>
            <a:noFill/>
          </a:ln>
        </p:spPr>
      </p:pic>
      <p:pic>
        <p:nvPicPr>
          <p:cNvPr id="86" name="Google Shape;86;p11" descr="D:\My Work\Template\Icons\Social Media\Twitter.png">
            <a:hlinkClick r:id="rId6"/>
          </p:cNvPr>
          <p:cNvPicPr preferRelativeResize="0"/>
          <p:nvPr/>
        </p:nvPicPr>
        <p:blipFill rotWithShape="1">
          <a:blip r:embed="rId7">
            <a:alphaModFix/>
          </a:blip>
          <a:srcRect/>
          <a:stretch/>
        </p:blipFill>
        <p:spPr>
          <a:xfrm>
            <a:off x="1565169" y="3979258"/>
            <a:ext cx="333195" cy="333195"/>
          </a:xfrm>
          <a:prstGeom prst="rect">
            <a:avLst/>
          </a:prstGeom>
          <a:noFill/>
          <a:ln>
            <a:noFill/>
          </a:ln>
        </p:spPr>
      </p:pic>
      <p:pic>
        <p:nvPicPr>
          <p:cNvPr id="87" name="Google Shape;87;p11" descr="D:\My Work\Template\Icons\Social Media\YouTube.png">
            <a:hlinkClick r:id="rId8"/>
          </p:cNvPr>
          <p:cNvPicPr preferRelativeResize="0"/>
          <p:nvPr/>
        </p:nvPicPr>
        <p:blipFill rotWithShape="1">
          <a:blip r:embed="rId9">
            <a:alphaModFix/>
          </a:blip>
          <a:srcRect/>
          <a:stretch/>
        </p:blipFill>
        <p:spPr>
          <a:xfrm>
            <a:off x="1948545" y="3979258"/>
            <a:ext cx="333195" cy="333195"/>
          </a:xfrm>
          <a:prstGeom prst="rect">
            <a:avLst/>
          </a:prstGeom>
          <a:noFill/>
          <a:ln>
            <a:noFill/>
          </a:ln>
        </p:spPr>
      </p:pic>
      <p:pic>
        <p:nvPicPr>
          <p:cNvPr id="88" name="Google Shape;88;p11" descr="D:\My Work\Template\Icons\Social Media\Facebook.png">
            <a:hlinkClick r:id="rId10"/>
          </p:cNvPr>
          <p:cNvPicPr preferRelativeResize="0"/>
          <p:nvPr/>
        </p:nvPicPr>
        <p:blipFill rotWithShape="1">
          <a:blip r:embed="rId11">
            <a:alphaModFix/>
          </a:blip>
          <a:srcRect/>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a:solidFill>
                  <a:schemeClr val="lt1"/>
                </a:solidFill>
                <a:latin typeface="Verdana"/>
                <a:ea typeface="Verdana"/>
                <a:cs typeface="Verdana"/>
                <a:sym typeface="Verdana"/>
              </a:rPr>
              <a:t>This message contains information that may be privileged or confidential and is the property of the Capgemini Group.</a:t>
            </a:r>
            <a:br>
              <a:rPr lang="en-US" sz="800">
                <a:solidFill>
                  <a:schemeClr val="lt1"/>
                </a:solidFill>
                <a:latin typeface="Verdana"/>
                <a:ea typeface="Verdana"/>
                <a:cs typeface="Verdana"/>
                <a:sym typeface="Verdana"/>
              </a:rPr>
            </a:br>
            <a:r>
              <a:rPr lang="en-US" sz="800">
                <a:solidFill>
                  <a:schemeClr val="lt1"/>
                </a:solidFill>
                <a:latin typeface="Arial"/>
                <a:ea typeface="Arial"/>
                <a:cs typeface="Arial"/>
                <a:sym typeface="Arial"/>
              </a:rPr>
              <a:t>Copyright © 2019 Capgemini. All rights reserved.</a:t>
            </a:r>
            <a:endParaRPr/>
          </a:p>
          <a:p>
            <a:pPr marL="0" marR="0" lvl="0" indent="0" algn="l" rtl="0">
              <a:lnSpc>
                <a:spcPct val="100000"/>
              </a:lnSpc>
              <a:spcBef>
                <a:spcPts val="600"/>
              </a:spcBef>
              <a:spcAft>
                <a:spcPts val="0"/>
              </a:spcAft>
              <a:buClr>
                <a:schemeClr val="lt1"/>
              </a:buClr>
              <a:buSzPts val="800"/>
              <a:buFont typeface="Arial"/>
              <a:buNone/>
            </a:pPr>
            <a:r>
              <a:rPr lang="en-US" sz="800">
                <a:solidFill>
                  <a:schemeClr val="lt1"/>
                </a:solidFill>
                <a:latin typeface="Arial"/>
                <a:ea typeface="Arial"/>
                <a:cs typeface="Arial"/>
                <a:sym typeface="Arial"/>
              </a:rPr>
              <a:t>Rightshore</a:t>
            </a:r>
            <a:r>
              <a:rPr lang="en-US" sz="800" baseline="30000">
                <a:solidFill>
                  <a:schemeClr val="lt1"/>
                </a:solidFill>
                <a:latin typeface="Arial"/>
                <a:ea typeface="Arial"/>
                <a:cs typeface="Arial"/>
                <a:sym typeface="Arial"/>
              </a:rPr>
              <a:t>®</a:t>
            </a:r>
            <a:r>
              <a:rPr lang="en-US" sz="800">
                <a:solidFill>
                  <a:schemeClr val="lt1"/>
                </a:solidFill>
                <a:latin typeface="Arial"/>
                <a:ea typeface="Arial"/>
                <a:cs typeface="Arial"/>
                <a:sym typeface="Arial"/>
              </a:rPr>
              <a:t> is a trademark belonging to Capgemini.</a:t>
            </a:r>
            <a:endParaRPr/>
          </a:p>
        </p:txBody>
      </p:sp>
      <p:sp>
        <p:nvSpPr>
          <p:cNvPr id="90" name="Google Shape;90;p11"/>
          <p:cNvSpPr/>
          <p:nvPr/>
        </p:nvSpPr>
        <p:spPr>
          <a:xfrm>
            <a:off x="6536184" y="5933302"/>
            <a:ext cx="5219699" cy="276999"/>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600">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a:p>
        </p:txBody>
      </p:sp>
      <p:pic>
        <p:nvPicPr>
          <p:cNvPr id="91" name="Google Shape;91;p11"/>
          <p:cNvPicPr preferRelativeResize="0"/>
          <p:nvPr/>
        </p:nvPicPr>
        <p:blipFill rotWithShape="1">
          <a:blip r:embed="rId12">
            <a:alphaModFix/>
          </a:blip>
          <a:srcRect/>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333"/>
              </a:lnSpc>
              <a:spcBef>
                <a:spcPts val="0"/>
              </a:spcBef>
              <a:spcAft>
                <a:spcPts val="0"/>
              </a:spcAft>
              <a:buNone/>
            </a:pPr>
            <a:r>
              <a:rPr lang="en-US" sz="900">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a:p>
        </p:txBody>
      </p:sp>
      <p:sp>
        <p:nvSpPr>
          <p:cNvPr id="93" name="Google Shape;93;p11"/>
          <p:cNvSpPr/>
          <p:nvPr/>
        </p:nvSpPr>
        <p:spPr>
          <a:xfrm>
            <a:off x="6536184" y="2507082"/>
            <a:ext cx="2219960" cy="229615"/>
          </a:xfrm>
          <a:prstGeom prst="rect">
            <a:avLst/>
          </a:prstGeom>
          <a:noFill/>
          <a:ln>
            <a:noFill/>
          </a:ln>
        </p:spPr>
        <p:txBody>
          <a:bodyPr spcFirstLastPara="1" wrap="square" lIns="0" tIns="0" rIns="0" bIns="0" anchor="t" anchorCtr="0">
            <a:spAutoFit/>
          </a:bodyPr>
          <a:lstStyle/>
          <a:p>
            <a:pPr marL="0" marR="0" lvl="0" indent="0" algn="l" rtl="0">
              <a:lnSpc>
                <a:spcPct val="142857"/>
              </a:lnSpc>
              <a:spcBef>
                <a:spcPts val="0"/>
              </a:spcBef>
              <a:spcAft>
                <a:spcPts val="0"/>
              </a:spcAft>
              <a:buNone/>
            </a:pPr>
            <a:r>
              <a:rPr lang="en-US" sz="1400">
                <a:solidFill>
                  <a:schemeClr val="accent1"/>
                </a:solidFill>
                <a:latin typeface="Verdana"/>
                <a:ea typeface="Verdana"/>
                <a:cs typeface="Verdana"/>
                <a:sym typeface="Verdana"/>
              </a:rPr>
              <a:t>About Capgemini</a:t>
            </a:r>
            <a:endParaRPr/>
          </a:p>
        </p:txBody>
      </p:sp>
      <p:sp>
        <p:nvSpPr>
          <p:cNvPr id="94" name="Google Shape;94;p11">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a:ea typeface="Verdana"/>
                <a:cs typeface="Verdana"/>
                <a:sym typeface="Verdana"/>
              </a:rPr>
              <a:t>Learn more about us at</a:t>
            </a:r>
            <a:br>
              <a:rPr lang="en-US" sz="900">
                <a:solidFill>
                  <a:schemeClr val="dk1"/>
                </a:solidFill>
                <a:latin typeface="Verdana"/>
                <a:ea typeface="Verdana"/>
                <a:cs typeface="Verdana"/>
                <a:sym typeface="Verdana"/>
              </a:rPr>
            </a:br>
            <a:r>
              <a:rPr lang="en-US" sz="1400">
                <a:solidFill>
                  <a:schemeClr val="accent2"/>
                </a:solidFill>
                <a:latin typeface="Verdana"/>
                <a:ea typeface="Verdana"/>
                <a:cs typeface="Verdana"/>
                <a:sym typeface="Verdana"/>
              </a:rPr>
              <a:t>www.capgemini.com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 name="Google Shape;12;p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3" name="Google Shape;13;p2"/>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Verdana"/>
                <a:ea typeface="Verdana"/>
                <a:cs typeface="Verdana"/>
                <a:sym typeface="Verdana"/>
              </a:rPr>
              <a:t>‹#›</a:t>
            </a:fld>
            <a:endParaRPr sz="800">
              <a:solidFill>
                <a:srgbClr val="A5A5A5"/>
              </a:solidFill>
              <a:latin typeface="Verdana"/>
              <a:ea typeface="Verdana"/>
              <a:cs typeface="Verdana"/>
              <a:sym typeface="Verdana"/>
            </a:endParaRPr>
          </a:p>
        </p:txBody>
      </p:sp>
      <p:sp>
        <p:nvSpPr>
          <p:cNvPr id="14" name="Google Shape;14;p2"/>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 Capgemini 2017. All rights reserved  </a:t>
            </a:r>
            <a:r>
              <a:rPr lang="en-US" sz="800" b="0" u="none">
                <a:solidFill>
                  <a:schemeClr val="accent2"/>
                </a:solidFill>
                <a:latin typeface="Verdana"/>
                <a:ea typeface="Verdana"/>
                <a:cs typeface="Verdana"/>
                <a:sym typeface="Verdana"/>
              </a:rPr>
              <a:t>|</a:t>
            </a:r>
            <a:endParaRPr/>
          </a:p>
        </p:txBody>
      </p:sp>
      <p:sp>
        <p:nvSpPr>
          <p:cNvPr id="15" name="Google Shape;15;p2"/>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Presentation Title | Author | Date</a:t>
            </a:r>
            <a:endParaRPr/>
          </a:p>
        </p:txBody>
      </p:sp>
      <p:sp>
        <p:nvSpPr>
          <p:cNvPr id="16" name="Google Shape;16;p2"/>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a:ea typeface="Verdana"/>
                <a:cs typeface="Verdana"/>
                <a:sym typeface="Verdana"/>
              </a:defRPr>
            </a:lvl2pPr>
            <a:lvl3pPr marL="1371600" marR="0" lvl="2"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3pPr>
            <a:lvl4pPr marL="1828800" marR="0" lvl="3" indent="-317500" algn="l" rtl="0">
              <a:lnSpc>
                <a:spcPct val="90000"/>
              </a:lnSpc>
              <a:spcBef>
                <a:spcPts val="500"/>
              </a:spcBef>
              <a:spcAft>
                <a:spcPts val="0"/>
              </a:spcAft>
              <a:buClr>
                <a:schemeClr val="accent3"/>
              </a:buClr>
              <a:buSzPts val="1400"/>
              <a:buFont typeface="Verdana"/>
              <a:buChar char="‒"/>
              <a:defRPr sz="1400" b="0" i="0" u="none" strike="noStrike" cap="none">
                <a:solidFill>
                  <a:schemeClr val="dk1"/>
                </a:solidFill>
                <a:latin typeface="Verdana"/>
                <a:ea typeface="Verdana"/>
                <a:cs typeface="Verdana"/>
                <a:sym typeface="Verdana"/>
              </a:defRPr>
            </a:lvl4pPr>
            <a:lvl5pPr marL="2286000" marR="0" lvl="4" indent="-317500" algn="l" rtl="0">
              <a:lnSpc>
                <a:spcPct val="90000"/>
              </a:lnSpc>
              <a:spcBef>
                <a:spcPts val="50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17" name="Google Shape;17;p2"/>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a:buNone/>
              <a:defRPr sz="3000" b="0" i="0" u="none" strike="noStrike" cap="non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marR="0" lvl="0" algn="l" rtl="0">
              <a:lnSpc>
                <a:spcPct val="85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7" name="Google Shape;107;p13"/>
          <p:cNvSpPr txBox="1">
            <a:spLocks noGrp="1"/>
          </p:cNvSpPr>
          <p:nvPr>
            <p:ph type="body" idx="1"/>
          </p:nvPr>
        </p:nvSpPr>
        <p:spPr>
          <a:xfrm>
            <a:off x="398028" y="1501977"/>
            <a:ext cx="11616154" cy="4636540"/>
          </a:xfrm>
          <a:prstGeom prst="rect">
            <a:avLst/>
          </a:prstGeom>
          <a:noFill/>
          <a:ln>
            <a:noFill/>
          </a:ln>
        </p:spPr>
        <p:txBody>
          <a:bodyPr spcFirstLastPara="1" wrap="square" lIns="108000" tIns="72000" rIns="72000" bIns="72000" anchor="t" anchorCtr="0">
            <a:noAutofit/>
          </a:bodyPr>
          <a:lstStyle>
            <a:lvl1pPr marL="457200" marR="0" lvl="0" indent="-368300" algn="l" rtl="0">
              <a:lnSpc>
                <a:spcPct val="90000"/>
              </a:lnSpc>
              <a:spcBef>
                <a:spcPts val="0"/>
              </a:spcBef>
              <a:spcAft>
                <a:spcPts val="0"/>
              </a:spcAft>
              <a:buClr>
                <a:schemeClr val="accent5"/>
              </a:buClr>
              <a:buSzPts val="2200"/>
              <a:buFont typeface="Noto Sans Symbols"/>
              <a:buChar char="▪"/>
              <a:defRPr sz="2200" b="0" i="0" u="none" strike="noStrike" cap="none">
                <a:solidFill>
                  <a:srgbClr val="4D4541"/>
                </a:solidFill>
                <a:latin typeface="Arial"/>
                <a:ea typeface="Arial"/>
                <a:cs typeface="Arial"/>
                <a:sym typeface="Arial"/>
              </a:defRPr>
            </a:lvl1pPr>
            <a:lvl2pPr marL="914400" marR="0" lvl="1" indent="-342900" algn="l" rtl="0">
              <a:lnSpc>
                <a:spcPct val="90000"/>
              </a:lnSpc>
              <a:spcBef>
                <a:spcPts val="600"/>
              </a:spcBef>
              <a:spcAft>
                <a:spcPts val="0"/>
              </a:spcAft>
              <a:buClr>
                <a:schemeClr val="accent3"/>
              </a:buClr>
              <a:buSzPts val="1800"/>
              <a:buFont typeface="Noto Sans Symbols"/>
              <a:buChar char="▪"/>
              <a:defRPr sz="1800" b="0" i="0" u="none" strike="noStrike" cap="none">
                <a:solidFill>
                  <a:srgbClr val="4D4541"/>
                </a:solidFill>
                <a:latin typeface="Arial"/>
                <a:ea typeface="Arial"/>
                <a:cs typeface="Arial"/>
                <a:sym typeface="Arial"/>
              </a:defRPr>
            </a:lvl2pPr>
            <a:lvl3pPr marL="1371600" marR="0" lvl="2" indent="-330200" algn="l" rtl="0">
              <a:lnSpc>
                <a:spcPct val="90000"/>
              </a:lnSpc>
              <a:spcBef>
                <a:spcPts val="600"/>
              </a:spcBef>
              <a:spcAft>
                <a:spcPts val="0"/>
              </a:spcAft>
              <a:buClr>
                <a:schemeClr val="accent2"/>
              </a:buClr>
              <a:buSzPts val="1600"/>
              <a:buFont typeface="Arial"/>
              <a:buChar char="•"/>
              <a:defRPr sz="1600" b="0" i="0" u="none" strike="noStrike" cap="none">
                <a:solidFill>
                  <a:srgbClr val="4D4541"/>
                </a:solidFill>
                <a:latin typeface="Arial"/>
                <a:ea typeface="Arial"/>
                <a:cs typeface="Arial"/>
                <a:sym typeface="Arial"/>
              </a:defRPr>
            </a:lvl3pPr>
            <a:lvl4pPr marL="1828800" marR="0" lvl="3" indent="-317500" algn="l" rtl="0">
              <a:lnSpc>
                <a:spcPct val="90000"/>
              </a:lnSpc>
              <a:spcBef>
                <a:spcPts val="600"/>
              </a:spcBef>
              <a:spcAft>
                <a:spcPts val="0"/>
              </a:spcAft>
              <a:buClr>
                <a:schemeClr val="lt2"/>
              </a:buClr>
              <a:buSzPts val="1400"/>
              <a:buFont typeface="Arial"/>
              <a:buChar char="–"/>
              <a:defRPr sz="1400" b="0" i="0" u="none" strike="noStrike" cap="none">
                <a:solidFill>
                  <a:srgbClr val="4D4541"/>
                </a:solidFill>
                <a:latin typeface="Arial"/>
                <a:ea typeface="Arial"/>
                <a:cs typeface="Arial"/>
                <a:sym typeface="Arial"/>
              </a:defRPr>
            </a:lvl4pPr>
            <a:lvl5pPr marL="2286000" marR="0" lvl="4" indent="-336550" algn="l" rtl="0">
              <a:spcBef>
                <a:spcPts val="600"/>
              </a:spcBef>
              <a:spcAft>
                <a:spcPts val="0"/>
              </a:spcAft>
              <a:buClr>
                <a:srgbClr val="B1B1B1"/>
              </a:buClr>
              <a:buSzPts val="1700"/>
              <a:buFont typeface="Arial"/>
              <a:buChar char="–"/>
              <a:defRPr sz="1700" b="0" i="0" u="none" strike="noStrike" cap="none">
                <a:solidFill>
                  <a:srgbClr val="494949"/>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8" name="Google Shape;108;p13"/>
          <p:cNvSpPr/>
          <p:nvPr/>
        </p:nvSpPr>
        <p:spPr>
          <a:xfrm>
            <a:off x="9" y="676402"/>
            <a:ext cx="12191999" cy="728122"/>
          </a:xfrm>
          <a:custGeom>
            <a:avLst/>
            <a:gdLst/>
            <a:ahLst/>
            <a:cxnLst/>
            <a:rect l="l" t="t" r="r" b="b"/>
            <a:pathLst>
              <a:path w="3118" h="205" extrusionOk="0">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dist="25400" dir="5400000" algn="t" rotWithShape="0">
              <a:srgbClr val="000000">
                <a:alpha val="30980"/>
              </a:srgbClr>
            </a:outerShdw>
          </a:effectLst>
        </p:spPr>
        <p:txBody>
          <a:bodyPr spcFirstLastPara="1" wrap="square" lIns="99550" tIns="49775" rIns="99550" bIns="49775"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109" name="Google Shape;109;p13"/>
          <p:cNvCxnSpPr/>
          <p:nvPr/>
        </p:nvCxnSpPr>
        <p:spPr>
          <a:xfrm rot="10800000">
            <a:off x="9" y="6362700"/>
            <a:ext cx="12191999" cy="0"/>
          </a:xfrm>
          <a:prstGeom prst="straightConnector1">
            <a:avLst/>
          </a:prstGeom>
          <a:noFill/>
          <a:ln w="9525" cap="flat" cmpd="sng">
            <a:solidFill>
              <a:schemeClr val="accent5"/>
            </a:solidFill>
            <a:prstDash val="solid"/>
            <a:round/>
            <a:headEnd type="none" w="sm" len="sm"/>
            <a:tailEnd type="none" w="sm" len="sm"/>
          </a:ln>
        </p:spPr>
      </p:cxnSp>
      <p:grpSp>
        <p:nvGrpSpPr>
          <p:cNvPr id="110" name="Google Shape;110;p13"/>
          <p:cNvGrpSpPr/>
          <p:nvPr/>
        </p:nvGrpSpPr>
        <p:grpSpPr>
          <a:xfrm>
            <a:off x="11501102" y="171573"/>
            <a:ext cx="419436" cy="388988"/>
            <a:chOff x="11501102" y="171573"/>
            <a:chExt cx="419436" cy="388988"/>
          </a:xfrm>
        </p:grpSpPr>
        <p:sp>
          <p:nvSpPr>
            <p:cNvPr id="111" name="Google Shape;111;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 name="Google Shape;112;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3" name="Google Shape;113;p13"/>
          <p:cNvSpPr/>
          <p:nvPr/>
        </p:nvSpPr>
        <p:spPr>
          <a:xfrm>
            <a:off x="8297642" y="6623414"/>
            <a:ext cx="3274639" cy="183503"/>
          </a:xfrm>
          <a:prstGeom prst="rect">
            <a:avLst/>
          </a:prstGeom>
          <a:noFill/>
          <a:ln>
            <a:noFill/>
          </a:ln>
        </p:spPr>
        <p:txBody>
          <a:bodyPr spcFirstLastPara="1" wrap="square" lIns="35975" tIns="35975" rIns="35975" bIns="35975" anchor="b" anchorCtr="0">
            <a:noAutofit/>
          </a:bodyPr>
          <a:lstStyle/>
          <a:p>
            <a:pPr marL="0" marR="0" lvl="0" indent="0" algn="r" rtl="0">
              <a:lnSpc>
                <a:spcPct val="90000"/>
              </a:lnSpc>
              <a:spcBef>
                <a:spcPts val="0"/>
              </a:spcBef>
              <a:spcAft>
                <a:spcPts val="0"/>
              </a:spcAft>
              <a:buClr>
                <a:schemeClr val="dk2"/>
              </a:buClr>
              <a:buSzPts val="700"/>
              <a:buFont typeface="Arial"/>
              <a:buNone/>
            </a:pPr>
            <a:r>
              <a:rPr lang="en-US" sz="700" b="0" i="0">
                <a:solidFill>
                  <a:schemeClr val="dk2"/>
                </a:solidFill>
                <a:latin typeface="Arial"/>
                <a:ea typeface="Arial"/>
                <a:cs typeface="Arial"/>
                <a:sym typeface="Arial"/>
              </a:rPr>
              <a:t>Copyright © Capgemini 2018. All Rights Reserved</a:t>
            </a:r>
            <a:endParaRPr/>
          </a:p>
        </p:txBody>
      </p:sp>
      <p:grpSp>
        <p:nvGrpSpPr>
          <p:cNvPr id="114" name="Google Shape;114;p13"/>
          <p:cNvGrpSpPr/>
          <p:nvPr/>
        </p:nvGrpSpPr>
        <p:grpSpPr>
          <a:xfrm>
            <a:off x="11501102" y="171573"/>
            <a:ext cx="419436" cy="388988"/>
            <a:chOff x="11501102" y="171573"/>
            <a:chExt cx="419436" cy="388988"/>
          </a:xfrm>
        </p:grpSpPr>
        <p:sp>
          <p:nvSpPr>
            <p:cNvPr id="115" name="Google Shape;115;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7" name="Google Shape;117;p13"/>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Arial"/>
                <a:ea typeface="Arial"/>
                <a:cs typeface="Arial"/>
                <a:sym typeface="Arial"/>
              </a:rPr>
              <a:t>‹#›</a:t>
            </a:fld>
            <a:endParaRPr sz="800">
              <a:solidFill>
                <a:srgbClr val="A5A5A5"/>
              </a:solidFill>
              <a:latin typeface="Arial"/>
              <a:ea typeface="Arial"/>
              <a:cs typeface="Arial"/>
              <a:sym typeface="Arial"/>
            </a:endParaRPr>
          </a:p>
        </p:txBody>
      </p:sp>
      <p:sp>
        <p:nvSpPr>
          <p:cNvPr id="118" name="Google Shape;118;p13"/>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a:solidFill>
                  <a:srgbClr val="A5A5A5"/>
                </a:solidFill>
                <a:latin typeface="Arial"/>
                <a:ea typeface="Arial"/>
                <a:cs typeface="Arial"/>
                <a:sym typeface="Arial"/>
              </a:rPr>
              <a:t>PresentationTitle | Author | Date</a:t>
            </a:r>
            <a:endParaRPr/>
          </a:p>
        </p:txBody>
      </p:sp>
      <p:grpSp>
        <p:nvGrpSpPr>
          <p:cNvPr id="119" name="Google Shape;119;p13"/>
          <p:cNvGrpSpPr/>
          <p:nvPr/>
        </p:nvGrpSpPr>
        <p:grpSpPr>
          <a:xfrm>
            <a:off x="12355040" y="33161"/>
            <a:ext cx="360000" cy="1800000"/>
            <a:chOff x="12355040" y="33161"/>
            <a:chExt cx="360000" cy="1800000"/>
          </a:xfrm>
        </p:grpSpPr>
        <p:sp>
          <p:nvSpPr>
            <p:cNvPr id="120" name="Google Shape;120;p13"/>
            <p:cNvSpPr/>
            <p:nvPr/>
          </p:nvSpPr>
          <p:spPr>
            <a:xfrm>
              <a:off x="12355040" y="33161"/>
              <a:ext cx="360000" cy="360000"/>
            </a:xfrm>
            <a:prstGeom prst="rect">
              <a:avLst/>
            </a:prstGeom>
            <a:solidFill>
              <a:srgbClr val="0070A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1" name="Google Shape;121;p13"/>
            <p:cNvSpPr/>
            <p:nvPr/>
          </p:nvSpPr>
          <p:spPr>
            <a:xfrm>
              <a:off x="12355040" y="393161"/>
              <a:ext cx="360000" cy="360000"/>
            </a:xfrm>
            <a:prstGeom prst="rect">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2" name="Google Shape;122;p13"/>
            <p:cNvSpPr/>
            <p:nvPr/>
          </p:nvSpPr>
          <p:spPr>
            <a:xfrm>
              <a:off x="12355040" y="753161"/>
              <a:ext cx="360000" cy="360000"/>
            </a:xfrm>
            <a:prstGeom prst="rect">
              <a:avLst/>
            </a:prstGeom>
            <a:solidFill>
              <a:srgbClr val="2B0A3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3" name="Google Shape;123;p13"/>
            <p:cNvSpPr/>
            <p:nvPr/>
          </p:nvSpPr>
          <p:spPr>
            <a:xfrm>
              <a:off x="12355040" y="1113161"/>
              <a:ext cx="360000" cy="36000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4" name="Google Shape;124;p13"/>
            <p:cNvSpPr/>
            <p:nvPr/>
          </p:nvSpPr>
          <p:spPr>
            <a:xfrm>
              <a:off x="12355040" y="1473161"/>
              <a:ext cx="360000" cy="36000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grpSp>
        <p:nvGrpSpPr>
          <p:cNvPr id="125" name="Google Shape;125;p13"/>
          <p:cNvGrpSpPr/>
          <p:nvPr/>
        </p:nvGrpSpPr>
        <p:grpSpPr>
          <a:xfrm>
            <a:off x="12355040" y="1954479"/>
            <a:ext cx="360000" cy="4875772"/>
            <a:chOff x="12355040" y="1954479"/>
            <a:chExt cx="360000" cy="4875772"/>
          </a:xfrm>
        </p:grpSpPr>
        <p:sp>
          <p:nvSpPr>
            <p:cNvPr id="126" name="Google Shape;126;p13"/>
            <p:cNvSpPr/>
            <p:nvPr/>
          </p:nvSpPr>
          <p:spPr>
            <a:xfrm>
              <a:off x="12355040" y="1954479"/>
              <a:ext cx="360000" cy="360000"/>
            </a:xfrm>
            <a:prstGeom prst="rect">
              <a:avLst/>
            </a:prstGeom>
            <a:solidFill>
              <a:srgbClr val="80B8D6"/>
            </a:solidFill>
            <a:ln>
              <a:noFill/>
            </a:ln>
          </p:spPr>
          <p:txBody>
            <a:bodyPr spcFirstLastPara="1" wrap="square" lIns="0" tIns="0" rIns="0" bIns="0" anchor="ctr" anchorCtr="0">
              <a:noAutofit/>
            </a:bodyPr>
            <a:lstStyle/>
            <a:p>
              <a:pPr marL="58738"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7" name="Google Shape;127;p13"/>
            <p:cNvSpPr/>
            <p:nvPr/>
          </p:nvSpPr>
          <p:spPr>
            <a:xfrm>
              <a:off x="12355040" y="2301846"/>
              <a:ext cx="360000" cy="360000"/>
            </a:xfrm>
            <a:prstGeom prst="rect">
              <a:avLst/>
            </a:prstGeom>
            <a:solidFill>
              <a:srgbClr val="88D5ED"/>
            </a:solidFill>
            <a:ln>
              <a:noFill/>
            </a:ln>
          </p:spPr>
          <p:txBody>
            <a:bodyPr spcFirstLastPara="1" wrap="square" lIns="0" tIns="0" rIns="0" bIns="0" anchor="ctr" anchorCtr="0">
              <a:noAutofit/>
            </a:bodyPr>
            <a:lstStyle/>
            <a:p>
              <a:pPr marL="58738"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8" name="Google Shape;128;p13"/>
            <p:cNvSpPr/>
            <p:nvPr/>
          </p:nvSpPr>
          <p:spPr>
            <a:xfrm>
              <a:off x="12355040" y="5080782"/>
              <a:ext cx="360000" cy="360000"/>
            </a:xfrm>
            <a:prstGeom prst="rect">
              <a:avLst/>
            </a:prstGeom>
            <a:solidFill>
              <a:srgbClr val="6D64C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9" name="Google Shape;129;p13"/>
            <p:cNvSpPr/>
            <p:nvPr/>
          </p:nvSpPr>
          <p:spPr>
            <a:xfrm>
              <a:off x="12355040" y="6470251"/>
              <a:ext cx="360000" cy="360000"/>
            </a:xfrm>
            <a:prstGeom prst="rect">
              <a:avLst/>
            </a:prstGeom>
            <a:solidFill>
              <a:srgbClr val="FF632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0" name="Google Shape;130;p13"/>
            <p:cNvSpPr/>
            <p:nvPr/>
          </p:nvSpPr>
          <p:spPr>
            <a:xfrm>
              <a:off x="12355040" y="4038681"/>
              <a:ext cx="360000" cy="360000"/>
            </a:xfrm>
            <a:prstGeom prst="rect">
              <a:avLst/>
            </a:prstGeom>
            <a:solidFill>
              <a:srgbClr val="C8FF1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1" name="Google Shape;131;p13"/>
            <p:cNvSpPr/>
            <p:nvPr/>
          </p:nvSpPr>
          <p:spPr>
            <a:xfrm>
              <a:off x="12355040" y="4733415"/>
              <a:ext cx="360000" cy="360000"/>
            </a:xfrm>
            <a:prstGeom prst="rect">
              <a:avLst/>
            </a:prstGeom>
            <a:solidFill>
              <a:srgbClr val="7E39BA"/>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2" name="Google Shape;132;p13"/>
            <p:cNvSpPr/>
            <p:nvPr/>
          </p:nvSpPr>
          <p:spPr>
            <a:xfrm>
              <a:off x="12355040" y="3691314"/>
              <a:ext cx="360000" cy="360000"/>
            </a:xfrm>
            <a:prstGeom prst="rect">
              <a:avLst/>
            </a:prstGeom>
            <a:solidFill>
              <a:srgbClr val="00C37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3" name="Google Shape;133;p13"/>
            <p:cNvSpPr/>
            <p:nvPr/>
          </p:nvSpPr>
          <p:spPr>
            <a:xfrm>
              <a:off x="12355040" y="2649213"/>
              <a:ext cx="360000" cy="360000"/>
            </a:xfrm>
            <a:prstGeom prst="rect">
              <a:avLst/>
            </a:prstGeom>
            <a:solidFill>
              <a:srgbClr val="15636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4" name="Google Shape;134;p13"/>
            <p:cNvSpPr/>
            <p:nvPr/>
          </p:nvSpPr>
          <p:spPr>
            <a:xfrm>
              <a:off x="12355040" y="2996580"/>
              <a:ext cx="360000" cy="360000"/>
            </a:xfrm>
            <a:prstGeom prst="rect">
              <a:avLst/>
            </a:prstGeom>
            <a:solidFill>
              <a:srgbClr val="0F999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5" name="Google Shape;135;p13"/>
            <p:cNvSpPr/>
            <p:nvPr/>
          </p:nvSpPr>
          <p:spPr>
            <a:xfrm>
              <a:off x="12355040" y="3343947"/>
              <a:ext cx="360000" cy="360000"/>
            </a:xfrm>
            <a:prstGeom prst="rect">
              <a:avLst/>
            </a:prstGeom>
            <a:solidFill>
              <a:srgbClr val="01D1D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6" name="Google Shape;136;p13"/>
            <p:cNvSpPr/>
            <p:nvPr/>
          </p:nvSpPr>
          <p:spPr>
            <a:xfrm>
              <a:off x="12355040" y="6122883"/>
              <a:ext cx="360000" cy="360000"/>
            </a:xfrm>
            <a:prstGeom prst="rect">
              <a:avLst/>
            </a:prstGeom>
            <a:solidFill>
              <a:srgbClr val="FF7E83"/>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7" name="Google Shape;137;p13"/>
            <p:cNvSpPr/>
            <p:nvPr/>
          </p:nvSpPr>
          <p:spPr>
            <a:xfrm>
              <a:off x="12355040" y="5775516"/>
              <a:ext cx="360000" cy="360000"/>
            </a:xfrm>
            <a:prstGeom prst="rect">
              <a:avLst/>
            </a:prstGeom>
            <a:solidFill>
              <a:srgbClr val="CB298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8" name="Google Shape;138;p13"/>
            <p:cNvSpPr/>
            <p:nvPr/>
          </p:nvSpPr>
          <p:spPr>
            <a:xfrm>
              <a:off x="12355040" y="5428149"/>
              <a:ext cx="360000" cy="360000"/>
            </a:xfrm>
            <a:prstGeom prst="rect">
              <a:avLst/>
            </a:prstGeom>
            <a:solidFill>
              <a:srgbClr val="86086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9" name="Google Shape;139;p13"/>
            <p:cNvSpPr/>
            <p:nvPr/>
          </p:nvSpPr>
          <p:spPr>
            <a:xfrm>
              <a:off x="12355040" y="4386048"/>
              <a:ext cx="360000" cy="360000"/>
            </a:xfrm>
            <a:prstGeom prst="rect">
              <a:avLst/>
            </a:prstGeom>
            <a:solidFill>
              <a:srgbClr val="4701A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mailto:raubins.raj@capgemini.com" TargetMode="External"/><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drive.google.com/file/d/1TkA3sl7LWskpbDXQ0cYpj9Tbmysy4csB/view?usp=sharing" TargetMode="External"/><Relationship Id="rId5" Type="http://schemas.openxmlformats.org/officeDocument/2006/relationships/image" Target="../media/image11.png"/><Relationship Id="rId4" Type="http://schemas.openxmlformats.org/officeDocument/2006/relationships/hyperlink" Target="https://github.com/Anirban7857/casestudy-eshoppingzone.git" TargetMode="External"/><Relationship Id="rId9"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graphicFrame>
        <p:nvGraphicFramePr>
          <p:cNvPr id="216" name="Google Shape;216;p1"/>
          <p:cNvGraphicFramePr/>
          <p:nvPr/>
        </p:nvGraphicFramePr>
        <p:xfrm>
          <a:off x="9229514" y="1524000"/>
          <a:ext cx="2962475" cy="4832765"/>
        </p:xfrm>
        <a:graphic>
          <a:graphicData uri="http://schemas.openxmlformats.org/drawingml/2006/table">
            <a:tbl>
              <a:tblPr firstRow="1" bandRow="1">
                <a:noFill/>
                <a:tableStyleId>{2B0A6A04-5EBC-4164-A55B-A8DD4F273CD7}</a:tableStyleId>
              </a:tblPr>
              <a:tblGrid>
                <a:gridCol w="808100">
                  <a:extLst>
                    <a:ext uri="{9D8B030D-6E8A-4147-A177-3AD203B41FA5}">
                      <a16:colId xmlns:a16="http://schemas.microsoft.com/office/drawing/2014/main" val="20000"/>
                    </a:ext>
                  </a:extLst>
                </a:gridCol>
                <a:gridCol w="2154375">
                  <a:extLst>
                    <a:ext uri="{9D8B030D-6E8A-4147-A177-3AD203B41FA5}">
                      <a16:colId xmlns:a16="http://schemas.microsoft.com/office/drawing/2014/main" val="20001"/>
                    </a:ext>
                  </a:extLst>
                </a:gridCol>
              </a:tblGrid>
              <a:tr h="365700">
                <a:tc>
                  <a:txBody>
                    <a:bodyPr/>
                    <a:lstStyle/>
                    <a:p>
                      <a:pPr marL="0" marR="0" lvl="0" indent="0" algn="l" rtl="0">
                        <a:spcBef>
                          <a:spcPts val="0"/>
                        </a:spcBef>
                        <a:spcAft>
                          <a:spcPts val="0"/>
                        </a:spcAft>
                        <a:buNone/>
                      </a:pPr>
                      <a:r>
                        <a:rPr lang="en-US" sz="800" b="0" u="none" strike="noStrike" cap="none"/>
                        <a:t>Java </a:t>
                      </a:r>
                      <a:r>
                        <a:rPr lang="en-US" sz="800" b="0"/>
                        <a:t>8</a:t>
                      </a:r>
                      <a:r>
                        <a:rPr lang="en-US" sz="800" b="0" u="none" strike="noStrike" cap="none"/>
                        <a:t>  </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b="0" u="none" strike="noStrike" cap="none"/>
                        <a:t>Java Basics, OOPS, Generics, Collections, Arrays, Loops, Lambda Exp, Stream API</a:t>
                      </a:r>
                      <a:endParaRPr/>
                    </a:p>
                    <a:p>
                      <a:pPr marL="0" marR="0" lvl="0" indent="0" algn="l" rtl="0">
                        <a:spcBef>
                          <a:spcPts val="0"/>
                        </a:spcBef>
                        <a:spcAft>
                          <a:spcPts val="0"/>
                        </a:spcAft>
                        <a:buNone/>
                      </a:pPr>
                      <a:r>
                        <a:rPr lang="en-US" sz="700" b="0" u="none" strike="noStrike" cap="none"/>
                        <a:t>Junit, Mockito</a:t>
                      </a: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0"/>
                  </a:ext>
                </a:extLst>
              </a:tr>
              <a:tr h="265575">
                <a:tc>
                  <a:txBody>
                    <a:bodyPr/>
                    <a:lstStyle/>
                    <a:p>
                      <a:pPr marL="0" marR="0" lvl="0" indent="0" algn="l" rtl="0">
                        <a:lnSpc>
                          <a:spcPct val="100000"/>
                        </a:lnSpc>
                        <a:spcBef>
                          <a:spcPts val="0"/>
                        </a:spcBef>
                        <a:spcAft>
                          <a:spcPts val="0"/>
                        </a:spcAft>
                        <a:buClr>
                          <a:schemeClr val="dk1"/>
                        </a:buClr>
                        <a:buSzPts val="800"/>
                        <a:buFont typeface="Verdana"/>
                        <a:buNone/>
                      </a:pPr>
                      <a:r>
                        <a:rPr lang="en-US" sz="800" u="none" strike="noStrike" cap="none"/>
                        <a:t>Spring core</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700" u="none" strike="noStrike" cap="none"/>
                        <a:t>IOC &amp; Dependency Injection, Autowire</a:t>
                      </a: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1"/>
                  </a:ext>
                </a:extLst>
              </a:tr>
              <a:tr h="556475">
                <a:tc>
                  <a:txBody>
                    <a:bodyPr/>
                    <a:lstStyle/>
                    <a:p>
                      <a:pPr marL="0" marR="0" lvl="0" indent="0" algn="l" rtl="0">
                        <a:lnSpc>
                          <a:spcPct val="100000"/>
                        </a:lnSpc>
                        <a:spcBef>
                          <a:spcPts val="0"/>
                        </a:spcBef>
                        <a:spcAft>
                          <a:spcPts val="0"/>
                        </a:spcAft>
                        <a:buClr>
                          <a:schemeClr val="dk1"/>
                        </a:buClr>
                        <a:buSzPts val="800"/>
                        <a:buFont typeface="Verdana"/>
                        <a:buNone/>
                      </a:pPr>
                      <a:r>
                        <a:rPr lang="en-US" sz="800" u="none" strike="noStrike" cap="none"/>
                        <a:t>Spring REST</a:t>
                      </a:r>
                      <a:endParaRPr/>
                    </a:p>
                    <a:p>
                      <a:pPr marL="0" marR="0" lvl="0" indent="0" algn="l" rtl="0">
                        <a:spcBef>
                          <a:spcPts val="0"/>
                        </a:spcBef>
                        <a:spcAft>
                          <a:spcPts val="0"/>
                        </a:spcAft>
                        <a:buNone/>
                      </a:pP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a:t>REST controllers, Implementation of GET, POST, PUT &amp; DELETE, Bean Validation &amp; Exception Handling, Testing Services, Controller &amp; Repository layer</a:t>
                      </a:r>
                      <a:endParaRPr sz="700">
                        <a:solidFill>
                          <a:schemeClr val="dk1"/>
                        </a:solidFill>
                      </a:endParaRPr>
                    </a:p>
                  </a:txBody>
                  <a:tcPr marL="91450" marR="91450" marT="45725" marB="45725"/>
                </a:tc>
                <a:extLst>
                  <a:ext uri="{0D108BD9-81ED-4DB2-BD59-A6C34878D82A}">
                    <a16:rowId xmlns:a16="http://schemas.microsoft.com/office/drawing/2014/main" val="10002"/>
                  </a:ext>
                </a:extLst>
              </a:tr>
              <a:tr h="491000">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Spring </a:t>
                      </a:r>
                      <a:endParaRPr/>
                    </a:p>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Data MongoDB</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a:t>Implement DAO layer using  Mongo Repository</a:t>
                      </a:r>
                      <a:endParaRPr sz="700">
                        <a:solidFill>
                          <a:schemeClr val="dk1"/>
                        </a:solidFill>
                      </a:endParaRPr>
                    </a:p>
                    <a:p>
                      <a:pPr marL="0" marR="0" lvl="0" indent="0" algn="l" rtl="0">
                        <a:lnSpc>
                          <a:spcPct val="100000"/>
                        </a:lnSpc>
                        <a:spcBef>
                          <a:spcPts val="0"/>
                        </a:spcBef>
                        <a:spcAft>
                          <a:spcPts val="0"/>
                        </a:spcAft>
                        <a:buClr>
                          <a:schemeClr val="dk1"/>
                        </a:buClr>
                        <a:buSzPts val="700"/>
                        <a:buFont typeface="Verdana"/>
                        <a:buNone/>
                      </a:pPr>
                      <a:endParaRPr sz="700">
                        <a:solidFill>
                          <a:schemeClr val="dk1"/>
                        </a:solidFill>
                      </a:endParaRPr>
                    </a:p>
                  </a:txBody>
                  <a:tcPr marL="91450" marR="91450" marT="45725" marB="45725"/>
                </a:tc>
                <a:extLst>
                  <a:ext uri="{0D108BD9-81ED-4DB2-BD59-A6C34878D82A}">
                    <a16:rowId xmlns:a16="http://schemas.microsoft.com/office/drawing/2014/main" val="10003"/>
                  </a:ext>
                </a:extLst>
              </a:tr>
              <a:tr h="372725">
                <a:tc>
                  <a:txBody>
                    <a:bodyPr/>
                    <a:lstStyle/>
                    <a:p>
                      <a:pPr marL="0" marR="0" lvl="0" indent="0" algn="l" rtl="0">
                        <a:lnSpc>
                          <a:spcPct val="100000"/>
                        </a:lnSpc>
                        <a:spcBef>
                          <a:spcPts val="0"/>
                        </a:spcBef>
                        <a:spcAft>
                          <a:spcPts val="0"/>
                        </a:spcAft>
                        <a:buClr>
                          <a:schemeClr val="dk1"/>
                        </a:buClr>
                        <a:buSzPts val="800"/>
                        <a:buFont typeface="Verdana"/>
                        <a:buNone/>
                      </a:pPr>
                      <a:r>
                        <a:rPr lang="en-US" sz="800" u="none" strike="noStrike" cap="none"/>
                        <a:t>Spring Data JPA</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a:t>Implement DAO layer using spring Data repositories</a:t>
                      </a:r>
                      <a:endParaRPr sz="700">
                        <a:solidFill>
                          <a:schemeClr val="dk1"/>
                        </a:solidFill>
                      </a:endParaRPr>
                    </a:p>
                  </a:txBody>
                  <a:tcPr marL="91450" marR="91450" marT="45725" marB="45725"/>
                </a:tc>
                <a:extLst>
                  <a:ext uri="{0D108BD9-81ED-4DB2-BD59-A6C34878D82A}">
                    <a16:rowId xmlns:a16="http://schemas.microsoft.com/office/drawing/2014/main" val="10004"/>
                  </a:ext>
                </a:extLst>
              </a:tr>
              <a:tr h="491000">
                <a:tc>
                  <a:txBody>
                    <a:bodyPr/>
                    <a:lstStyle/>
                    <a:p>
                      <a:pPr marL="0" marR="0" lvl="0" indent="0" algn="l" rtl="0">
                        <a:lnSpc>
                          <a:spcPct val="100000"/>
                        </a:lnSpc>
                        <a:spcBef>
                          <a:spcPts val="0"/>
                        </a:spcBef>
                        <a:spcAft>
                          <a:spcPts val="0"/>
                        </a:spcAft>
                        <a:buClr>
                          <a:schemeClr val="dk1"/>
                        </a:buClr>
                        <a:buSzPts val="800"/>
                        <a:buFont typeface="Verdana"/>
                        <a:buNone/>
                      </a:pPr>
                      <a:r>
                        <a:rPr lang="en-US" sz="800" u="none" strike="noStrike" cap="none"/>
                        <a:t>Spring Boot Microservices</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u="none" strike="noStrike" cap="none"/>
                        <a:t>Spring Boot Starters, annotations, Messaging Service, Sync/Async comms, Swagger API documents</a:t>
                      </a: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5"/>
                  </a:ext>
                </a:extLst>
              </a:tr>
              <a:tr h="360075">
                <a:tc>
                  <a:txBody>
                    <a:bodyPr/>
                    <a:lstStyle/>
                    <a:p>
                      <a:pPr marL="0" marR="0" lvl="0" indent="0" algn="l" rtl="0">
                        <a:lnSpc>
                          <a:spcPct val="100000"/>
                        </a:lnSpc>
                        <a:spcBef>
                          <a:spcPts val="0"/>
                        </a:spcBef>
                        <a:spcAft>
                          <a:spcPts val="0"/>
                        </a:spcAft>
                        <a:buClr>
                          <a:srgbClr val="000000"/>
                        </a:buClr>
                        <a:buSzPts val="800"/>
                        <a:buFont typeface="Verdana"/>
                        <a:buNone/>
                      </a:pPr>
                      <a:r>
                        <a:rPr lang="en-US" sz="800" b="0" i="0" u="none" strike="noStrike" cap="none">
                          <a:solidFill>
                            <a:srgbClr val="000000"/>
                          </a:solidFill>
                          <a:latin typeface="Verdana"/>
                          <a:ea typeface="Verdana"/>
                          <a:cs typeface="Verdana"/>
                          <a:sym typeface="Verdana"/>
                        </a:rPr>
                        <a:t>Spring Cloud</a:t>
                      </a:r>
                      <a:endParaRPr/>
                    </a:p>
                  </a:txBody>
                  <a:tcPr marL="91450" marR="91450" marT="45725" marB="45725"/>
                </a:tc>
                <a:tc>
                  <a:txBody>
                    <a:bodyPr/>
                    <a:lstStyle/>
                    <a:p>
                      <a:pPr marL="0" marR="0" lvl="1" indent="0" algn="l" rtl="0">
                        <a:lnSpc>
                          <a:spcPct val="100000"/>
                        </a:lnSpc>
                        <a:spcBef>
                          <a:spcPts val="0"/>
                        </a:spcBef>
                        <a:spcAft>
                          <a:spcPts val="0"/>
                        </a:spcAft>
                        <a:buClr>
                          <a:schemeClr val="dk1"/>
                        </a:buClr>
                        <a:buSzPts val="700"/>
                        <a:buFont typeface="Arial"/>
                        <a:buNone/>
                      </a:pPr>
                      <a:r>
                        <a:rPr lang="en-US" sz="700" u="none" strike="noStrike" cap="none">
                          <a:solidFill>
                            <a:schemeClr val="dk1"/>
                          </a:solidFill>
                          <a:latin typeface="Verdana"/>
                          <a:ea typeface="Verdana"/>
                          <a:cs typeface="Verdana"/>
                          <a:sym typeface="Verdana"/>
                        </a:rPr>
                        <a:t>Eureka, Feign Client, Netflix Hystrix</a:t>
                      </a:r>
                      <a:endParaRPr sz="700" u="none" strike="noStrike" cap="none">
                        <a:solidFill>
                          <a:schemeClr val="dk1"/>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6"/>
                  </a:ext>
                </a:extLst>
              </a:tr>
              <a:tr h="360075">
                <a:tc>
                  <a:txBody>
                    <a:bodyPr/>
                    <a:lstStyle/>
                    <a:p>
                      <a:pPr marL="0" marR="0" lvl="0" indent="0" algn="l" rtl="0">
                        <a:lnSpc>
                          <a:spcPct val="100000"/>
                        </a:lnSpc>
                        <a:spcBef>
                          <a:spcPts val="0"/>
                        </a:spcBef>
                        <a:spcAft>
                          <a:spcPts val="0"/>
                        </a:spcAft>
                        <a:buClr>
                          <a:srgbClr val="000000"/>
                        </a:buClr>
                        <a:buSzPts val="800"/>
                        <a:buFont typeface="Verdana"/>
                        <a:buNone/>
                      </a:pPr>
                      <a:r>
                        <a:rPr lang="en-US" sz="800" b="0" i="0" u="none" strike="noStrike" cap="none">
                          <a:solidFill>
                            <a:srgbClr val="000000"/>
                          </a:solidFill>
                          <a:latin typeface="Verdana"/>
                          <a:ea typeface="Verdana"/>
                          <a:cs typeface="Verdana"/>
                          <a:sym typeface="Verdana"/>
                        </a:rPr>
                        <a:t>React</a:t>
                      </a:r>
                      <a:endParaRPr/>
                    </a:p>
                    <a:p>
                      <a:pPr marL="0" marR="0" lvl="0" indent="0" algn="l" rtl="0">
                        <a:spcBef>
                          <a:spcPts val="0"/>
                        </a:spcBef>
                        <a:spcAft>
                          <a:spcPts val="0"/>
                        </a:spcAft>
                        <a:buNone/>
                      </a:pP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1" indent="0" algn="l" rtl="0">
                        <a:lnSpc>
                          <a:spcPct val="100000"/>
                        </a:lnSpc>
                        <a:spcBef>
                          <a:spcPts val="0"/>
                        </a:spcBef>
                        <a:spcAft>
                          <a:spcPts val="0"/>
                        </a:spcAft>
                        <a:buClr>
                          <a:schemeClr val="dk1"/>
                        </a:buClr>
                        <a:buSzPts val="700"/>
                        <a:buFont typeface="Arial"/>
                        <a:buNone/>
                      </a:pPr>
                      <a:r>
                        <a:rPr lang="en-US" sz="700" u="none" strike="noStrike" cap="none">
                          <a:solidFill>
                            <a:schemeClr val="dk1"/>
                          </a:solidFill>
                          <a:latin typeface="Verdana"/>
                          <a:ea typeface="Verdana"/>
                          <a:cs typeface="Verdana"/>
                          <a:sym typeface="Verdana"/>
                        </a:rPr>
                        <a:t>Components, Hooks, Event handling, Redux, Reducers, Material UI</a:t>
                      </a: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7"/>
                  </a:ext>
                </a:extLst>
              </a:tr>
              <a:tr h="32732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Database</a:t>
                      </a:r>
                      <a:endParaRPr/>
                    </a:p>
                  </a:txBody>
                  <a:tcPr marL="91450" marR="91450" marT="45725" marB="45725"/>
                </a:tc>
                <a:tc>
                  <a:txBody>
                    <a:bodyPr/>
                    <a:lstStyle/>
                    <a:p>
                      <a:pPr marL="0" marR="0" lvl="0" indent="0" algn="l" rtl="0">
                        <a:spcBef>
                          <a:spcPts val="0"/>
                        </a:spcBef>
                        <a:spcAft>
                          <a:spcPts val="0"/>
                        </a:spcAft>
                        <a:buNone/>
                      </a:pPr>
                      <a:r>
                        <a:rPr lang="en-US" sz="700" b="0" i="0" u="none" strike="noStrike" cap="none">
                          <a:solidFill>
                            <a:srgbClr val="000000"/>
                          </a:solidFill>
                          <a:latin typeface="Verdana"/>
                          <a:ea typeface="Verdana"/>
                          <a:cs typeface="Verdana"/>
                          <a:sym typeface="Verdana"/>
                        </a:rPr>
                        <a:t>MongoDB </a:t>
                      </a:r>
                      <a:endParaRPr/>
                    </a:p>
                    <a:p>
                      <a:pPr marL="0" marR="0" lvl="0" indent="0" algn="l" rtl="0">
                        <a:spcBef>
                          <a:spcPts val="0"/>
                        </a:spcBef>
                        <a:spcAft>
                          <a:spcPts val="0"/>
                        </a:spcAft>
                        <a:buNone/>
                      </a:pPr>
                      <a:r>
                        <a:rPr lang="en-US" sz="700" b="0" i="0" u="none" strike="noStrike" cap="none">
                          <a:solidFill>
                            <a:srgbClr val="000000"/>
                          </a:solidFill>
                          <a:latin typeface="Verdana"/>
                          <a:ea typeface="Verdana"/>
                          <a:cs typeface="Verdana"/>
                          <a:sym typeface="Verdana"/>
                        </a:rPr>
                        <a:t>My SQL  Basics</a:t>
                      </a:r>
                      <a:endParaRPr/>
                    </a:p>
                  </a:txBody>
                  <a:tcPr marL="91450" marR="91450" marT="45725" marB="45725"/>
                </a:tc>
                <a:extLst>
                  <a:ext uri="{0D108BD9-81ED-4DB2-BD59-A6C34878D82A}">
                    <a16:rowId xmlns:a16="http://schemas.microsoft.com/office/drawing/2014/main" val="10008"/>
                  </a:ext>
                </a:extLst>
              </a:tr>
              <a:tr h="441900">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UI Tech</a:t>
                      </a:r>
                      <a:endParaRPr/>
                    </a:p>
                  </a:txBody>
                  <a:tcPr marL="91450" marR="91450" marT="45725" marB="45725"/>
                </a:tc>
                <a:tc>
                  <a:txBody>
                    <a:bodyPr/>
                    <a:lstStyle/>
                    <a:p>
                      <a:pPr marL="0" marR="0" lvl="1" indent="0" algn="l" rtl="0">
                        <a:spcBef>
                          <a:spcPts val="0"/>
                        </a:spcBef>
                        <a:spcAft>
                          <a:spcPts val="0"/>
                        </a:spcAft>
                        <a:buClr>
                          <a:schemeClr val="dk1"/>
                        </a:buClr>
                        <a:buSzPts val="700"/>
                        <a:buFont typeface="Arial"/>
                        <a:buNone/>
                      </a:pPr>
                      <a:r>
                        <a:rPr lang="en-US" sz="700" u="none" strike="noStrike" cap="none">
                          <a:solidFill>
                            <a:schemeClr val="dk1"/>
                          </a:solidFill>
                          <a:latin typeface="Verdana"/>
                          <a:ea typeface="Verdana"/>
                          <a:cs typeface="Verdana"/>
                          <a:sym typeface="Verdana"/>
                        </a:rPr>
                        <a:t>HTML 5 &amp; CSS 3,JavaScript, ES6 &amp; TypeScript</a:t>
                      </a:r>
                      <a:endParaRPr/>
                    </a:p>
                    <a:p>
                      <a:pPr marL="0" marR="0" lvl="1" indent="0" algn="l" rtl="0">
                        <a:spcBef>
                          <a:spcPts val="0"/>
                        </a:spcBef>
                        <a:spcAft>
                          <a:spcPts val="0"/>
                        </a:spcAft>
                        <a:buClr>
                          <a:schemeClr val="dk1"/>
                        </a:buClr>
                        <a:buSzPts val="700"/>
                        <a:buFont typeface="Arial"/>
                        <a:buNone/>
                      </a:pPr>
                      <a:r>
                        <a:rPr lang="en-US" sz="700" u="none" strike="noStrike" cap="none">
                          <a:solidFill>
                            <a:schemeClr val="dk1"/>
                          </a:solidFill>
                          <a:latin typeface="Verdana"/>
                          <a:ea typeface="Verdana"/>
                          <a:cs typeface="Verdana"/>
                          <a:sym typeface="Verdana"/>
                        </a:rPr>
                        <a:t>Reusable templates, Optimized UI Designed</a:t>
                      </a:r>
                      <a:endParaRPr/>
                    </a:p>
                  </a:txBody>
                  <a:tcPr marL="91450" marR="91450" marT="45725" marB="45725"/>
                </a:tc>
                <a:extLst>
                  <a:ext uri="{0D108BD9-81ED-4DB2-BD59-A6C34878D82A}">
                    <a16:rowId xmlns:a16="http://schemas.microsoft.com/office/drawing/2014/main" val="10009"/>
                  </a:ext>
                </a:extLst>
              </a:tr>
              <a:tr h="22912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Tools</a:t>
                      </a:r>
                      <a:endParaRPr/>
                    </a:p>
                  </a:txBody>
                  <a:tcPr marL="91450" marR="91450" marT="45725" marB="45725"/>
                </a:tc>
                <a:tc>
                  <a:txBody>
                    <a:bodyPr/>
                    <a:lstStyle/>
                    <a:p>
                      <a:pPr marL="0" marR="0" lvl="0" indent="0" algn="l" rtl="0">
                        <a:spcBef>
                          <a:spcPts val="0"/>
                        </a:spcBef>
                        <a:spcAft>
                          <a:spcPts val="0"/>
                        </a:spcAft>
                        <a:buNone/>
                      </a:pPr>
                      <a:r>
                        <a:rPr lang="en-US" sz="700" b="0" i="0" u="none" strike="noStrike" cap="none">
                          <a:solidFill>
                            <a:srgbClr val="000000"/>
                          </a:solidFill>
                          <a:latin typeface="Verdana"/>
                          <a:ea typeface="Verdana"/>
                          <a:cs typeface="Verdana"/>
                          <a:sym typeface="Verdana"/>
                        </a:rPr>
                        <a:t>Git, Postman, Maven, IDE</a:t>
                      </a:r>
                      <a:endParaRPr/>
                    </a:p>
                  </a:txBody>
                  <a:tcPr marL="91450" marR="91450" marT="45725" marB="45725"/>
                </a:tc>
                <a:extLst>
                  <a:ext uri="{0D108BD9-81ED-4DB2-BD59-A6C34878D82A}">
                    <a16:rowId xmlns:a16="http://schemas.microsoft.com/office/drawing/2014/main" val="10010"/>
                  </a:ext>
                </a:extLst>
              </a:tr>
              <a:tr h="526000">
                <a:tc>
                  <a:txBody>
                    <a:bodyPr/>
                    <a:lstStyle/>
                    <a:p>
                      <a:pPr marL="0" marR="0" lvl="0" indent="0" algn="l" rtl="0">
                        <a:lnSpc>
                          <a:spcPct val="100000"/>
                        </a:lnSpc>
                        <a:spcBef>
                          <a:spcPts val="0"/>
                        </a:spcBef>
                        <a:spcAft>
                          <a:spcPts val="0"/>
                        </a:spcAft>
                        <a:buClr>
                          <a:srgbClr val="000000"/>
                        </a:buClr>
                        <a:buSzPts val="800"/>
                        <a:buFont typeface="Verdana"/>
                        <a:buNone/>
                      </a:pPr>
                      <a:r>
                        <a:rPr lang="en-US" sz="800" b="0" i="0" u="none" strike="noStrike" cap="none">
                          <a:solidFill>
                            <a:srgbClr val="000000"/>
                          </a:solidFill>
                          <a:latin typeface="Verdana"/>
                          <a:ea typeface="Verdana"/>
                          <a:cs typeface="Verdana"/>
                          <a:sym typeface="Verdana"/>
                        </a:rPr>
                        <a:t>Add On skills</a:t>
                      </a:r>
                      <a:endParaRPr/>
                    </a:p>
                    <a:p>
                      <a:pPr marL="0" marR="0" lvl="0" indent="0" algn="l" rtl="0">
                        <a:spcBef>
                          <a:spcPts val="0"/>
                        </a:spcBef>
                        <a:spcAft>
                          <a:spcPts val="0"/>
                        </a:spcAft>
                        <a:buNone/>
                      </a:pP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700"/>
                        <a:buFont typeface="Verdana"/>
                        <a:buNone/>
                      </a:pPr>
                      <a:r>
                        <a:rPr lang="en-US" sz="700" b="0" i="0" u="none" strike="noStrike" cap="none">
                          <a:solidFill>
                            <a:srgbClr val="000000"/>
                          </a:solidFill>
                          <a:latin typeface="Verdana"/>
                          <a:ea typeface="Verdana"/>
                          <a:cs typeface="Verdana"/>
                          <a:sym typeface="Verdana"/>
                        </a:rPr>
                        <a:t>Communications, Team management. Peer learning, Logical Reasoning and Data Interpretation, Analytical Skills</a:t>
                      </a:r>
                      <a:endParaRPr/>
                    </a:p>
                  </a:txBody>
                  <a:tcPr marL="91450" marR="91450" marT="45725" marB="45725"/>
                </a:tc>
                <a:extLst>
                  <a:ext uri="{0D108BD9-81ED-4DB2-BD59-A6C34878D82A}">
                    <a16:rowId xmlns:a16="http://schemas.microsoft.com/office/drawing/2014/main" val="10011"/>
                  </a:ext>
                </a:extLst>
              </a:tr>
            </a:tbl>
          </a:graphicData>
        </a:graphic>
      </p:graphicFrame>
      <p:sp>
        <p:nvSpPr>
          <p:cNvPr id="217" name="Google Shape;217;p1"/>
          <p:cNvSpPr txBox="1">
            <a:spLocks noGrp="1"/>
          </p:cNvSpPr>
          <p:nvPr>
            <p:ph type="body" idx="1"/>
          </p:nvPr>
        </p:nvSpPr>
        <p:spPr>
          <a:xfrm>
            <a:off x="4837113" y="2995613"/>
            <a:ext cx="4008437" cy="2185987"/>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000"/>
              <a:buNone/>
            </a:pPr>
            <a:r>
              <a:rPr lang="en-US" b="1" dirty="0"/>
              <a:t>E-Commerce Shopping Cart Application</a:t>
            </a:r>
            <a:endParaRPr dirty="0"/>
          </a:p>
          <a:p>
            <a:pPr marL="0" lvl="0" indent="0" algn="l" rtl="0">
              <a:lnSpc>
                <a:spcPct val="114000"/>
              </a:lnSpc>
              <a:spcBef>
                <a:spcPts val="1000"/>
              </a:spcBef>
              <a:spcAft>
                <a:spcPts val="0"/>
              </a:spcAft>
              <a:buClr>
                <a:schemeClr val="dk1"/>
              </a:buClr>
              <a:buSzPts val="1000"/>
              <a:buNone/>
            </a:pPr>
            <a:r>
              <a:rPr lang="en-US" dirty="0"/>
              <a:t>Completed end to end case study of Shopping Cart Application along with JWT authentication, Swagger and payment testing using </a:t>
            </a:r>
            <a:r>
              <a:rPr lang="en-US" dirty="0" err="1"/>
              <a:t>RazorPay</a:t>
            </a:r>
            <a:r>
              <a:rPr lang="en-US" dirty="0"/>
              <a:t>, responsive UI with React Material UI and Bootstrap, React used for user interface.</a:t>
            </a:r>
            <a:endParaRPr b="1" dirty="0"/>
          </a:p>
          <a:p>
            <a:pPr marL="0" lvl="0" indent="0" algn="l" rtl="0">
              <a:lnSpc>
                <a:spcPct val="114000"/>
              </a:lnSpc>
              <a:spcBef>
                <a:spcPts val="1000"/>
              </a:spcBef>
              <a:spcAft>
                <a:spcPts val="0"/>
              </a:spcAft>
              <a:buClr>
                <a:schemeClr val="dk1"/>
              </a:buClr>
              <a:buSzPts val="1000"/>
              <a:buNone/>
            </a:pPr>
            <a:r>
              <a:rPr lang="en-IN" b="1" dirty="0"/>
              <a:t>Project Name – LRS , Client Name – PENSKE</a:t>
            </a:r>
          </a:p>
          <a:p>
            <a:pPr marL="0" lvl="0" indent="0" algn="l" rtl="0">
              <a:lnSpc>
                <a:spcPct val="114000"/>
              </a:lnSpc>
              <a:spcBef>
                <a:spcPts val="1000"/>
              </a:spcBef>
              <a:spcAft>
                <a:spcPts val="0"/>
              </a:spcAft>
              <a:buClr>
                <a:schemeClr val="dk1"/>
              </a:buClr>
              <a:buSzPts val="1000"/>
              <a:buNone/>
            </a:pPr>
            <a:r>
              <a:rPr lang="en-IN" b="1" dirty="0"/>
              <a:t>Key Responsibilities –</a:t>
            </a:r>
          </a:p>
          <a:p>
            <a:pPr marL="0" lvl="0" indent="0" algn="l" rtl="0">
              <a:lnSpc>
                <a:spcPct val="114000"/>
              </a:lnSpc>
              <a:spcBef>
                <a:spcPts val="1000"/>
              </a:spcBef>
              <a:spcAft>
                <a:spcPts val="0"/>
              </a:spcAft>
              <a:buClr>
                <a:schemeClr val="dk1"/>
              </a:buClr>
              <a:buSzPts val="1000"/>
              <a:buNone/>
            </a:pPr>
            <a:r>
              <a:rPr lang="en-IN" dirty="0"/>
              <a:t>Developed and maintained the application. Worked on bug fixes. Documented important changes and new integrations.</a:t>
            </a:r>
          </a:p>
          <a:p>
            <a:pPr marL="0" lvl="0" indent="0" algn="l" rtl="0">
              <a:lnSpc>
                <a:spcPct val="114000"/>
              </a:lnSpc>
              <a:spcBef>
                <a:spcPts val="1000"/>
              </a:spcBef>
              <a:spcAft>
                <a:spcPts val="0"/>
              </a:spcAft>
              <a:buClr>
                <a:schemeClr val="dk1"/>
              </a:buClr>
              <a:buSzPts val="1000"/>
              <a:buNone/>
            </a:pPr>
            <a:r>
              <a:rPr lang="en-IN" b="1" dirty="0"/>
              <a:t>Technology used in Project –</a:t>
            </a:r>
          </a:p>
          <a:p>
            <a:pPr marL="0" lvl="0" indent="0" algn="l" rtl="0">
              <a:lnSpc>
                <a:spcPct val="114000"/>
              </a:lnSpc>
              <a:spcBef>
                <a:spcPts val="1000"/>
              </a:spcBef>
              <a:spcAft>
                <a:spcPts val="0"/>
              </a:spcAft>
              <a:buClr>
                <a:schemeClr val="dk1"/>
              </a:buClr>
              <a:buSzPts val="1000"/>
              <a:buNone/>
            </a:pPr>
            <a:r>
              <a:rPr lang="en-IN" dirty="0"/>
              <a:t>Spring Batch, Rest Apis, Mybatis, Oracle SQL, Spring AOP, Angular, Bit Bucket</a:t>
            </a:r>
            <a:endParaRPr dirty="0"/>
          </a:p>
          <a:p>
            <a:pPr marL="0" lvl="0" indent="0" algn="l" rtl="0">
              <a:lnSpc>
                <a:spcPct val="114000"/>
              </a:lnSpc>
              <a:spcBef>
                <a:spcPts val="1000"/>
              </a:spcBef>
              <a:spcAft>
                <a:spcPts val="0"/>
              </a:spcAft>
              <a:buClr>
                <a:schemeClr val="dk1"/>
              </a:buClr>
              <a:buSzPts val="1000"/>
              <a:buNone/>
            </a:pPr>
            <a:r>
              <a:rPr lang="en-US" b="1" dirty="0"/>
              <a:t> </a:t>
            </a: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br>
              <a:rPr lang="en-US" dirty="0"/>
            </a:br>
            <a:br>
              <a:rPr lang="en-US" dirty="0"/>
            </a:br>
            <a:endParaRPr dirty="0"/>
          </a:p>
        </p:txBody>
      </p:sp>
      <p:sp>
        <p:nvSpPr>
          <p:cNvPr id="218" name="Google Shape;218;p1"/>
          <p:cNvSpPr txBox="1">
            <a:spLocks noGrp="1"/>
          </p:cNvSpPr>
          <p:nvPr>
            <p:ph type="body" idx="3"/>
          </p:nvPr>
        </p:nvSpPr>
        <p:spPr>
          <a:xfrm>
            <a:off x="2468563" y="665163"/>
            <a:ext cx="6056312" cy="322262"/>
          </a:xfrm>
          <a:prstGeom prst="rect">
            <a:avLst/>
          </a:prstGeom>
          <a:noFill/>
          <a:ln>
            <a:noFill/>
          </a:ln>
        </p:spPr>
        <p:txBody>
          <a:bodyPr spcFirstLastPara="1" wrap="square" lIns="0" tIns="0" rIns="0" bIns="0" anchor="t" anchorCtr="0">
            <a:noAutofit/>
          </a:bodyPr>
          <a:lstStyle/>
          <a:p>
            <a:pPr marL="0" lvl="0" indent="0" algn="l" rtl="0">
              <a:lnSpc>
                <a:spcPct val="157142"/>
              </a:lnSpc>
              <a:spcBef>
                <a:spcPts val="0"/>
              </a:spcBef>
              <a:spcAft>
                <a:spcPts val="0"/>
              </a:spcAft>
              <a:buClr>
                <a:schemeClr val="lt1"/>
              </a:buClr>
              <a:buSzPts val="1400"/>
              <a:buNone/>
            </a:pPr>
            <a:r>
              <a:rPr lang="en-US"/>
              <a:t>Analyst/Software Engineer</a:t>
            </a:r>
            <a:endParaRPr/>
          </a:p>
        </p:txBody>
      </p:sp>
      <p:sp>
        <p:nvSpPr>
          <p:cNvPr id="219" name="Google Shape;219;p1"/>
          <p:cNvSpPr txBox="1">
            <a:spLocks noGrp="1"/>
          </p:cNvSpPr>
          <p:nvPr>
            <p:ph type="body" idx="4"/>
          </p:nvPr>
        </p:nvSpPr>
        <p:spPr>
          <a:xfrm>
            <a:off x="3649663" y="1353344"/>
            <a:ext cx="2374900" cy="295275"/>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a:t>Mumbai</a:t>
            </a:r>
            <a:endParaRPr/>
          </a:p>
          <a:p>
            <a:pPr marL="0" lvl="0" indent="0" algn="l" rtl="0">
              <a:lnSpc>
                <a:spcPct val="90000"/>
              </a:lnSpc>
              <a:spcBef>
                <a:spcPts val="1000"/>
              </a:spcBef>
              <a:spcAft>
                <a:spcPts val="0"/>
              </a:spcAft>
              <a:buClr>
                <a:schemeClr val="lt1"/>
              </a:buClr>
              <a:buSzPts val="1100"/>
              <a:buNone/>
            </a:pPr>
            <a:endParaRPr/>
          </a:p>
        </p:txBody>
      </p:sp>
      <p:sp>
        <p:nvSpPr>
          <p:cNvPr id="220" name="Google Shape;220;p1"/>
          <p:cNvSpPr txBox="1">
            <a:spLocks noGrp="1"/>
          </p:cNvSpPr>
          <p:nvPr>
            <p:ph type="body" idx="6"/>
          </p:nvPr>
        </p:nvSpPr>
        <p:spPr>
          <a:xfrm>
            <a:off x="3262820" y="1596628"/>
            <a:ext cx="2751138" cy="26828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IN" u="sng">
                <a:solidFill>
                  <a:schemeClr val="hlink"/>
                </a:solidFill>
                <a:hlinkClick r:id="rId3"/>
              </a:rPr>
              <a:t>anirban.adhikary</a:t>
            </a:r>
            <a:r>
              <a:rPr lang="en-US" u="sng">
                <a:solidFill>
                  <a:schemeClr val="hlink"/>
                </a:solidFill>
                <a:hlinkClick r:id="rId3"/>
              </a:rPr>
              <a:t>@capgemini.com</a:t>
            </a:r>
            <a:r>
              <a:rPr lang="en-US"/>
              <a:t> </a:t>
            </a:r>
            <a:endParaRPr/>
          </a:p>
        </p:txBody>
      </p:sp>
      <p:sp>
        <p:nvSpPr>
          <p:cNvPr id="221" name="Google Shape;221;p1"/>
          <p:cNvSpPr txBox="1">
            <a:spLocks noGrp="1"/>
          </p:cNvSpPr>
          <p:nvPr>
            <p:ph type="body" idx="7"/>
          </p:nvPr>
        </p:nvSpPr>
        <p:spPr>
          <a:xfrm>
            <a:off x="3334142" y="1836738"/>
            <a:ext cx="2382837" cy="330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a:t>+91 </a:t>
            </a:r>
            <a:r>
              <a:rPr lang="en-IN"/>
              <a:t>7686031836</a:t>
            </a:r>
            <a:endParaRPr/>
          </a:p>
        </p:txBody>
      </p:sp>
      <p:sp>
        <p:nvSpPr>
          <p:cNvPr id="222" name="Google Shape;222;p1"/>
          <p:cNvSpPr txBox="1">
            <a:spLocks noGrp="1"/>
          </p:cNvSpPr>
          <p:nvPr>
            <p:ph type="body" idx="8"/>
          </p:nvPr>
        </p:nvSpPr>
        <p:spPr>
          <a:xfrm>
            <a:off x="438150" y="2672557"/>
            <a:ext cx="4057650" cy="3086144"/>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100"/>
              <a:buNone/>
            </a:pPr>
            <a:r>
              <a:rPr lang="en-US" sz="1100" b="1" dirty="0"/>
              <a:t>Full Stack Developer</a:t>
            </a:r>
            <a:endParaRPr dirty="0"/>
          </a:p>
          <a:p>
            <a:pPr marL="171450" lvl="0" indent="-171450" algn="l" rtl="0">
              <a:lnSpc>
                <a:spcPct val="114000"/>
              </a:lnSpc>
              <a:spcBef>
                <a:spcPts val="1000"/>
              </a:spcBef>
              <a:spcAft>
                <a:spcPts val="0"/>
              </a:spcAft>
              <a:buClr>
                <a:schemeClr val="dk1"/>
              </a:buClr>
              <a:buSzPts val="1000"/>
              <a:buFont typeface="Arial"/>
              <a:buChar char="•"/>
            </a:pPr>
            <a:r>
              <a:rPr lang="en-US" dirty="0"/>
              <a:t>Hands on experience in creating </a:t>
            </a:r>
            <a:r>
              <a:rPr lang="en-US" b="1" dirty="0"/>
              <a:t>microservices</a:t>
            </a:r>
            <a:r>
              <a:rPr lang="en-US" dirty="0"/>
              <a:t> with </a:t>
            </a:r>
            <a:r>
              <a:rPr lang="en-US" b="1" dirty="0"/>
              <a:t>Springboot, Spring Security, Spring Cloud API Gateway,</a:t>
            </a:r>
            <a:r>
              <a:rPr lang="en-US" dirty="0"/>
              <a:t> Eureka server, load balancing, Feign</a:t>
            </a:r>
            <a:endParaRPr dirty="0"/>
          </a:p>
          <a:p>
            <a:pPr marL="171450" lvl="0" indent="-171450" algn="l" rtl="0">
              <a:lnSpc>
                <a:spcPct val="114000"/>
              </a:lnSpc>
              <a:spcBef>
                <a:spcPts val="1000"/>
              </a:spcBef>
              <a:spcAft>
                <a:spcPts val="0"/>
              </a:spcAft>
              <a:buClr>
                <a:schemeClr val="dk1"/>
              </a:buClr>
              <a:buSzPts val="1000"/>
              <a:buFont typeface="Arial"/>
              <a:buChar char="•"/>
            </a:pPr>
            <a:r>
              <a:rPr lang="en-US" dirty="0"/>
              <a:t>Proficient in creating </a:t>
            </a:r>
            <a:r>
              <a:rPr lang="en-US" b="1" dirty="0"/>
              <a:t>Single page Web</a:t>
            </a:r>
            <a:r>
              <a:rPr lang="en-US" dirty="0"/>
              <a:t> Application in </a:t>
            </a:r>
            <a:r>
              <a:rPr lang="en-US" b="1" dirty="0"/>
              <a:t>React</a:t>
            </a:r>
            <a:r>
              <a:rPr lang="en-US" dirty="0"/>
              <a:t> with Authentication with route guards, Material UI, Bootstrap, Redux.</a:t>
            </a:r>
            <a:endParaRPr dirty="0"/>
          </a:p>
          <a:p>
            <a:pPr marL="171450" lvl="0" indent="-171450" algn="l" rtl="0">
              <a:lnSpc>
                <a:spcPct val="114000"/>
              </a:lnSpc>
              <a:spcBef>
                <a:spcPts val="1000"/>
              </a:spcBef>
              <a:spcAft>
                <a:spcPts val="0"/>
              </a:spcAft>
              <a:buClr>
                <a:schemeClr val="dk1"/>
              </a:buClr>
              <a:buSzPts val="1000"/>
              <a:buFont typeface="Arial"/>
              <a:buChar char="•"/>
            </a:pPr>
            <a:r>
              <a:rPr lang="en-US" dirty="0"/>
              <a:t>Hands on experience in implementing </a:t>
            </a:r>
            <a:r>
              <a:rPr lang="en-US" b="1" dirty="0"/>
              <a:t>polyglot architecture </a:t>
            </a:r>
            <a:r>
              <a:rPr lang="en-US" dirty="0"/>
              <a:t>with </a:t>
            </a:r>
            <a:r>
              <a:rPr lang="en-US" b="1" dirty="0"/>
              <a:t>spring boot</a:t>
            </a:r>
            <a:r>
              <a:rPr lang="en-US" dirty="0"/>
              <a:t> </a:t>
            </a:r>
            <a:endParaRPr dirty="0"/>
          </a:p>
          <a:p>
            <a:pPr marL="171450" lvl="0" indent="-171450" algn="l" rtl="0">
              <a:lnSpc>
                <a:spcPct val="114000"/>
              </a:lnSpc>
              <a:spcBef>
                <a:spcPts val="1000"/>
              </a:spcBef>
              <a:spcAft>
                <a:spcPts val="0"/>
              </a:spcAft>
              <a:buClr>
                <a:schemeClr val="dk1"/>
              </a:buClr>
              <a:buSzPts val="1000"/>
              <a:buFont typeface="Arial"/>
              <a:buChar char="•"/>
            </a:pPr>
            <a:r>
              <a:rPr lang="en-US" dirty="0"/>
              <a:t>Experience in creating documentation with swagger and in </a:t>
            </a:r>
            <a:r>
              <a:rPr lang="en-US" b="1" dirty="0"/>
              <a:t>unit testing using Junit, Mockito</a:t>
            </a:r>
            <a:r>
              <a:rPr lang="en-US" dirty="0"/>
              <a:t> including </a:t>
            </a:r>
            <a:r>
              <a:rPr lang="en-US" b="1" dirty="0"/>
              <a:t>code quality compliance using Sonar cube</a:t>
            </a:r>
            <a:endParaRPr dirty="0"/>
          </a:p>
          <a:p>
            <a:pPr marL="171450" lvl="0" indent="-171450" algn="l" rtl="0">
              <a:lnSpc>
                <a:spcPct val="114000"/>
              </a:lnSpc>
              <a:spcBef>
                <a:spcPts val="1000"/>
              </a:spcBef>
              <a:spcAft>
                <a:spcPts val="0"/>
              </a:spcAft>
              <a:buClr>
                <a:schemeClr val="dk1"/>
              </a:buClr>
              <a:buSzPts val="1000"/>
              <a:buFont typeface="Arial"/>
              <a:buChar char="•"/>
            </a:pPr>
            <a:r>
              <a:rPr lang="en-US" dirty="0"/>
              <a:t>Experience in working with </a:t>
            </a:r>
            <a:r>
              <a:rPr lang="en-US" b="1" dirty="0"/>
              <a:t>MongoDB </a:t>
            </a:r>
            <a:r>
              <a:rPr lang="en-US" dirty="0"/>
              <a:t>and</a:t>
            </a:r>
            <a:r>
              <a:rPr lang="en-US" b="1" dirty="0"/>
              <a:t> MySQL </a:t>
            </a:r>
            <a:r>
              <a:rPr lang="en-US" dirty="0"/>
              <a:t>databases</a:t>
            </a: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br>
              <a:rPr lang="en-US" dirty="0"/>
            </a:br>
            <a:endParaRPr dirty="0"/>
          </a:p>
        </p:txBody>
      </p:sp>
      <p:sp>
        <p:nvSpPr>
          <p:cNvPr id="223" name="Google Shape;223;p1"/>
          <p:cNvSpPr txBox="1">
            <a:spLocks noGrp="1"/>
          </p:cNvSpPr>
          <p:nvPr>
            <p:ph type="body" idx="2"/>
          </p:nvPr>
        </p:nvSpPr>
        <p:spPr>
          <a:xfrm>
            <a:off x="2468563" y="290513"/>
            <a:ext cx="6223000" cy="30638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US"/>
              <a:t>Anirban Adhikary</a:t>
            </a:r>
            <a:endParaRPr/>
          </a:p>
        </p:txBody>
      </p:sp>
      <p:pic>
        <p:nvPicPr>
          <p:cNvPr id="224" name="Google Shape;224;p1">
            <a:hlinkClick r:id="rId4"/>
          </p:cNvPr>
          <p:cNvPicPr preferRelativeResize="0"/>
          <p:nvPr/>
        </p:nvPicPr>
        <p:blipFill rotWithShape="1">
          <a:blip r:embed="rId5">
            <a:alphaModFix/>
          </a:blip>
          <a:srcRect l="23582" t="2057" r="24331" b="4875"/>
          <a:stretch/>
        </p:blipFill>
        <p:spPr>
          <a:xfrm>
            <a:off x="4460946" y="6221411"/>
            <a:ext cx="471487" cy="471488"/>
          </a:xfrm>
          <a:prstGeom prst="rect">
            <a:avLst/>
          </a:prstGeom>
          <a:noFill/>
          <a:ln>
            <a:noFill/>
          </a:ln>
        </p:spPr>
      </p:pic>
      <p:sp>
        <p:nvSpPr>
          <p:cNvPr id="225" name="Google Shape;225;p1"/>
          <p:cNvSpPr txBox="1"/>
          <p:nvPr/>
        </p:nvSpPr>
        <p:spPr>
          <a:xfrm>
            <a:off x="4976883" y="6397625"/>
            <a:ext cx="3409950" cy="2619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Verdana"/>
              <a:buNone/>
            </a:pPr>
            <a:r>
              <a:rPr lang="en-US" sz="1100" b="0" i="0" u="none" strike="noStrike" cap="none">
                <a:solidFill>
                  <a:srgbClr val="000000"/>
                </a:solidFill>
                <a:latin typeface="Verdana"/>
                <a:ea typeface="Verdana"/>
                <a:cs typeface="Verdana"/>
                <a:sym typeface="Verdana"/>
              </a:rPr>
              <a:t>Check out my work on GitHub &amp; Video Profile</a:t>
            </a:r>
            <a:endParaRPr/>
          </a:p>
        </p:txBody>
      </p:sp>
      <p:pic>
        <p:nvPicPr>
          <p:cNvPr id="226" name="Google Shape;226;p1" descr="Movie, play, video icon">
            <a:hlinkClick r:id="rId6"/>
          </p:cNvPr>
          <p:cNvPicPr preferRelativeResize="0"/>
          <p:nvPr/>
        </p:nvPicPr>
        <p:blipFill rotWithShape="1">
          <a:blip r:embed="rId7">
            <a:alphaModFix/>
          </a:blip>
          <a:srcRect/>
          <a:stretch/>
        </p:blipFill>
        <p:spPr>
          <a:xfrm>
            <a:off x="8468802" y="6227760"/>
            <a:ext cx="473075" cy="471488"/>
          </a:xfrm>
          <a:prstGeom prst="rect">
            <a:avLst/>
          </a:prstGeom>
          <a:noFill/>
          <a:ln>
            <a:noFill/>
          </a:ln>
        </p:spPr>
      </p:pic>
      <p:pic>
        <p:nvPicPr>
          <p:cNvPr id="227" name="Google Shape;227;p1" descr="Free icon download | Linkedin"/>
          <p:cNvPicPr preferRelativeResize="0"/>
          <p:nvPr/>
        </p:nvPicPr>
        <p:blipFill rotWithShape="1">
          <a:blip r:embed="rId8">
            <a:alphaModFix/>
          </a:blip>
          <a:srcRect/>
          <a:stretch/>
        </p:blipFill>
        <p:spPr>
          <a:xfrm>
            <a:off x="7746881" y="1989138"/>
            <a:ext cx="325438" cy="325437"/>
          </a:xfrm>
          <a:prstGeom prst="rect">
            <a:avLst/>
          </a:prstGeom>
          <a:noFill/>
          <a:ln>
            <a:noFill/>
          </a:ln>
        </p:spPr>
      </p:pic>
      <p:sp>
        <p:nvSpPr>
          <p:cNvPr id="228" name="Google Shape;228;p1"/>
          <p:cNvSpPr txBox="1"/>
          <p:nvPr/>
        </p:nvSpPr>
        <p:spPr>
          <a:xfrm>
            <a:off x="3048092" y="1969248"/>
            <a:ext cx="2381250" cy="330200"/>
          </a:xfrm>
          <a:prstGeom prst="rect">
            <a:avLst/>
          </a:pr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FFFFFF"/>
              </a:buClr>
              <a:buSzPts val="1100"/>
              <a:buFont typeface="Arial"/>
              <a:buNone/>
            </a:pPr>
            <a:r>
              <a:rPr lang="en-US" sz="1100" b="0" i="0" u="none" strike="noStrike" cap="none">
                <a:solidFill>
                  <a:srgbClr val="FFFFFF"/>
                </a:solidFill>
                <a:latin typeface="Verdana"/>
                <a:ea typeface="Verdana"/>
                <a:cs typeface="Verdana"/>
                <a:sym typeface="Verdana"/>
              </a:rPr>
              <a:t>A4</a:t>
            </a:r>
            <a:endParaRPr/>
          </a:p>
        </p:txBody>
      </p:sp>
      <p:sp>
        <p:nvSpPr>
          <p:cNvPr id="229" name="Google Shape;229;p1"/>
          <p:cNvSpPr/>
          <p:nvPr/>
        </p:nvSpPr>
        <p:spPr>
          <a:xfrm>
            <a:off x="9448800" y="547041"/>
            <a:ext cx="2474729" cy="776816"/>
          </a:xfrm>
          <a:prstGeom prst="rect">
            <a:avLst/>
          </a:prstGeom>
          <a:noFill/>
          <a:ln>
            <a:noFill/>
          </a:ln>
        </p:spPr>
        <p:txBody>
          <a:bodyPr spcFirstLastPara="1" wrap="square" lIns="91425" tIns="45700" rIns="91425" bIns="45700" anchor="t" anchorCtr="0">
            <a:spAutoFit/>
          </a:bodyPr>
          <a:lstStyle/>
          <a:p>
            <a:pPr marL="0" marR="0" lvl="0" indent="0" algn="l" rtl="0">
              <a:lnSpc>
                <a:spcPct val="114000"/>
              </a:lnSpc>
              <a:spcBef>
                <a:spcPts val="0"/>
              </a:spcBef>
              <a:spcAft>
                <a:spcPts val="0"/>
              </a:spcAft>
              <a:buClr>
                <a:srgbClr val="000000"/>
              </a:buClr>
              <a:buSzPts val="1000"/>
              <a:buFont typeface="Verdana"/>
              <a:buNone/>
            </a:pPr>
            <a:r>
              <a:rPr lang="en-US" sz="1000" b="0" i="0" u="none" strike="noStrike" cap="none">
                <a:solidFill>
                  <a:srgbClr val="000000"/>
                </a:solidFill>
                <a:latin typeface="Verdana"/>
                <a:ea typeface="Verdana"/>
                <a:cs typeface="Verdana"/>
                <a:sym typeface="Verdana"/>
              </a:rPr>
              <a:t>Bachelor of Computer Applications </a:t>
            </a:r>
            <a:endParaRPr/>
          </a:p>
          <a:p>
            <a:pPr marL="0" marR="0" lvl="0" indent="0" algn="l" rtl="0">
              <a:lnSpc>
                <a:spcPct val="114000"/>
              </a:lnSpc>
              <a:spcBef>
                <a:spcPts val="0"/>
              </a:spcBef>
              <a:spcAft>
                <a:spcPts val="0"/>
              </a:spcAft>
              <a:buClr>
                <a:srgbClr val="000000"/>
              </a:buClr>
              <a:buSzPts val="1000"/>
              <a:buFont typeface="Verdana"/>
              <a:buNone/>
            </a:pPr>
            <a:r>
              <a:rPr lang="en-US" sz="1000" b="0" i="0" u="none" strike="noStrike" cap="none">
                <a:solidFill>
                  <a:srgbClr val="000000"/>
                </a:solidFill>
                <a:latin typeface="Verdana"/>
                <a:ea typeface="Verdana"/>
                <a:cs typeface="Verdana"/>
                <a:sym typeface="Verdana"/>
              </a:rPr>
              <a:t>2015 – 2018</a:t>
            </a:r>
            <a:endParaRPr/>
          </a:p>
          <a:p>
            <a:pPr marL="0" marR="0" lvl="0" indent="0" algn="l" rtl="0">
              <a:lnSpc>
                <a:spcPct val="114000"/>
              </a:lnSpc>
              <a:spcBef>
                <a:spcPts val="0"/>
              </a:spcBef>
              <a:spcAft>
                <a:spcPts val="0"/>
              </a:spcAft>
              <a:buClr>
                <a:srgbClr val="000000"/>
              </a:buClr>
              <a:buSzPts val="1000"/>
              <a:buFont typeface="Verdana"/>
              <a:buNone/>
            </a:pPr>
            <a:r>
              <a:rPr lang="en-US" sz="1000">
                <a:solidFill>
                  <a:srgbClr val="000000"/>
                </a:solidFill>
                <a:latin typeface="Verdana"/>
                <a:ea typeface="Verdana"/>
                <a:cs typeface="Verdana"/>
                <a:sym typeface="Verdana"/>
              </a:rPr>
              <a:t>Masters of Computer Applications</a:t>
            </a:r>
            <a:endParaRPr/>
          </a:p>
          <a:p>
            <a:pPr marL="0" marR="0" lvl="0" indent="0" algn="l" rtl="0">
              <a:lnSpc>
                <a:spcPct val="114000"/>
              </a:lnSpc>
              <a:spcBef>
                <a:spcPts val="0"/>
              </a:spcBef>
              <a:spcAft>
                <a:spcPts val="0"/>
              </a:spcAft>
              <a:buClr>
                <a:srgbClr val="000000"/>
              </a:buClr>
              <a:buSzPts val="1000"/>
              <a:buFont typeface="Verdana"/>
              <a:buNone/>
            </a:pPr>
            <a:r>
              <a:rPr lang="en-US" sz="1000" b="0" i="0" u="none" strike="noStrike" cap="none">
                <a:solidFill>
                  <a:srgbClr val="000000"/>
                </a:solidFill>
                <a:latin typeface="Verdana"/>
                <a:ea typeface="Verdana"/>
                <a:cs typeface="Verdana"/>
                <a:sym typeface="Verdana"/>
              </a:rPr>
              <a:t>2019 - 2022</a:t>
            </a:r>
            <a:endParaRPr/>
          </a:p>
        </p:txBody>
      </p:sp>
      <p:sp>
        <p:nvSpPr>
          <p:cNvPr id="230" name="Google Shape;230;p1"/>
          <p:cNvSpPr/>
          <p:nvPr/>
        </p:nvSpPr>
        <p:spPr>
          <a:xfrm>
            <a:off x="9242029" y="1295400"/>
            <a:ext cx="567784"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AD"/>
              </a:buClr>
              <a:buSzPts val="1000"/>
              <a:buFont typeface="Verdana"/>
              <a:buNone/>
            </a:pPr>
            <a:r>
              <a:rPr lang="en-US" sz="1000" b="1" i="0" u="none" strike="noStrike" cap="none">
                <a:solidFill>
                  <a:srgbClr val="0070AD"/>
                </a:solidFill>
                <a:latin typeface="Verdana"/>
                <a:ea typeface="Verdana"/>
                <a:cs typeface="Verdana"/>
                <a:sym typeface="Verdana"/>
              </a:rPr>
              <a:t>Skills</a:t>
            </a:r>
            <a:endParaRPr sz="1000" b="0" i="0" u="none" strike="noStrike" cap="none">
              <a:solidFill>
                <a:srgbClr val="000000"/>
              </a:solidFill>
              <a:latin typeface="Verdana"/>
              <a:ea typeface="Verdana"/>
              <a:cs typeface="Verdana"/>
              <a:sym typeface="Verdana"/>
            </a:endParaRPr>
          </a:p>
        </p:txBody>
      </p:sp>
      <p:pic>
        <p:nvPicPr>
          <p:cNvPr id="231" name="Google Shape;231;p1"/>
          <p:cNvPicPr preferRelativeResize="0">
            <a:picLocks noGrp="1"/>
          </p:cNvPicPr>
          <p:nvPr>
            <p:ph type="pic" idx="5"/>
          </p:nvPr>
        </p:nvPicPr>
        <p:blipFill rotWithShape="1">
          <a:blip r:embed="rId9">
            <a:alphaModFix/>
          </a:blip>
          <a:srcRect/>
          <a:stretch/>
        </p:blipFill>
        <p:spPr>
          <a:xfrm>
            <a:off x="378094" y="164133"/>
            <a:ext cx="1452097" cy="1936129"/>
          </a:xfrm>
          <a:prstGeom prst="ellipse">
            <a:avLst/>
          </a:prstGeom>
          <a:solidFill>
            <a:schemeClr val="lt1"/>
          </a:solidFill>
          <a:ln>
            <a:noFill/>
          </a:ln>
        </p:spPr>
      </p:pic>
    </p:spTree>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F2D984F0DC8B4F81A100EEA18D209A" ma:contentTypeVersion="10" ma:contentTypeDescription="Create a new document." ma:contentTypeScope="" ma:versionID="330ef8c2a5f9c45c7bcdf093f3dffd52">
  <xsd:schema xmlns:xsd="http://www.w3.org/2001/XMLSchema" xmlns:xs="http://www.w3.org/2001/XMLSchema" xmlns:p="http://schemas.microsoft.com/office/2006/metadata/properties" xmlns:ns2="e0ffb6ef-0000-48aa-9041-fb29fcb198e5" xmlns:ns3="900c2a09-0d28-449b-b8ad-3e76d664ec44" targetNamespace="http://schemas.microsoft.com/office/2006/metadata/properties" ma:root="true" ma:fieldsID="1a18246c7c040899e8786cff3bef9263" ns2:_="" ns3:_="">
    <xsd:import namespace="e0ffb6ef-0000-48aa-9041-fb29fcb198e5"/>
    <xsd:import namespace="900c2a09-0d28-449b-b8ad-3e76d664ec4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ffb6ef-0000-48aa-9041-fb29fcb198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0c2a09-0d28-449b-b8ad-3e76d664ec4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dfe5ddd-bb25-4adb-93a2-938a30b22837}" ma:internalName="TaxCatchAll" ma:showField="CatchAllData" ma:web="900c2a09-0d28-449b-b8ad-3e76d664ec4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0ffb6ef-0000-48aa-9041-fb29fcb198e5">
      <Terms xmlns="http://schemas.microsoft.com/office/infopath/2007/PartnerControls"/>
    </lcf76f155ced4ddcb4097134ff3c332f>
    <TaxCatchAll xmlns="900c2a09-0d28-449b-b8ad-3e76d664ec44" xsi:nil="true"/>
  </documentManagement>
</p:properties>
</file>

<file path=customXml/itemProps1.xml><?xml version="1.0" encoding="utf-8"?>
<ds:datastoreItem xmlns:ds="http://schemas.openxmlformats.org/officeDocument/2006/customXml" ds:itemID="{5FFCA2AD-A35E-481E-92E0-B1121B6229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ffb6ef-0000-48aa-9041-fb29fcb198e5"/>
    <ds:schemaRef ds:uri="900c2a09-0d28-449b-b8ad-3e76d664ec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D950E1-50EE-4961-89D3-AC5F129632EE}">
  <ds:schemaRefs>
    <ds:schemaRef ds:uri="http://schemas.microsoft.com/sharepoint/v3/contenttype/forms"/>
  </ds:schemaRefs>
</ds:datastoreItem>
</file>

<file path=customXml/itemProps3.xml><?xml version="1.0" encoding="utf-8"?>
<ds:datastoreItem xmlns:ds="http://schemas.openxmlformats.org/officeDocument/2006/customXml" ds:itemID="{4F9B62F3-E2DD-4D4C-B4CB-42245BF30B0D}">
  <ds:schemaRefs>
    <ds:schemaRef ds:uri="http://schemas.microsoft.com/office/2006/metadata/properties"/>
    <ds:schemaRef ds:uri="http://schemas.microsoft.com/office/infopath/2007/PartnerControls"/>
    <ds:schemaRef ds:uri="e0ffb6ef-0000-48aa-9041-fb29fcb198e5"/>
    <ds:schemaRef ds:uri="900c2a09-0d28-449b-b8ad-3e76d664ec44"/>
  </ds:schemaRefs>
</ds:datastoreItem>
</file>

<file path=docProps/app.xml><?xml version="1.0" encoding="utf-8"?>
<Properties xmlns="http://schemas.openxmlformats.org/officeDocument/2006/extended-properties" xmlns:vt="http://schemas.openxmlformats.org/officeDocument/2006/docPropsVTypes">
  <TotalTime>0</TotalTime>
  <Words>400</Words>
  <Application>Microsoft Office PowerPoint</Application>
  <PresentationFormat>Widescreen</PresentationFormat>
  <Paragraphs>72</Paragraphs>
  <Slides>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Noto Sans Symbols</vt:lpstr>
      <vt:lpstr>Verdana</vt:lpstr>
      <vt:lpstr>2_Capgemini Master</vt:lpstr>
      <vt:lpstr>1_CG_2012_Template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cp:lastModifiedBy>Adhikary, Anirban</cp:lastModifiedBy>
  <cp:revision>4</cp:revision>
  <dcterms:created xsi:type="dcterms:W3CDTF">2020-09-22T06:24:34Z</dcterms:created>
  <dcterms:modified xsi:type="dcterms:W3CDTF">2023-01-09T06:11:52Z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0x010100C3F2D984F0DC8B4F81A100EEA18D209A</vt:lpwstr>
  </property>
  <property fmtid="{D5CDD505-2E9C-101B-9397-08002B2CF9AE}" pid="3" name="MediaServiceImageTags">
    <vt:lpwstr/>
  </property>
</Properties>
</file>