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8922-2AE3-4A33-903E-53F9260D9F3C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E63-D7BB-4633-AD3B-6F86761BE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10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8922-2AE3-4A33-903E-53F9260D9F3C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E63-D7BB-4633-AD3B-6F86761BE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55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8922-2AE3-4A33-903E-53F9260D9F3C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E63-D7BB-4633-AD3B-6F86761BE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62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8922-2AE3-4A33-903E-53F9260D9F3C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E63-D7BB-4633-AD3B-6F86761BE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72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8922-2AE3-4A33-903E-53F9260D9F3C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E63-D7BB-4633-AD3B-6F86761BE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62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8922-2AE3-4A33-903E-53F9260D9F3C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E63-D7BB-4633-AD3B-6F86761BE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97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8922-2AE3-4A33-903E-53F9260D9F3C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E63-D7BB-4633-AD3B-6F86761BE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61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8922-2AE3-4A33-903E-53F9260D9F3C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E63-D7BB-4633-AD3B-6F86761BE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28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8922-2AE3-4A33-903E-53F9260D9F3C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E63-D7BB-4633-AD3B-6F86761BE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3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8922-2AE3-4A33-903E-53F9260D9F3C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E63-D7BB-4633-AD3B-6F86761BE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56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8922-2AE3-4A33-903E-53F9260D9F3C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E63-D7BB-4633-AD3B-6F86761BE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05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08922-2AE3-4A33-903E-53F9260D9F3C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2E63-D7BB-4633-AD3B-6F86761BE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26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AND 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083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" y="19050"/>
            <a:ext cx="12038239" cy="68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9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31431"/>
            <a:ext cx="12087225" cy="690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0" y="49696"/>
            <a:ext cx="12157290" cy="692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TIME AND WORK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AND WORK</dc:title>
  <dc:creator>Anirban Deb</dc:creator>
  <cp:lastModifiedBy>Anirban Deb</cp:lastModifiedBy>
  <cp:revision>3</cp:revision>
  <dcterms:created xsi:type="dcterms:W3CDTF">2023-01-11T03:26:00Z</dcterms:created>
  <dcterms:modified xsi:type="dcterms:W3CDTF">2023-01-11T03:47:46Z</dcterms:modified>
</cp:coreProperties>
</file>