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2" r:id="rId1"/>
  </p:sldMasterIdLst>
  <p:notesMasterIdLst>
    <p:notesMasterId r:id="rId14"/>
  </p:notesMasterIdLst>
  <p:sldIdLst>
    <p:sldId id="256" r:id="rId2"/>
    <p:sldId id="258" r:id="rId3"/>
    <p:sldId id="273" r:id="rId4"/>
    <p:sldId id="278" r:id="rId5"/>
    <p:sldId id="279" r:id="rId6"/>
    <p:sldId id="280" r:id="rId7"/>
    <p:sldId id="269" r:id="rId8"/>
    <p:sldId id="270" r:id="rId9"/>
    <p:sldId id="274" r:id="rId10"/>
    <p:sldId id="275" r:id="rId11"/>
    <p:sldId id="277" r:id="rId12"/>
    <p:sldId id="276"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80" autoAdjust="0"/>
  </p:normalViewPr>
  <p:slideViewPr>
    <p:cSldViewPr snapToGrid="0">
      <p:cViewPr varScale="1">
        <p:scale>
          <a:sx n="89" d="100"/>
          <a:sy n="89"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ban roy" userId="8e1956352cd7c1af" providerId="LiveId" clId="{75ED0BE0-0634-4AC8-85A3-A0310828806F}"/>
    <pc:docChg chg="undo custSel addSld delSld modSld sldOrd modMainMaster">
      <pc:chgData name="anirban roy" userId="8e1956352cd7c1af" providerId="LiveId" clId="{75ED0BE0-0634-4AC8-85A3-A0310828806F}" dt="2021-07-18T05:48:40.965" v="1111" actId="47"/>
      <pc:docMkLst>
        <pc:docMk/>
      </pc:docMkLst>
      <pc:sldChg chg="del">
        <pc:chgData name="anirban roy" userId="8e1956352cd7c1af" providerId="LiveId" clId="{75ED0BE0-0634-4AC8-85A3-A0310828806F}" dt="2021-07-15T13:52:19.496" v="0" actId="47"/>
        <pc:sldMkLst>
          <pc:docMk/>
          <pc:sldMk cId="0" sldId="257"/>
        </pc:sldMkLst>
      </pc:sldChg>
      <pc:sldChg chg="modSp mod">
        <pc:chgData name="anirban roy" userId="8e1956352cd7c1af" providerId="LiveId" clId="{75ED0BE0-0634-4AC8-85A3-A0310828806F}" dt="2021-07-15T15:21:53.886" v="1017" actId="255"/>
        <pc:sldMkLst>
          <pc:docMk/>
          <pc:sldMk cId="0" sldId="258"/>
        </pc:sldMkLst>
        <pc:spChg chg="mod">
          <ac:chgData name="anirban roy" userId="8e1956352cd7c1af" providerId="LiveId" clId="{75ED0BE0-0634-4AC8-85A3-A0310828806F}" dt="2021-07-15T15:21:34.031" v="1014"/>
          <ac:spMkLst>
            <pc:docMk/>
            <pc:sldMk cId="0" sldId="258"/>
            <ac:spMk id="47" creationId="{00000000-0000-0000-0000-000000000000}"/>
          </ac:spMkLst>
        </pc:spChg>
        <pc:spChg chg="mod">
          <ac:chgData name="anirban roy" userId="8e1956352cd7c1af" providerId="LiveId" clId="{75ED0BE0-0634-4AC8-85A3-A0310828806F}" dt="2021-07-15T15:21:53.886" v="1017" actId="255"/>
          <ac:spMkLst>
            <pc:docMk/>
            <pc:sldMk cId="0" sldId="258"/>
            <ac:spMk id="48" creationId="{00000000-0000-0000-0000-000000000000}"/>
          </ac:spMkLst>
        </pc:spChg>
      </pc:sldChg>
      <pc:sldChg chg="addSp delSp modSp mod ord">
        <pc:chgData name="anirban roy" userId="8e1956352cd7c1af" providerId="LiveId" clId="{75ED0BE0-0634-4AC8-85A3-A0310828806F}" dt="2021-07-18T05:47:00.684" v="1108" actId="14100"/>
        <pc:sldMkLst>
          <pc:docMk/>
          <pc:sldMk cId="0" sldId="269"/>
        </pc:sldMkLst>
        <pc:spChg chg="mod">
          <ac:chgData name="anirban roy" userId="8e1956352cd7c1af" providerId="LiveId" clId="{75ED0BE0-0634-4AC8-85A3-A0310828806F}" dt="2021-07-15T15:21:34.031" v="1014"/>
          <ac:spMkLst>
            <pc:docMk/>
            <pc:sldMk cId="0" sldId="269"/>
            <ac:spMk id="283" creationId="{00000000-0000-0000-0000-000000000000}"/>
          </ac:spMkLst>
        </pc:spChg>
        <pc:picChg chg="add mod">
          <ac:chgData name="anirban roy" userId="8e1956352cd7c1af" providerId="LiveId" clId="{75ED0BE0-0634-4AC8-85A3-A0310828806F}" dt="2021-07-18T05:47:00.684" v="1108" actId="14100"/>
          <ac:picMkLst>
            <pc:docMk/>
            <pc:sldMk cId="0" sldId="269"/>
            <ac:picMk id="3" creationId="{13DE7F89-3D78-455C-8B9A-32E90755B73C}"/>
          </ac:picMkLst>
        </pc:picChg>
        <pc:picChg chg="add del mod">
          <ac:chgData name="anirban roy" userId="8e1956352cd7c1af" providerId="LiveId" clId="{75ED0BE0-0634-4AC8-85A3-A0310828806F}" dt="2021-07-15T13:58:00.673" v="36" actId="478"/>
          <ac:picMkLst>
            <pc:docMk/>
            <pc:sldMk cId="0" sldId="269"/>
            <ac:picMk id="3" creationId="{400CAF58-83A7-41FE-BFA1-CA078799C0F6}"/>
          </ac:picMkLst>
        </pc:picChg>
        <pc:picChg chg="add del mod">
          <ac:chgData name="anirban roy" userId="8e1956352cd7c1af" providerId="LiveId" clId="{75ED0BE0-0634-4AC8-85A3-A0310828806F}" dt="2021-07-18T05:46:22.201" v="1102" actId="478"/>
          <ac:picMkLst>
            <pc:docMk/>
            <pc:sldMk cId="0" sldId="269"/>
            <ac:picMk id="5" creationId="{6EA2C348-19F5-40A9-B215-BAC8ABFFB494}"/>
          </ac:picMkLst>
        </pc:picChg>
      </pc:sldChg>
      <pc:sldChg chg="addSp delSp modSp add mod">
        <pc:chgData name="anirban roy" userId="8e1956352cd7c1af" providerId="LiveId" clId="{75ED0BE0-0634-4AC8-85A3-A0310828806F}" dt="2021-07-17T19:27:15.385" v="1074" actId="1076"/>
        <pc:sldMkLst>
          <pc:docMk/>
          <pc:sldMk cId="2358538314" sldId="270"/>
        </pc:sldMkLst>
        <pc:spChg chg="add mod">
          <ac:chgData name="anirban roy" userId="8e1956352cd7c1af" providerId="LiveId" clId="{75ED0BE0-0634-4AC8-85A3-A0310828806F}" dt="2021-07-17T19:27:05.258" v="1070" actId="14100"/>
          <ac:spMkLst>
            <pc:docMk/>
            <pc:sldMk cId="2358538314" sldId="270"/>
            <ac:spMk id="4" creationId="{8BDEE42E-01E1-42EF-B4A9-552BC2CD3AEC}"/>
          </ac:spMkLst>
        </pc:spChg>
        <pc:spChg chg="mod">
          <ac:chgData name="anirban roy" userId="8e1956352cd7c1af" providerId="LiveId" clId="{75ED0BE0-0634-4AC8-85A3-A0310828806F}" dt="2021-07-15T15:21:34.031" v="1014"/>
          <ac:spMkLst>
            <pc:docMk/>
            <pc:sldMk cId="2358538314" sldId="270"/>
            <ac:spMk id="283" creationId="{00000000-0000-0000-0000-000000000000}"/>
          </ac:spMkLst>
        </pc:spChg>
        <pc:picChg chg="add mod">
          <ac:chgData name="anirban roy" userId="8e1956352cd7c1af" providerId="LiveId" clId="{75ED0BE0-0634-4AC8-85A3-A0310828806F}" dt="2021-07-17T19:27:15.385" v="1074" actId="1076"/>
          <ac:picMkLst>
            <pc:docMk/>
            <pc:sldMk cId="2358538314" sldId="270"/>
            <ac:picMk id="3" creationId="{0E574D97-6336-4F3E-AA6D-92F40D662183}"/>
          </ac:picMkLst>
        </pc:picChg>
        <pc:picChg chg="del">
          <ac:chgData name="anirban roy" userId="8e1956352cd7c1af" providerId="LiveId" clId="{75ED0BE0-0634-4AC8-85A3-A0310828806F}" dt="2021-07-15T14:18:21.115" v="52" actId="478"/>
          <ac:picMkLst>
            <pc:docMk/>
            <pc:sldMk cId="2358538314" sldId="270"/>
            <ac:picMk id="5" creationId="{6EA2C348-19F5-40A9-B215-BAC8ABFFB494}"/>
          </ac:picMkLst>
        </pc:picChg>
      </pc:sldChg>
      <pc:sldChg chg="add del">
        <pc:chgData name="anirban roy" userId="8e1956352cd7c1af" providerId="LiveId" clId="{75ED0BE0-0634-4AC8-85A3-A0310828806F}" dt="2021-07-15T15:17:26.257" v="1004" actId="2696"/>
        <pc:sldMkLst>
          <pc:docMk/>
          <pc:sldMk cId="1907172460" sldId="271"/>
        </pc:sldMkLst>
      </pc:sldChg>
      <pc:sldChg chg="add del">
        <pc:chgData name="anirban roy" userId="8e1956352cd7c1af" providerId="LiveId" clId="{75ED0BE0-0634-4AC8-85A3-A0310828806F}" dt="2021-07-15T14:36:29.389" v="737" actId="47"/>
        <pc:sldMkLst>
          <pc:docMk/>
          <pc:sldMk cId="3315451909" sldId="272"/>
        </pc:sldMkLst>
      </pc:sldChg>
      <pc:sldChg chg="modSp add del mod">
        <pc:chgData name="anirban roy" userId="8e1956352cd7c1af" providerId="LiveId" clId="{75ED0BE0-0634-4AC8-85A3-A0310828806F}" dt="2021-07-18T05:48:19.495" v="1110" actId="27636"/>
        <pc:sldMkLst>
          <pc:docMk/>
          <pc:sldMk cId="309032390" sldId="273"/>
        </pc:sldMkLst>
        <pc:spChg chg="mod">
          <ac:chgData name="anirban roy" userId="8e1956352cd7c1af" providerId="LiveId" clId="{75ED0BE0-0634-4AC8-85A3-A0310828806F}" dt="2021-07-18T05:48:19.495" v="1110" actId="27636"/>
          <ac:spMkLst>
            <pc:docMk/>
            <pc:sldMk cId="309032390" sldId="273"/>
            <ac:spMk id="3" creationId="{00000000-0000-0000-0000-000000000000}"/>
          </ac:spMkLst>
        </pc:spChg>
      </pc:sldChg>
      <pc:sldChg chg="modSp add del mod">
        <pc:chgData name="anirban roy" userId="8e1956352cd7c1af" providerId="LiveId" clId="{75ED0BE0-0634-4AC8-85A3-A0310828806F}" dt="2021-07-15T15:16:54.709" v="1003" actId="2696"/>
        <pc:sldMkLst>
          <pc:docMk/>
          <pc:sldMk cId="3011563037" sldId="273"/>
        </pc:sldMkLst>
        <pc:spChg chg="mod">
          <ac:chgData name="anirban roy" userId="8e1956352cd7c1af" providerId="LiveId" clId="{75ED0BE0-0634-4AC8-85A3-A0310828806F}" dt="2021-07-15T14:38:03.537" v="738" actId="12"/>
          <ac:spMkLst>
            <pc:docMk/>
            <pc:sldMk cId="3011563037" sldId="273"/>
            <ac:spMk id="4" creationId="{8BDEE42E-01E1-42EF-B4A9-552BC2CD3AEC}"/>
          </ac:spMkLst>
        </pc:spChg>
        <pc:spChg chg="mod">
          <ac:chgData name="anirban roy" userId="8e1956352cd7c1af" providerId="LiveId" clId="{75ED0BE0-0634-4AC8-85A3-A0310828806F}" dt="2021-07-15T14:23:43.404" v="165" actId="20577"/>
          <ac:spMkLst>
            <pc:docMk/>
            <pc:sldMk cId="3011563037" sldId="273"/>
            <ac:spMk id="283" creationId="{00000000-0000-0000-0000-000000000000}"/>
          </ac:spMkLst>
        </pc:spChg>
      </pc:sldChg>
      <pc:sldChg chg="addSp modSp add mod">
        <pc:chgData name="anirban roy" userId="8e1956352cd7c1af" providerId="LiveId" clId="{75ED0BE0-0634-4AC8-85A3-A0310828806F}" dt="2021-07-15T15:21:34.031" v="1014"/>
        <pc:sldMkLst>
          <pc:docMk/>
          <pc:sldMk cId="200935173" sldId="274"/>
        </pc:sldMkLst>
        <pc:spChg chg="mod">
          <ac:chgData name="anirban roy" userId="8e1956352cd7c1af" providerId="LiveId" clId="{75ED0BE0-0634-4AC8-85A3-A0310828806F}" dt="2021-07-15T14:40:30.352" v="783" actId="14100"/>
          <ac:spMkLst>
            <pc:docMk/>
            <pc:sldMk cId="200935173" sldId="274"/>
            <ac:spMk id="4" creationId="{8BDEE42E-01E1-42EF-B4A9-552BC2CD3AEC}"/>
          </ac:spMkLst>
        </pc:spChg>
        <pc:spChg chg="mod">
          <ac:chgData name="anirban roy" userId="8e1956352cd7c1af" providerId="LiveId" clId="{75ED0BE0-0634-4AC8-85A3-A0310828806F}" dt="2021-07-15T15:21:34.031" v="1014"/>
          <ac:spMkLst>
            <pc:docMk/>
            <pc:sldMk cId="200935173" sldId="274"/>
            <ac:spMk id="283" creationId="{00000000-0000-0000-0000-000000000000}"/>
          </ac:spMkLst>
        </pc:spChg>
        <pc:picChg chg="add mod">
          <ac:chgData name="anirban roy" userId="8e1956352cd7c1af" providerId="LiveId" clId="{75ED0BE0-0634-4AC8-85A3-A0310828806F}" dt="2021-07-15T14:43:05.612" v="787" actId="14100"/>
          <ac:picMkLst>
            <pc:docMk/>
            <pc:sldMk cId="200935173" sldId="274"/>
            <ac:picMk id="3" creationId="{819D5975-2BB2-42BD-A083-17FE0665437E}"/>
          </ac:picMkLst>
        </pc:picChg>
      </pc:sldChg>
      <pc:sldChg chg="add del ord">
        <pc:chgData name="anirban roy" userId="8e1956352cd7c1af" providerId="LiveId" clId="{75ED0BE0-0634-4AC8-85A3-A0310828806F}" dt="2021-07-15T14:36:28.265" v="736" actId="47"/>
        <pc:sldMkLst>
          <pc:docMk/>
          <pc:sldMk cId="1024759035" sldId="274"/>
        </pc:sldMkLst>
      </pc:sldChg>
      <pc:sldChg chg="del">
        <pc:chgData name="anirban roy" userId="8e1956352cd7c1af" providerId="LiveId" clId="{75ED0BE0-0634-4AC8-85A3-A0310828806F}" dt="2021-07-15T13:52:26.564" v="2" actId="47"/>
        <pc:sldMkLst>
          <pc:docMk/>
          <pc:sldMk cId="1037694471" sldId="274"/>
        </pc:sldMkLst>
      </pc:sldChg>
      <pc:sldChg chg="addSp delSp modSp add mod ord">
        <pc:chgData name="anirban roy" userId="8e1956352cd7c1af" providerId="LiveId" clId="{75ED0BE0-0634-4AC8-85A3-A0310828806F}" dt="2021-07-18T05:45:11.022" v="1101" actId="14100"/>
        <pc:sldMkLst>
          <pc:docMk/>
          <pc:sldMk cId="2087417839" sldId="275"/>
        </pc:sldMkLst>
        <pc:spChg chg="mod">
          <ac:chgData name="anirban roy" userId="8e1956352cd7c1af" providerId="LiveId" clId="{75ED0BE0-0634-4AC8-85A3-A0310828806F}" dt="2021-07-15T14:58:58.556" v="832" actId="5793"/>
          <ac:spMkLst>
            <pc:docMk/>
            <pc:sldMk cId="2087417839" sldId="275"/>
            <ac:spMk id="4" creationId="{8BDEE42E-01E1-42EF-B4A9-552BC2CD3AEC}"/>
          </ac:spMkLst>
        </pc:spChg>
        <pc:spChg chg="mod">
          <ac:chgData name="anirban roy" userId="8e1956352cd7c1af" providerId="LiveId" clId="{75ED0BE0-0634-4AC8-85A3-A0310828806F}" dt="2021-07-15T15:21:34.031" v="1014"/>
          <ac:spMkLst>
            <pc:docMk/>
            <pc:sldMk cId="2087417839" sldId="275"/>
            <ac:spMk id="283" creationId="{00000000-0000-0000-0000-000000000000}"/>
          </ac:spMkLst>
        </pc:spChg>
        <pc:picChg chg="add mod">
          <ac:chgData name="anirban roy" userId="8e1956352cd7c1af" providerId="LiveId" clId="{75ED0BE0-0634-4AC8-85A3-A0310828806F}" dt="2021-07-18T05:45:11.022" v="1101" actId="14100"/>
          <ac:picMkLst>
            <pc:docMk/>
            <pc:sldMk cId="2087417839" sldId="275"/>
            <ac:picMk id="3" creationId="{62A3C06D-E136-4883-A081-333070F7951D}"/>
          </ac:picMkLst>
        </pc:picChg>
        <pc:picChg chg="add del mod">
          <ac:chgData name="anirban roy" userId="8e1956352cd7c1af" providerId="LiveId" clId="{75ED0BE0-0634-4AC8-85A3-A0310828806F}" dt="2021-07-15T14:59:24.996" v="837" actId="478"/>
          <ac:picMkLst>
            <pc:docMk/>
            <pc:sldMk cId="2087417839" sldId="275"/>
            <ac:picMk id="3" creationId="{8E66965D-A7BF-4C2F-A0DE-FCA6698D84DF}"/>
          </ac:picMkLst>
        </pc:picChg>
        <pc:picChg chg="add mod">
          <ac:chgData name="anirban roy" userId="8e1956352cd7c1af" providerId="LiveId" clId="{75ED0BE0-0634-4AC8-85A3-A0310828806F}" dt="2021-07-15T15:22:09.243" v="1018" actId="14100"/>
          <ac:picMkLst>
            <pc:docMk/>
            <pc:sldMk cId="2087417839" sldId="275"/>
            <ac:picMk id="6" creationId="{1927D7B5-D40D-43CB-BB6E-E64062873AF0}"/>
          </ac:picMkLst>
        </pc:picChg>
        <pc:picChg chg="add del mod">
          <ac:chgData name="anirban roy" userId="8e1956352cd7c1af" providerId="LiveId" clId="{75ED0BE0-0634-4AC8-85A3-A0310828806F}" dt="2021-07-18T05:44:57.495" v="1097" actId="478"/>
          <ac:picMkLst>
            <pc:docMk/>
            <pc:sldMk cId="2087417839" sldId="275"/>
            <ac:picMk id="8" creationId="{AB5FE5DB-DE1D-464D-A147-EB26AA138362}"/>
          </ac:picMkLst>
        </pc:picChg>
      </pc:sldChg>
      <pc:sldChg chg="addSp modSp add mod ord">
        <pc:chgData name="anirban roy" userId="8e1956352cd7c1af" providerId="LiveId" clId="{75ED0BE0-0634-4AC8-85A3-A0310828806F}" dt="2021-07-15T15:22:16.667" v="1020" actId="14100"/>
        <pc:sldMkLst>
          <pc:docMk/>
          <pc:sldMk cId="3972928222" sldId="276"/>
        </pc:sldMkLst>
        <pc:spChg chg="mod">
          <ac:chgData name="anirban roy" userId="8e1956352cd7c1af" providerId="LiveId" clId="{75ED0BE0-0634-4AC8-85A3-A0310828806F}" dt="2021-07-15T15:12:33.099" v="923" actId="20577"/>
          <ac:spMkLst>
            <pc:docMk/>
            <pc:sldMk cId="3972928222" sldId="276"/>
            <ac:spMk id="4" creationId="{8BDEE42E-01E1-42EF-B4A9-552BC2CD3AEC}"/>
          </ac:spMkLst>
        </pc:spChg>
        <pc:spChg chg="mod">
          <ac:chgData name="anirban roy" userId="8e1956352cd7c1af" providerId="LiveId" clId="{75ED0BE0-0634-4AC8-85A3-A0310828806F}" dt="2021-07-15T15:21:34.031" v="1014"/>
          <ac:spMkLst>
            <pc:docMk/>
            <pc:sldMk cId="3972928222" sldId="276"/>
            <ac:spMk id="283" creationId="{00000000-0000-0000-0000-000000000000}"/>
          </ac:spMkLst>
        </pc:spChg>
        <pc:picChg chg="add mod">
          <ac:chgData name="anirban roy" userId="8e1956352cd7c1af" providerId="LiveId" clId="{75ED0BE0-0634-4AC8-85A3-A0310828806F}" dt="2021-07-15T15:22:16.667" v="1020" actId="14100"/>
          <ac:picMkLst>
            <pc:docMk/>
            <pc:sldMk cId="3972928222" sldId="276"/>
            <ac:picMk id="3" creationId="{A9FF2CC1-1F19-4A56-8CBC-09253E0FD7DB}"/>
          </ac:picMkLst>
        </pc:picChg>
      </pc:sldChg>
      <pc:sldChg chg="addSp modSp add mod ord">
        <pc:chgData name="anirban roy" userId="8e1956352cd7c1af" providerId="LiveId" clId="{75ED0BE0-0634-4AC8-85A3-A0310828806F}" dt="2021-07-17T19:30:24.594" v="1096" actId="14100"/>
        <pc:sldMkLst>
          <pc:docMk/>
          <pc:sldMk cId="655082707" sldId="277"/>
        </pc:sldMkLst>
        <pc:spChg chg="mod">
          <ac:chgData name="anirban roy" userId="8e1956352cd7c1af" providerId="LiveId" clId="{75ED0BE0-0634-4AC8-85A3-A0310828806F}" dt="2021-07-17T19:30:24.594" v="1096" actId="14100"/>
          <ac:spMkLst>
            <pc:docMk/>
            <pc:sldMk cId="655082707" sldId="277"/>
            <ac:spMk id="4" creationId="{8BDEE42E-01E1-42EF-B4A9-552BC2CD3AEC}"/>
          </ac:spMkLst>
        </pc:spChg>
        <pc:spChg chg="mod">
          <ac:chgData name="anirban roy" userId="8e1956352cd7c1af" providerId="LiveId" clId="{75ED0BE0-0634-4AC8-85A3-A0310828806F}" dt="2021-07-15T15:14:12.252" v="962" actId="14100"/>
          <ac:spMkLst>
            <pc:docMk/>
            <pc:sldMk cId="655082707" sldId="277"/>
            <ac:spMk id="283" creationId="{00000000-0000-0000-0000-000000000000}"/>
          </ac:spMkLst>
        </pc:spChg>
        <pc:picChg chg="add mod">
          <ac:chgData name="anirban roy" userId="8e1956352cd7c1af" providerId="LiveId" clId="{75ED0BE0-0634-4AC8-85A3-A0310828806F}" dt="2021-07-17T19:24:44.278" v="1065" actId="1076"/>
          <ac:picMkLst>
            <pc:docMk/>
            <pc:sldMk cId="655082707" sldId="277"/>
            <ac:picMk id="3" creationId="{F0C170A3-7E0B-4692-8E52-AFB3AA0041BE}"/>
          </ac:picMkLst>
        </pc:picChg>
        <pc:picChg chg="add mod">
          <ac:chgData name="anirban roy" userId="8e1956352cd7c1af" providerId="LiveId" clId="{75ED0BE0-0634-4AC8-85A3-A0310828806F}" dt="2021-07-17T19:24:56.618" v="1069" actId="1076"/>
          <ac:picMkLst>
            <pc:docMk/>
            <pc:sldMk cId="655082707" sldId="277"/>
            <ac:picMk id="6" creationId="{1BA7BA41-C5EB-4006-A5A9-ABAAC0F36FBD}"/>
          </ac:picMkLst>
        </pc:picChg>
      </pc:sldChg>
      <pc:sldChg chg="del">
        <pc:chgData name="anirban roy" userId="8e1956352cd7c1af" providerId="LiveId" clId="{75ED0BE0-0634-4AC8-85A3-A0310828806F}" dt="2021-07-15T13:52:27.287" v="3" actId="47"/>
        <pc:sldMkLst>
          <pc:docMk/>
          <pc:sldMk cId="1228378672" sldId="277"/>
        </pc:sldMkLst>
      </pc:sldChg>
      <pc:sldChg chg="add">
        <pc:chgData name="anirban roy" userId="8e1956352cd7c1af" providerId="LiveId" clId="{75ED0BE0-0634-4AC8-85A3-A0310828806F}" dt="2021-07-18T05:48:19.450" v="1109"/>
        <pc:sldMkLst>
          <pc:docMk/>
          <pc:sldMk cId="1037694471" sldId="278"/>
        </pc:sldMkLst>
      </pc:sldChg>
      <pc:sldChg chg="del">
        <pc:chgData name="anirban roy" userId="8e1956352cd7c1af" providerId="LiveId" clId="{75ED0BE0-0634-4AC8-85A3-A0310828806F}" dt="2021-07-15T13:52:28.444" v="4" actId="47"/>
        <pc:sldMkLst>
          <pc:docMk/>
          <pc:sldMk cId="2516207536" sldId="278"/>
        </pc:sldMkLst>
      </pc:sldChg>
      <pc:sldChg chg="addSp delSp del mod">
        <pc:chgData name="anirban roy" userId="8e1956352cd7c1af" providerId="LiveId" clId="{75ED0BE0-0634-4AC8-85A3-A0310828806F}" dt="2021-07-15T14:18:07.596" v="50" actId="2696"/>
        <pc:sldMkLst>
          <pc:docMk/>
          <pc:sldMk cId="1064704664" sldId="279"/>
        </pc:sldMkLst>
        <pc:picChg chg="add">
          <ac:chgData name="anirban roy" userId="8e1956352cd7c1af" providerId="LiveId" clId="{75ED0BE0-0634-4AC8-85A3-A0310828806F}" dt="2021-07-15T14:17:50.848" v="44" actId="22"/>
          <ac:picMkLst>
            <pc:docMk/>
            <pc:sldMk cId="1064704664" sldId="279"/>
            <ac:picMk id="3" creationId="{D9975BA9-6656-4D78-8E95-11E0CFAFC022}"/>
          </ac:picMkLst>
        </pc:picChg>
        <pc:picChg chg="add">
          <ac:chgData name="anirban roy" userId="8e1956352cd7c1af" providerId="LiveId" clId="{75ED0BE0-0634-4AC8-85A3-A0310828806F}" dt="2021-07-15T14:17:52.550" v="45" actId="22"/>
          <ac:picMkLst>
            <pc:docMk/>
            <pc:sldMk cId="1064704664" sldId="279"/>
            <ac:picMk id="5" creationId="{F6E3FD3C-21C6-4C81-A6F7-8685297D3CBF}"/>
          </ac:picMkLst>
        </pc:picChg>
        <pc:picChg chg="add del">
          <ac:chgData name="anirban roy" userId="8e1956352cd7c1af" providerId="LiveId" clId="{75ED0BE0-0634-4AC8-85A3-A0310828806F}" dt="2021-07-15T14:18:00.382" v="49" actId="478"/>
          <ac:picMkLst>
            <pc:docMk/>
            <pc:sldMk cId="1064704664" sldId="279"/>
            <ac:picMk id="7" creationId="{31416A6C-A6F2-4E06-BECE-BB93D3C3D782}"/>
          </ac:picMkLst>
        </pc:picChg>
        <pc:picChg chg="add del">
          <ac:chgData name="anirban roy" userId="8e1956352cd7c1af" providerId="LiveId" clId="{75ED0BE0-0634-4AC8-85A3-A0310828806F}" dt="2021-07-15T14:17:55.822" v="48" actId="478"/>
          <ac:picMkLst>
            <pc:docMk/>
            <pc:sldMk cId="1064704664" sldId="279"/>
            <ac:picMk id="9" creationId="{ADBC073B-E285-4463-A6D6-F88401CA1A2D}"/>
          </ac:picMkLst>
        </pc:picChg>
      </pc:sldChg>
      <pc:sldChg chg="add">
        <pc:chgData name="anirban roy" userId="8e1956352cd7c1af" providerId="LiveId" clId="{75ED0BE0-0634-4AC8-85A3-A0310828806F}" dt="2021-07-18T05:48:19.450" v="1109"/>
        <pc:sldMkLst>
          <pc:docMk/>
          <pc:sldMk cId="1228378672" sldId="279"/>
        </pc:sldMkLst>
      </pc:sldChg>
      <pc:sldChg chg="add">
        <pc:chgData name="anirban roy" userId="8e1956352cd7c1af" providerId="LiveId" clId="{75ED0BE0-0634-4AC8-85A3-A0310828806F}" dt="2021-07-18T05:48:19.450" v="1109"/>
        <pc:sldMkLst>
          <pc:docMk/>
          <pc:sldMk cId="2516207536" sldId="280"/>
        </pc:sldMkLst>
      </pc:sldChg>
      <pc:sldChg chg="add del">
        <pc:chgData name="anirban roy" userId="8e1956352cd7c1af" providerId="LiveId" clId="{75ED0BE0-0634-4AC8-85A3-A0310828806F}" dt="2021-07-18T05:48:40.965" v="1111" actId="47"/>
        <pc:sldMkLst>
          <pc:docMk/>
          <pc:sldMk cId="1064704664" sldId="281"/>
        </pc:sldMkLst>
      </pc:sldChg>
      <pc:sldMasterChg chg="modSldLayout">
        <pc:chgData name="anirban roy" userId="8e1956352cd7c1af" providerId="LiveId" clId="{75ED0BE0-0634-4AC8-85A3-A0310828806F}" dt="2021-07-15T15:18:49.114" v="1005"/>
        <pc:sldMasterMkLst>
          <pc:docMk/>
          <pc:sldMasterMk cId="2628710989" sldId="2147483655"/>
        </pc:sldMasterMkLst>
        <pc:sldLayoutChg chg="delSp">
          <pc:chgData name="anirban roy" userId="8e1956352cd7c1af" providerId="LiveId" clId="{75ED0BE0-0634-4AC8-85A3-A0310828806F}" dt="2021-07-15T15:18:49.114" v="1005"/>
          <pc:sldLayoutMkLst>
            <pc:docMk/>
            <pc:sldMasterMk cId="2628710989" sldId="2147483655"/>
            <pc:sldLayoutMk cId="3776093942" sldId="2147483673"/>
          </pc:sldLayoutMkLst>
          <pc:spChg chg="del">
            <ac:chgData name="anirban roy" userId="8e1956352cd7c1af" providerId="LiveId" clId="{75ED0BE0-0634-4AC8-85A3-A0310828806F}" dt="2021-07-15T15:18:49.114" v="1005"/>
            <ac:spMkLst>
              <pc:docMk/>
              <pc:sldMasterMk cId="2628710989" sldId="2147483655"/>
              <pc:sldLayoutMk cId="3776093942" sldId="2147483673"/>
              <ac:spMk id="13" creationId="{00000000-0000-0000-0000-000000000000}"/>
            </ac:spMkLst>
          </pc:spChg>
          <pc:cxnChg chg="del">
            <ac:chgData name="anirban roy" userId="8e1956352cd7c1af" providerId="LiveId" clId="{75ED0BE0-0634-4AC8-85A3-A0310828806F}" dt="2021-07-15T15:18:49.114" v="1005"/>
            <ac:cxnSpMkLst>
              <pc:docMk/>
              <pc:sldMasterMk cId="2628710989" sldId="2147483655"/>
              <pc:sldLayoutMk cId="3776093942" sldId="2147483673"/>
              <ac:cxnSpMk id="14" creationId="{00000000-0000-0000-0000-000000000000}"/>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17336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39563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72768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88082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72591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4370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24912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01198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3637770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70482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47255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6222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58983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405564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32185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9760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96451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50184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06471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41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1138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75145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63357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B61BEF0D-F0BB-DE4B-95CE-6DB70DBA9567}" type="datetimeFigureOut">
              <a:rPr lang="en-US" smtClean="0"/>
              <a:pPr/>
              <a:t>7/18/2021</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383306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a:spcBef>
                <a:spcPts val="0"/>
              </a:spcBef>
              <a:buNone/>
            </a:pPr>
            <a:endParaRPr sz="2500" i="1"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GB" dirty="0"/>
              <a:t>Implementation Order Storage</a:t>
            </a:r>
          </a:p>
        </p:txBody>
      </p:sp>
      <p:sp>
        <p:nvSpPr>
          <p:cNvPr id="4" name="Shape 48">
            <a:extLst>
              <a:ext uri="{FF2B5EF4-FFF2-40B4-BE49-F238E27FC236}">
                <a16:creationId xmlns:a16="http://schemas.microsoft.com/office/drawing/2014/main" id="{8BDEE42E-01E1-42EF-B4A9-552BC2CD3AEC}"/>
              </a:ext>
            </a:extLst>
          </p:cNvPr>
          <p:cNvSpPr txBox="1">
            <a:spLocks noGrp="1"/>
          </p:cNvSpPr>
          <p:nvPr>
            <p:ph type="body" idx="1"/>
          </p:nvPr>
        </p:nvSpPr>
        <p:spPr>
          <a:xfrm>
            <a:off x="336766" y="1293019"/>
            <a:ext cx="8571490" cy="3561556"/>
          </a:xfrm>
          <a:prstGeom prst="rect">
            <a:avLst/>
          </a:prstGeom>
        </p:spPr>
        <p:txBody>
          <a:bodyPr lIns="91425" tIns="91425" rIns="91425" bIns="91425" anchor="t" anchorCtr="0">
            <a:noAutofit/>
          </a:bodyPr>
          <a:lstStyle/>
          <a:p>
            <a:pPr marL="514350" indent="-514350">
              <a:buFont typeface="Wingdings" panose="05000000000000000000" pitchFamily="2" charset="2"/>
              <a:buChar char="Ø"/>
            </a:pPr>
            <a:r>
              <a:rPr lang="en-GB" sz="1800" dirty="0"/>
              <a:t>Storage Account-1 GRS in SEA location</a:t>
            </a:r>
          </a:p>
          <a:p>
            <a:pPr marL="514350" indent="-514350">
              <a:buFont typeface="Wingdings" panose="05000000000000000000" pitchFamily="2" charset="2"/>
              <a:buChar char="Ø"/>
            </a:pPr>
            <a:r>
              <a:rPr lang="en-GB" sz="1800" dirty="0"/>
              <a:t>Storage Account-1 ZRS in EUS location</a:t>
            </a:r>
          </a:p>
          <a:p>
            <a:endParaRPr lang="en-GB" sz="1800" dirty="0"/>
          </a:p>
        </p:txBody>
      </p:sp>
      <p:pic>
        <p:nvPicPr>
          <p:cNvPr id="6" name="Picture 5">
            <a:extLst>
              <a:ext uri="{FF2B5EF4-FFF2-40B4-BE49-F238E27FC236}">
                <a16:creationId xmlns:a16="http://schemas.microsoft.com/office/drawing/2014/main" id="{1927D7B5-D40D-43CB-BB6E-E64062873AF0}"/>
              </a:ext>
            </a:extLst>
          </p:cNvPr>
          <p:cNvPicPr>
            <a:picLocks noChangeAspect="1"/>
          </p:cNvPicPr>
          <p:nvPr/>
        </p:nvPicPr>
        <p:blipFill>
          <a:blip r:embed="rId3"/>
          <a:stretch>
            <a:fillRect/>
          </a:stretch>
        </p:blipFill>
        <p:spPr>
          <a:xfrm>
            <a:off x="742950" y="2207419"/>
            <a:ext cx="4171950" cy="2670572"/>
          </a:xfrm>
          <a:prstGeom prst="rect">
            <a:avLst/>
          </a:prstGeom>
        </p:spPr>
      </p:pic>
      <p:pic>
        <p:nvPicPr>
          <p:cNvPr id="3" name="Picture 2">
            <a:extLst>
              <a:ext uri="{FF2B5EF4-FFF2-40B4-BE49-F238E27FC236}">
                <a16:creationId xmlns:a16="http://schemas.microsoft.com/office/drawing/2014/main" id="{62A3C06D-E136-4883-A081-333070F7951D}"/>
              </a:ext>
            </a:extLst>
          </p:cNvPr>
          <p:cNvPicPr>
            <a:picLocks noChangeAspect="1"/>
          </p:cNvPicPr>
          <p:nvPr/>
        </p:nvPicPr>
        <p:blipFill>
          <a:blip r:embed="rId4"/>
          <a:stretch>
            <a:fillRect/>
          </a:stretch>
        </p:blipFill>
        <p:spPr>
          <a:xfrm>
            <a:off x="5312059" y="2207419"/>
            <a:ext cx="3596197" cy="2578894"/>
          </a:xfrm>
          <a:prstGeom prst="rect">
            <a:avLst/>
          </a:prstGeom>
        </p:spPr>
      </p:pic>
    </p:spTree>
    <p:extLst>
      <p:ext uri="{BB962C8B-B14F-4D97-AF65-F5344CB8AC3E}">
        <p14:creationId xmlns:p14="http://schemas.microsoft.com/office/powerpoint/2010/main" val="2087417839"/>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85739"/>
            <a:ext cx="8229600" cy="950118"/>
          </a:xfrm>
          <a:prstGeom prst="rect">
            <a:avLst/>
          </a:prstGeom>
        </p:spPr>
        <p:txBody>
          <a:bodyPr lIns="91425" tIns="91425" rIns="91425" bIns="91425" anchor="b" anchorCtr="0">
            <a:noAutofit/>
          </a:bodyPr>
          <a:lstStyle/>
          <a:p>
            <a:pPr>
              <a:spcBef>
                <a:spcPts val="0"/>
              </a:spcBef>
              <a:buNone/>
            </a:pPr>
            <a:r>
              <a:rPr lang="en-GB" dirty="0"/>
              <a:t>Implementation Order Backup and Monitoring</a:t>
            </a:r>
          </a:p>
        </p:txBody>
      </p:sp>
      <p:sp>
        <p:nvSpPr>
          <p:cNvPr id="4" name="Shape 48">
            <a:extLst>
              <a:ext uri="{FF2B5EF4-FFF2-40B4-BE49-F238E27FC236}">
                <a16:creationId xmlns:a16="http://schemas.microsoft.com/office/drawing/2014/main" id="{8BDEE42E-01E1-42EF-B4A9-552BC2CD3AEC}"/>
              </a:ext>
            </a:extLst>
          </p:cNvPr>
          <p:cNvSpPr txBox="1">
            <a:spLocks noGrp="1"/>
          </p:cNvSpPr>
          <p:nvPr>
            <p:ph type="body" idx="1"/>
          </p:nvPr>
        </p:nvSpPr>
        <p:spPr>
          <a:xfrm>
            <a:off x="336766" y="1293019"/>
            <a:ext cx="4542416" cy="3561556"/>
          </a:xfrm>
          <a:prstGeom prst="rect">
            <a:avLst/>
          </a:prstGeom>
        </p:spPr>
        <p:txBody>
          <a:bodyPr lIns="91425" tIns="91425" rIns="91425" bIns="91425" anchor="t" anchorCtr="0">
            <a:noAutofit/>
          </a:bodyPr>
          <a:lstStyle/>
          <a:p>
            <a:pPr marL="514350" indent="-514350">
              <a:buFont typeface="Wingdings" panose="05000000000000000000" pitchFamily="2" charset="2"/>
              <a:buChar char="Ø"/>
            </a:pPr>
            <a:r>
              <a:rPr lang="en-GB" sz="1800" dirty="0"/>
              <a:t>Backup – Backup Vault (All VMs) </a:t>
            </a:r>
          </a:p>
          <a:p>
            <a:endParaRPr lang="en-GB" sz="1800" dirty="0"/>
          </a:p>
          <a:p>
            <a:endParaRPr lang="en-GB" sz="1800" dirty="0"/>
          </a:p>
          <a:p>
            <a:pPr marL="0" indent="0">
              <a:buNone/>
            </a:pPr>
            <a:endParaRPr lang="en-GB" sz="1800" dirty="0"/>
          </a:p>
          <a:p>
            <a:pPr marL="514350" indent="-514350">
              <a:buFont typeface="Wingdings" panose="05000000000000000000" pitchFamily="2" charset="2"/>
              <a:buChar char="Ø"/>
            </a:pPr>
            <a:r>
              <a:rPr lang="en-GB" sz="1800" dirty="0"/>
              <a:t>Monitoring – Alert for SEA Region VMs if CPU utilization is &gt;80</a:t>
            </a:r>
          </a:p>
        </p:txBody>
      </p:sp>
      <p:pic>
        <p:nvPicPr>
          <p:cNvPr id="3" name="Picture 2">
            <a:extLst>
              <a:ext uri="{FF2B5EF4-FFF2-40B4-BE49-F238E27FC236}">
                <a16:creationId xmlns:a16="http://schemas.microsoft.com/office/drawing/2014/main" id="{F0C170A3-7E0B-4692-8E52-AFB3AA0041BE}"/>
              </a:ext>
            </a:extLst>
          </p:cNvPr>
          <p:cNvPicPr>
            <a:picLocks noChangeAspect="1"/>
          </p:cNvPicPr>
          <p:nvPr/>
        </p:nvPicPr>
        <p:blipFill>
          <a:blip r:embed="rId3"/>
          <a:stretch>
            <a:fillRect/>
          </a:stretch>
        </p:blipFill>
        <p:spPr>
          <a:xfrm>
            <a:off x="4879182" y="2554201"/>
            <a:ext cx="3493294" cy="2302461"/>
          </a:xfrm>
          <a:prstGeom prst="rect">
            <a:avLst/>
          </a:prstGeom>
        </p:spPr>
      </p:pic>
      <p:pic>
        <p:nvPicPr>
          <p:cNvPr id="6" name="Picture 5">
            <a:extLst>
              <a:ext uri="{FF2B5EF4-FFF2-40B4-BE49-F238E27FC236}">
                <a16:creationId xmlns:a16="http://schemas.microsoft.com/office/drawing/2014/main" id="{1BA7BA41-C5EB-4006-A5A9-ABAAC0F36FBD}"/>
              </a:ext>
            </a:extLst>
          </p:cNvPr>
          <p:cNvPicPr>
            <a:picLocks noChangeAspect="1"/>
          </p:cNvPicPr>
          <p:nvPr/>
        </p:nvPicPr>
        <p:blipFill>
          <a:blip r:embed="rId4"/>
          <a:stretch>
            <a:fillRect/>
          </a:stretch>
        </p:blipFill>
        <p:spPr>
          <a:xfrm>
            <a:off x="5675401" y="1014550"/>
            <a:ext cx="1900856" cy="1471475"/>
          </a:xfrm>
          <a:prstGeom prst="rect">
            <a:avLst/>
          </a:prstGeom>
        </p:spPr>
      </p:pic>
    </p:spTree>
    <p:extLst>
      <p:ext uri="{BB962C8B-B14F-4D97-AF65-F5344CB8AC3E}">
        <p14:creationId xmlns:p14="http://schemas.microsoft.com/office/powerpoint/2010/main" val="655082707"/>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GB" dirty="0"/>
              <a:t>Implementation Order Azure AD</a:t>
            </a:r>
          </a:p>
        </p:txBody>
      </p:sp>
      <p:sp>
        <p:nvSpPr>
          <p:cNvPr id="4" name="Shape 48">
            <a:extLst>
              <a:ext uri="{FF2B5EF4-FFF2-40B4-BE49-F238E27FC236}">
                <a16:creationId xmlns:a16="http://schemas.microsoft.com/office/drawing/2014/main" id="{8BDEE42E-01E1-42EF-B4A9-552BC2CD3AEC}"/>
              </a:ext>
            </a:extLst>
          </p:cNvPr>
          <p:cNvSpPr txBox="1">
            <a:spLocks noGrp="1"/>
          </p:cNvSpPr>
          <p:nvPr>
            <p:ph type="body" idx="1"/>
          </p:nvPr>
        </p:nvSpPr>
        <p:spPr>
          <a:xfrm>
            <a:off x="336766" y="1293019"/>
            <a:ext cx="8571490" cy="3561556"/>
          </a:xfrm>
          <a:prstGeom prst="rect">
            <a:avLst/>
          </a:prstGeom>
        </p:spPr>
        <p:txBody>
          <a:bodyPr lIns="91425" tIns="91425" rIns="91425" bIns="91425" anchor="t" anchorCtr="0">
            <a:noAutofit/>
          </a:bodyPr>
          <a:lstStyle/>
          <a:p>
            <a:pPr marL="514350" indent="-514350">
              <a:buFont typeface="Wingdings" panose="05000000000000000000" pitchFamily="2" charset="2"/>
              <a:buChar char="Ø"/>
            </a:pPr>
            <a:r>
              <a:rPr lang="en-GB" sz="1800" dirty="0"/>
              <a:t>Azure AD – 1 User ID with RBAC VM Resource Management for the subscription</a:t>
            </a:r>
          </a:p>
          <a:p>
            <a:pPr marL="514350" indent="-514350">
              <a:buFont typeface="Wingdings" panose="05000000000000000000" pitchFamily="2" charset="2"/>
              <a:buChar char="Ø"/>
            </a:pPr>
            <a:r>
              <a:rPr lang="en-GB" sz="1800" dirty="0"/>
              <a:t>Azure AD – 1 User ID with RBAC Backup Resource Management for the EUS Region</a:t>
            </a:r>
          </a:p>
          <a:p>
            <a:pPr marL="514350" indent="-514350">
              <a:buFont typeface="Wingdings" panose="05000000000000000000" pitchFamily="2" charset="2"/>
              <a:buChar char="Ø"/>
            </a:pPr>
            <a:endParaRPr lang="en-GB" sz="1800" dirty="0"/>
          </a:p>
          <a:p>
            <a:endParaRPr lang="en-GB" sz="1800" dirty="0"/>
          </a:p>
        </p:txBody>
      </p:sp>
      <p:pic>
        <p:nvPicPr>
          <p:cNvPr id="3" name="Picture 2">
            <a:extLst>
              <a:ext uri="{FF2B5EF4-FFF2-40B4-BE49-F238E27FC236}">
                <a16:creationId xmlns:a16="http://schemas.microsoft.com/office/drawing/2014/main" id="{A9FF2CC1-1F19-4A56-8CBC-09253E0FD7DB}"/>
              </a:ext>
            </a:extLst>
          </p:cNvPr>
          <p:cNvPicPr>
            <a:picLocks noChangeAspect="1"/>
          </p:cNvPicPr>
          <p:nvPr/>
        </p:nvPicPr>
        <p:blipFill>
          <a:blip r:embed="rId3"/>
          <a:stretch>
            <a:fillRect/>
          </a:stretch>
        </p:blipFill>
        <p:spPr>
          <a:xfrm>
            <a:off x="538162" y="2836069"/>
            <a:ext cx="8067675" cy="1952625"/>
          </a:xfrm>
          <a:prstGeom prst="rect">
            <a:avLst/>
          </a:prstGeom>
        </p:spPr>
      </p:pic>
    </p:spTree>
    <p:extLst>
      <p:ext uri="{BB962C8B-B14F-4D97-AF65-F5344CB8AC3E}">
        <p14:creationId xmlns:p14="http://schemas.microsoft.com/office/powerpoint/2010/main" val="3972928222"/>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GB" dirty="0"/>
              <a:t>Business Requirements </a:t>
            </a:r>
          </a:p>
        </p:txBody>
      </p:sp>
      <p:sp>
        <p:nvSpPr>
          <p:cNvPr id="48" name="Shape 48"/>
          <p:cNvSpPr txBox="1">
            <a:spLocks noGrp="1"/>
          </p:cNvSpPr>
          <p:nvPr>
            <p:ph type="body" idx="1"/>
          </p:nvPr>
        </p:nvSpPr>
        <p:spPr>
          <a:xfrm>
            <a:off x="158172" y="992981"/>
            <a:ext cx="4988767" cy="3734858"/>
          </a:xfrm>
          <a:prstGeom prst="rect">
            <a:avLst/>
          </a:prstGeom>
        </p:spPr>
        <p:txBody>
          <a:bodyPr lIns="91425" tIns="91425" rIns="91425" bIns="91425" anchor="t" anchorCtr="0">
            <a:noAutofit/>
          </a:bodyPr>
          <a:lstStyle/>
          <a:p>
            <a:r>
              <a:rPr lang="en-GB" sz="1200" dirty="0" err="1"/>
              <a:t>Nilavembu</a:t>
            </a:r>
            <a:r>
              <a:rPr lang="en-GB" sz="12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1200" dirty="0"/>
          </a:p>
          <a:p>
            <a:pPr rtl="0">
              <a:spcBef>
                <a:spcPts val="0"/>
              </a:spcBef>
              <a:buNone/>
            </a:pPr>
            <a:r>
              <a:rPr lang="en-GB" sz="1200" dirty="0" err="1"/>
              <a:t>Nilavembu</a:t>
            </a:r>
            <a:r>
              <a:rPr lang="en-GB" sz="1200" dirty="0"/>
              <a:t> Herbs requires</a:t>
            </a:r>
          </a:p>
          <a:p>
            <a:pPr marL="457200" lvl="0" indent="-381000" rtl="0">
              <a:spcBef>
                <a:spcPts val="0"/>
              </a:spcBef>
              <a:buClr>
                <a:schemeClr val="dk1"/>
              </a:buClr>
              <a:buSzPct val="100000"/>
              <a:buFont typeface="Arial"/>
              <a:buChar char="-"/>
            </a:pPr>
            <a:r>
              <a:rPr lang="en-GB" sz="1200" dirty="0"/>
              <a:t>A low cost solution based on demand of dynamic business conditions.</a:t>
            </a:r>
          </a:p>
          <a:p>
            <a:pPr marL="457200" lvl="0" indent="-381000" rtl="0">
              <a:spcBef>
                <a:spcPts val="0"/>
              </a:spcBef>
              <a:buClr>
                <a:schemeClr val="dk1"/>
              </a:buClr>
              <a:buSzPct val="100000"/>
              <a:buFont typeface="Arial"/>
              <a:buChar char="-"/>
            </a:pPr>
            <a:r>
              <a:rPr lang="en-GB" sz="1200" dirty="0"/>
              <a:t>As the business expands across </a:t>
            </a:r>
            <a:r>
              <a:rPr lang="en-GB" sz="1200" dirty="0" err="1"/>
              <a:t>EastUS</a:t>
            </a:r>
            <a:r>
              <a:rPr lang="en-GB" sz="1200" dirty="0"/>
              <a:t> and SEA, they would like to have their </a:t>
            </a:r>
            <a:r>
              <a:rPr lang="en-GB" sz="1200" dirty="0" err="1"/>
              <a:t>DataCenter</a:t>
            </a:r>
            <a:r>
              <a:rPr lang="en-GB" sz="1200" dirty="0"/>
              <a:t> virtualised using cloud computing.</a:t>
            </a:r>
          </a:p>
          <a:p>
            <a:pPr marL="457200" lvl="0" indent="-381000" rtl="0">
              <a:spcBef>
                <a:spcPts val="0"/>
              </a:spcBef>
              <a:buClr>
                <a:schemeClr val="dk1"/>
              </a:buClr>
              <a:buSzPct val="100000"/>
              <a:buFont typeface="Arial"/>
              <a:buChar char="-"/>
            </a:pPr>
            <a:r>
              <a:rPr lang="en-GB" sz="1200" dirty="0"/>
              <a:t>Critical Data should be made available in case of disaster</a:t>
            </a:r>
          </a:p>
          <a:p>
            <a:pPr marL="457200" lvl="0" indent="-381000" rtl="0">
              <a:spcBef>
                <a:spcPts val="0"/>
              </a:spcBef>
              <a:buClr>
                <a:schemeClr val="dk1"/>
              </a:buClr>
              <a:buSzPct val="100000"/>
              <a:buFont typeface="Arial"/>
              <a:buChar char="-"/>
            </a:pPr>
            <a:r>
              <a:rPr lang="en-GB" sz="1200" dirty="0"/>
              <a:t>As of now they want to have Proof Of Concept(POC) in Microsoft Azure</a:t>
            </a:r>
          </a:p>
          <a:p>
            <a:pPr marL="457200" lvl="0" indent="-381000" rtl="0">
              <a:spcBef>
                <a:spcPts val="0"/>
              </a:spcBef>
              <a:buClr>
                <a:schemeClr val="dk1"/>
              </a:buClr>
              <a:buSzPct val="100000"/>
              <a:buFont typeface="Arial"/>
              <a:buChar char="-"/>
            </a:pPr>
            <a:r>
              <a:rPr lang="en-GB" sz="1200" dirty="0"/>
              <a:t>You have been deployed for POC</a:t>
            </a:r>
          </a:p>
          <a:p>
            <a:pPr marL="457200" lvl="0" indent="-381000" rtl="0">
              <a:spcBef>
                <a:spcPts val="0"/>
              </a:spcBef>
              <a:buClr>
                <a:schemeClr val="dk1"/>
              </a:buClr>
              <a:buSzPct val="100000"/>
              <a:buFont typeface="Arial"/>
              <a:buChar char="-"/>
            </a:pPr>
            <a:r>
              <a:rPr lang="en-GB" sz="12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normAutofit lnSpcReduction="10000"/>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val="309032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val="103769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val="122837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val="251620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GB" dirty="0"/>
              <a:t>Architecture Diagram</a:t>
            </a:r>
          </a:p>
        </p:txBody>
      </p:sp>
      <p:pic>
        <p:nvPicPr>
          <p:cNvPr id="3" name="Picture 2">
            <a:extLst>
              <a:ext uri="{FF2B5EF4-FFF2-40B4-BE49-F238E27FC236}">
                <a16:creationId xmlns:a16="http://schemas.microsoft.com/office/drawing/2014/main" id="{13DE7F89-3D78-455C-8B9A-32E90755B73C}"/>
              </a:ext>
            </a:extLst>
          </p:cNvPr>
          <p:cNvPicPr>
            <a:picLocks noChangeAspect="1"/>
          </p:cNvPicPr>
          <p:nvPr/>
        </p:nvPicPr>
        <p:blipFill>
          <a:blip r:embed="rId3"/>
          <a:stretch>
            <a:fillRect/>
          </a:stretch>
        </p:blipFill>
        <p:spPr>
          <a:xfrm>
            <a:off x="142875" y="1171574"/>
            <a:ext cx="8893970" cy="3907631"/>
          </a:xfrm>
          <a:prstGeom prst="rect">
            <a:avLst/>
          </a:prstGeom>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GB" dirty="0"/>
              <a:t>Implementation Flow</a:t>
            </a:r>
          </a:p>
        </p:txBody>
      </p:sp>
      <p:sp>
        <p:nvSpPr>
          <p:cNvPr id="4" name="Shape 48">
            <a:extLst>
              <a:ext uri="{FF2B5EF4-FFF2-40B4-BE49-F238E27FC236}">
                <a16:creationId xmlns:a16="http://schemas.microsoft.com/office/drawing/2014/main" id="{8BDEE42E-01E1-42EF-B4A9-552BC2CD3AEC}"/>
              </a:ext>
            </a:extLst>
          </p:cNvPr>
          <p:cNvSpPr txBox="1">
            <a:spLocks noGrp="1"/>
          </p:cNvSpPr>
          <p:nvPr>
            <p:ph type="body" idx="1"/>
          </p:nvPr>
        </p:nvSpPr>
        <p:spPr>
          <a:xfrm>
            <a:off x="643947" y="1314450"/>
            <a:ext cx="5028191" cy="3561556"/>
          </a:xfrm>
          <a:prstGeom prst="rect">
            <a:avLst/>
          </a:prstGeom>
        </p:spPr>
        <p:txBody>
          <a:bodyPr lIns="91425" tIns="91425" rIns="91425" bIns="91425" anchor="t" anchorCtr="0">
            <a:noAutofit/>
          </a:bodyPr>
          <a:lstStyle/>
          <a:p>
            <a:pPr marL="514350" indent="-514350">
              <a:buFont typeface="+mj-lt"/>
              <a:buAutoNum type="arabicPeriod"/>
            </a:pPr>
            <a:r>
              <a:rPr lang="en-GB" sz="3200" dirty="0"/>
              <a:t>IaaS- VNET, NSG,IP,LB,VM</a:t>
            </a:r>
          </a:p>
          <a:p>
            <a:pPr marL="514350" indent="-514350">
              <a:buFont typeface="+mj-lt"/>
              <a:buAutoNum type="arabicPeriod"/>
            </a:pPr>
            <a:r>
              <a:rPr lang="en-GB" sz="3200" dirty="0"/>
              <a:t>Storage Account</a:t>
            </a:r>
          </a:p>
          <a:p>
            <a:pPr marL="514350" indent="-514350">
              <a:buFont typeface="+mj-lt"/>
              <a:buAutoNum type="arabicPeriod"/>
            </a:pPr>
            <a:r>
              <a:rPr lang="en-GB" sz="3200" dirty="0"/>
              <a:t>Backup</a:t>
            </a:r>
          </a:p>
          <a:p>
            <a:pPr marL="514350" indent="-514350">
              <a:buFont typeface="+mj-lt"/>
              <a:buAutoNum type="arabicPeriod"/>
            </a:pPr>
            <a:r>
              <a:rPr lang="en-GB" sz="3200" dirty="0"/>
              <a:t>Monitoring</a:t>
            </a:r>
          </a:p>
          <a:p>
            <a:pPr marL="514350" indent="-514350">
              <a:buFont typeface="+mj-lt"/>
              <a:buAutoNum type="arabicPeriod"/>
            </a:pPr>
            <a:r>
              <a:rPr lang="en-GB" sz="3200" dirty="0"/>
              <a:t>Azure AD</a:t>
            </a:r>
          </a:p>
        </p:txBody>
      </p:sp>
      <p:pic>
        <p:nvPicPr>
          <p:cNvPr id="3" name="Picture 2">
            <a:extLst>
              <a:ext uri="{FF2B5EF4-FFF2-40B4-BE49-F238E27FC236}">
                <a16:creationId xmlns:a16="http://schemas.microsoft.com/office/drawing/2014/main" id="{0E574D97-6336-4F3E-AA6D-92F40D662183}"/>
              </a:ext>
            </a:extLst>
          </p:cNvPr>
          <p:cNvPicPr>
            <a:picLocks noChangeAspect="1"/>
          </p:cNvPicPr>
          <p:nvPr/>
        </p:nvPicPr>
        <p:blipFill>
          <a:blip r:embed="rId3"/>
          <a:stretch>
            <a:fillRect/>
          </a:stretch>
        </p:blipFill>
        <p:spPr>
          <a:xfrm>
            <a:off x="5672138" y="1700212"/>
            <a:ext cx="3299253" cy="2636044"/>
          </a:xfrm>
          <a:prstGeom prst="rect">
            <a:avLst/>
          </a:prstGeom>
        </p:spPr>
      </p:pic>
    </p:spTree>
    <p:extLst>
      <p:ext uri="{BB962C8B-B14F-4D97-AF65-F5344CB8AC3E}">
        <p14:creationId xmlns:p14="http://schemas.microsoft.com/office/powerpoint/2010/main" val="2358538314"/>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GB" dirty="0"/>
              <a:t>Implementation Order Network</a:t>
            </a:r>
          </a:p>
        </p:txBody>
      </p:sp>
      <p:sp>
        <p:nvSpPr>
          <p:cNvPr id="4" name="Shape 48">
            <a:extLst>
              <a:ext uri="{FF2B5EF4-FFF2-40B4-BE49-F238E27FC236}">
                <a16:creationId xmlns:a16="http://schemas.microsoft.com/office/drawing/2014/main" id="{8BDEE42E-01E1-42EF-B4A9-552BC2CD3AEC}"/>
              </a:ext>
            </a:extLst>
          </p:cNvPr>
          <p:cNvSpPr txBox="1">
            <a:spLocks noGrp="1"/>
          </p:cNvSpPr>
          <p:nvPr>
            <p:ph type="body" idx="1"/>
          </p:nvPr>
        </p:nvSpPr>
        <p:spPr>
          <a:xfrm>
            <a:off x="336766" y="1293019"/>
            <a:ext cx="4885315" cy="3561556"/>
          </a:xfrm>
          <a:prstGeom prst="rect">
            <a:avLst/>
          </a:prstGeom>
        </p:spPr>
        <p:txBody>
          <a:bodyPr lIns="91425" tIns="91425" rIns="91425" bIns="91425" anchor="t" anchorCtr="0">
            <a:noAutofit/>
          </a:bodyPr>
          <a:lstStyle/>
          <a:p>
            <a:pPr marL="514350" indent="-514350">
              <a:buFont typeface="Wingdings" panose="05000000000000000000" pitchFamily="2" charset="2"/>
              <a:buChar char="Ø"/>
            </a:pPr>
            <a:r>
              <a:rPr lang="en-GB" sz="1800" dirty="0"/>
              <a:t>Resource Group –per region (SEA and EUS)</a:t>
            </a:r>
          </a:p>
          <a:p>
            <a:pPr marL="514350" indent="-514350">
              <a:buFont typeface="Wingdings" panose="05000000000000000000" pitchFamily="2" charset="2"/>
              <a:buChar char="Ø"/>
            </a:pPr>
            <a:r>
              <a:rPr lang="en-GB" sz="1800" dirty="0"/>
              <a:t>VNET – each per region with subnets(SEA-2 and EUS-1)</a:t>
            </a:r>
          </a:p>
          <a:p>
            <a:pPr marL="514350" indent="-514350">
              <a:buFont typeface="Wingdings" panose="05000000000000000000" pitchFamily="2" charset="2"/>
              <a:buChar char="Ø"/>
            </a:pPr>
            <a:r>
              <a:rPr lang="en-GB" sz="1800" dirty="0"/>
              <a:t>NSG –Rule as per business requirement</a:t>
            </a:r>
          </a:p>
          <a:p>
            <a:pPr marL="514350" indent="-514350">
              <a:buFont typeface="Wingdings" panose="05000000000000000000" pitchFamily="2" charset="2"/>
              <a:buChar char="Ø"/>
            </a:pPr>
            <a:r>
              <a:rPr lang="en-GB" sz="1800" dirty="0"/>
              <a:t>Availability Set- 1</a:t>
            </a:r>
          </a:p>
          <a:p>
            <a:pPr marL="514350" indent="-514350">
              <a:buFont typeface="Wingdings" panose="05000000000000000000" pitchFamily="2" charset="2"/>
              <a:buChar char="Ø"/>
            </a:pPr>
            <a:r>
              <a:rPr lang="en-GB" sz="1800" dirty="0"/>
              <a:t>VM – 2VMs in Availability set, 1 in EUS region and 1 Jump server</a:t>
            </a:r>
          </a:p>
          <a:p>
            <a:pPr marL="514350" indent="-514350">
              <a:buFont typeface="Wingdings" panose="05000000000000000000" pitchFamily="2" charset="2"/>
              <a:buChar char="Ø"/>
            </a:pPr>
            <a:r>
              <a:rPr lang="en-GB" sz="1800" dirty="0"/>
              <a:t>Load Balancer –</a:t>
            </a:r>
            <a:r>
              <a:rPr lang="en-GB" sz="1800" dirty="0" err="1"/>
              <a:t>BP,HP,LBR,InboundNAT</a:t>
            </a:r>
            <a:endParaRPr lang="en-GB" sz="1800" dirty="0"/>
          </a:p>
          <a:p>
            <a:pPr marL="514350" indent="-514350">
              <a:buFont typeface="Wingdings" panose="05000000000000000000" pitchFamily="2" charset="2"/>
              <a:buChar char="Ø"/>
            </a:pPr>
            <a:r>
              <a:rPr lang="en-GB" sz="1800" dirty="0"/>
              <a:t>VNET Peering</a:t>
            </a:r>
          </a:p>
        </p:txBody>
      </p:sp>
      <p:pic>
        <p:nvPicPr>
          <p:cNvPr id="3" name="Picture 2">
            <a:extLst>
              <a:ext uri="{FF2B5EF4-FFF2-40B4-BE49-F238E27FC236}">
                <a16:creationId xmlns:a16="http://schemas.microsoft.com/office/drawing/2014/main" id="{819D5975-2BB2-42BD-A083-17FE0665437E}"/>
              </a:ext>
            </a:extLst>
          </p:cNvPr>
          <p:cNvPicPr>
            <a:picLocks noChangeAspect="1"/>
          </p:cNvPicPr>
          <p:nvPr/>
        </p:nvPicPr>
        <p:blipFill>
          <a:blip r:embed="rId3"/>
          <a:stretch>
            <a:fillRect/>
          </a:stretch>
        </p:blipFill>
        <p:spPr>
          <a:xfrm>
            <a:off x="5122068" y="1971675"/>
            <a:ext cx="4021931" cy="2271713"/>
          </a:xfrm>
          <a:prstGeom prst="rect">
            <a:avLst/>
          </a:prstGeom>
        </p:spPr>
      </p:pic>
    </p:spTree>
    <p:extLst>
      <p:ext uri="{BB962C8B-B14F-4D97-AF65-F5344CB8AC3E}">
        <p14:creationId xmlns:p14="http://schemas.microsoft.com/office/powerpoint/2010/main" val="200935173"/>
      </p:ext>
    </p:extLst>
  </p:cSld>
  <p:clrMapOvr>
    <a:masterClrMapping/>
  </p:clrMapOvr>
  <p:transition spd="slow">
    <p:cut/>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3530</TotalTime>
  <Words>502</Words>
  <Application>Microsoft Office PowerPoint</Application>
  <PresentationFormat>On-screen Show (16:9)</PresentationFormat>
  <Paragraphs>60</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Tw Cen MT</vt:lpstr>
      <vt:lpstr>Wingdings</vt:lpstr>
      <vt:lpstr>Droplet</vt:lpstr>
      <vt:lpstr> Case Study</vt:lpstr>
      <vt:lpstr>Business Requirements </vt:lpstr>
      <vt:lpstr>SEA region </vt:lpstr>
      <vt:lpstr>EastUS</vt:lpstr>
      <vt:lpstr>Storage Requirements</vt:lpstr>
      <vt:lpstr>Azure Resource management</vt:lpstr>
      <vt:lpstr>Architecture Diagram</vt:lpstr>
      <vt:lpstr>Implementation Flow</vt:lpstr>
      <vt:lpstr>Implementation Order Network</vt:lpstr>
      <vt:lpstr>Implementation Order Storage</vt:lpstr>
      <vt:lpstr>Implementation Order Backup and Monitoring</vt:lpstr>
      <vt:lpstr>Implementation Order Azure 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anirban roy</cp:lastModifiedBy>
  <cp:revision>45</cp:revision>
  <dcterms:modified xsi:type="dcterms:W3CDTF">2021-07-18T05:48:45Z</dcterms:modified>
</cp:coreProperties>
</file>