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2"/>
  </p:notesMasterIdLst>
  <p:handoutMasterIdLst>
    <p:handoutMasterId r:id="rId13"/>
  </p:handoutMasterIdLst>
  <p:sldIdLst>
    <p:sldId id="336" r:id="rId2"/>
    <p:sldId id="329" r:id="rId3"/>
    <p:sldId id="337" r:id="rId4"/>
    <p:sldId id="338" r:id="rId5"/>
    <p:sldId id="339" r:id="rId6"/>
    <p:sldId id="340" r:id="rId7"/>
    <p:sldId id="341" r:id="rId8"/>
    <p:sldId id="342" r:id="rId9"/>
    <p:sldId id="344" r:id="rId10"/>
    <p:sldId id="343" r:id="rId11"/>
  </p:sldIdLst>
  <p:sldSz cx="9144000" cy="6858000" type="screen4x3"/>
  <p:notesSz cx="6797675" cy="9926638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85"/>
    <a:srgbClr val="0066FF"/>
    <a:srgbClr val="F58220"/>
    <a:srgbClr val="173F7E"/>
    <a:srgbClr val="339933"/>
    <a:srgbClr val="006600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3979" autoAdjust="0"/>
  </p:normalViewPr>
  <p:slideViewPr>
    <p:cSldViewPr snapToGrid="0">
      <p:cViewPr varScale="1">
        <p:scale>
          <a:sx n="111" d="100"/>
          <a:sy n="111" d="100"/>
        </p:scale>
        <p:origin x="15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936"/>
    </p:cViewPr>
  </p:sorterViewPr>
  <p:notesViewPr>
    <p:cSldViewPr snapToGrid="0">
      <p:cViewPr varScale="1">
        <p:scale>
          <a:sx n="48" d="100"/>
          <a:sy n="48" d="100"/>
        </p:scale>
        <p:origin x="276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18/10/2020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6" tIns="47773" rIns="95546" bIns="47773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46" tIns="47773" rIns="95546" bIns="477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8466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8466" y="3538489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388466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9937" y="67433"/>
            <a:ext cx="3027124" cy="9799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565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27"/>
            <a:ext cx="7886700" cy="4143375"/>
          </a:xfrm>
        </p:spPr>
        <p:txBody>
          <a:bodyPr/>
          <a:lstStyle>
            <a:lvl1pPr marL="514350" indent="-514350" algn="just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Agenda 1</a:t>
            </a:r>
          </a:p>
          <a:p>
            <a:pPr lvl="0"/>
            <a:r>
              <a:rPr lang="en-US" dirty="0" smtClean="0"/>
              <a:t>Agenda 2</a:t>
            </a:r>
          </a:p>
          <a:p>
            <a:pPr lvl="0"/>
            <a:r>
              <a:rPr lang="en-US" dirty="0" smtClean="0"/>
              <a:t>Agenda 3</a:t>
            </a:r>
          </a:p>
          <a:p>
            <a:pPr lvl="0"/>
            <a:r>
              <a:rPr lang="en-US" dirty="0" smtClean="0"/>
              <a:t>Agenda 4</a:t>
            </a:r>
          </a:p>
          <a:p>
            <a:pPr lvl="0"/>
            <a:r>
              <a:rPr lang="en-US" dirty="0" smtClean="0"/>
              <a:t>Agenda 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679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5"/>
            <a:ext cx="7886700" cy="4651375"/>
          </a:xfrm>
        </p:spPr>
        <p:txBody>
          <a:bodyPr/>
          <a:lstStyle>
            <a:lvl1pPr marL="357188" indent="-357188" algn="just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63" indent="-4476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638" indent="-3587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825" indent="-357188" algn="just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455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3" y="1166813"/>
            <a:ext cx="3754437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0" y="1166812"/>
            <a:ext cx="3843959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43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4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4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34" y="0"/>
            <a:ext cx="4046202" cy="136535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3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070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1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 smtClean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1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 smtClean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4489" y="162963"/>
            <a:ext cx="3276677" cy="112523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76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2" y="6492874"/>
            <a:ext cx="1025668" cy="240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331855" y="6492874"/>
            <a:ext cx="3987339" cy="2404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00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© </a:t>
            </a:r>
            <a:r>
              <a:rPr lang="en-SG" sz="1000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2021 </a:t>
            </a:r>
            <a:r>
              <a:rPr lang="en-SG" sz="1000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National University of Singapore. All Rights Reserved</a:t>
            </a:r>
          </a:p>
          <a:p>
            <a:endParaRPr lang="en-SG" sz="1000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project title</a:t>
            </a:r>
            <a:endParaRPr lang="en-S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List your team members</a:t>
            </a:r>
            <a:endParaRPr lang="en-S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394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List the relevant references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231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List your team members’ name (as in your course registration)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17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sponsor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sponsor (if any). Is this project proposed by yourselves or any company?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013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Business problem statement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business problem that you will investigate? Why is it interesting?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368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Technical problem statement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the technical problem statement of this project</a:t>
            </a:r>
            <a:r>
              <a:rPr lang="en-US" dirty="0" smtClean="0"/>
              <a:t>?</a:t>
            </a:r>
          </a:p>
          <a:p>
            <a:r>
              <a:rPr lang="en-US" dirty="0" smtClean="0"/>
              <a:t>For example, classification, detection, tracking, action, </a:t>
            </a:r>
            <a:r>
              <a:rPr lang="en-US" dirty="0" err="1" smtClean="0"/>
              <a:t>etc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06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Dataset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dataset are you </a:t>
            </a:r>
            <a:r>
              <a:rPr lang="en-US" dirty="0" smtClean="0"/>
              <a:t>using?</a:t>
            </a:r>
          </a:p>
          <a:p>
            <a:r>
              <a:rPr lang="en-US" dirty="0" smtClean="0"/>
              <a:t>If </a:t>
            </a:r>
            <a:r>
              <a:rPr lang="en-US" dirty="0"/>
              <a:t>it </a:t>
            </a:r>
            <a:r>
              <a:rPr lang="en-US" dirty="0" smtClean="0"/>
              <a:t>needs to be collected by yourself, </a:t>
            </a:r>
            <a:r>
              <a:rPr lang="en-US" dirty="0"/>
              <a:t>how do you plan to collect it?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181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Related works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there any existing </a:t>
            </a:r>
            <a:r>
              <a:rPr lang="en-US" dirty="0" smtClean="0"/>
              <a:t>implementations? You </a:t>
            </a:r>
            <a:r>
              <a:rPr lang="en-US" dirty="0"/>
              <a:t>are encouraged to use reference (e.g., GitHub reference) so that you don’t need to </a:t>
            </a:r>
            <a:r>
              <a:rPr lang="en-US" dirty="0" smtClean="0"/>
              <a:t>develop everything </a:t>
            </a:r>
            <a:r>
              <a:rPr lang="en-US" dirty="0"/>
              <a:t>from scratch</a:t>
            </a:r>
            <a:r>
              <a:rPr lang="en-US" dirty="0" smtClean="0"/>
              <a:t>.</a:t>
            </a:r>
          </a:p>
          <a:p>
            <a:r>
              <a:rPr lang="en-US" dirty="0"/>
              <a:t>Will you use them and how</a:t>
            </a:r>
            <a:r>
              <a:rPr lang="en-US" dirty="0" smtClean="0"/>
              <a:t>? Will you add on some new things that are not provided by the reference?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210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Experimental design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will you evaluate your </a:t>
            </a:r>
            <a:r>
              <a:rPr lang="en-US" dirty="0" smtClean="0"/>
              <a:t>results? What </a:t>
            </a:r>
            <a:r>
              <a:rPr lang="en-US" dirty="0"/>
              <a:t>is your experimental setup (e.g., use a benchmark dataset, setup a prototype, </a:t>
            </a:r>
            <a:r>
              <a:rPr lang="en-US" dirty="0" err="1" smtClean="0"/>
              <a:t>etc</a:t>
            </a:r>
            <a:r>
              <a:rPr lang="en-US" dirty="0" smtClean="0"/>
              <a:t>)?</a:t>
            </a:r>
          </a:p>
          <a:p>
            <a:r>
              <a:rPr lang="en-US" dirty="0" smtClean="0"/>
              <a:t>What </a:t>
            </a:r>
            <a:r>
              <a:rPr lang="en-US" dirty="0"/>
              <a:t>performance metrics (e.g., accuracy, </a:t>
            </a:r>
            <a:r>
              <a:rPr lang="en-US" dirty="0" err="1"/>
              <a:t>etc</a:t>
            </a:r>
            <a:r>
              <a:rPr lang="en-US" dirty="0"/>
              <a:t>) will you use to evaluate your results?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86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deliverables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What is final project deliverables? For example, an entrance access control system with face detection (existing </a:t>
            </a:r>
            <a:r>
              <a:rPr lang="en-SG" dirty="0" err="1" smtClean="0"/>
              <a:t>OpenCV</a:t>
            </a:r>
            <a:r>
              <a:rPr lang="en-SG" dirty="0" smtClean="0"/>
              <a:t>), face recognition (pre-trained model), and face mask detection (new component developed in this project).</a:t>
            </a:r>
          </a:p>
          <a:p>
            <a:r>
              <a:rPr lang="en-SG" dirty="0" smtClean="0"/>
              <a:t>You can use mock-up or system architecture </a:t>
            </a:r>
            <a:r>
              <a:rPr lang="en-SG" smtClean="0"/>
              <a:t>to illustrate.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11391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282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1_Theme1</vt:lpstr>
      <vt:lpstr>Your project title</vt:lpstr>
      <vt:lpstr>Team members</vt:lpstr>
      <vt:lpstr>Project sponsor</vt:lpstr>
      <vt:lpstr>Business problem statement</vt:lpstr>
      <vt:lpstr>Technical problem statement</vt:lpstr>
      <vt:lpstr>Dataset</vt:lpstr>
      <vt:lpstr>Related works</vt:lpstr>
      <vt:lpstr>Experimental design</vt:lpstr>
      <vt:lpstr>Project deliverables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#TIAN JING#</cp:lastModifiedBy>
  <cp:revision>926</cp:revision>
  <cp:lastPrinted>2017-10-05T01:59:11Z</cp:lastPrinted>
  <dcterms:created xsi:type="dcterms:W3CDTF">2014-12-11T07:55:35Z</dcterms:created>
  <dcterms:modified xsi:type="dcterms:W3CDTF">2020-10-18T00:58:21Z</dcterms:modified>
</cp:coreProperties>
</file>