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9"/>
  </p:notesMasterIdLst>
  <p:handoutMasterIdLst>
    <p:handoutMasterId r:id="rId10"/>
  </p:handoutMasterIdLst>
  <p:sldIdLst>
    <p:sldId id="328" r:id="rId2"/>
    <p:sldId id="329" r:id="rId3"/>
    <p:sldId id="334" r:id="rId4"/>
    <p:sldId id="335" r:id="rId5"/>
    <p:sldId id="336" r:id="rId6"/>
    <p:sldId id="337" r:id="rId7"/>
    <p:sldId id="333" r:id="rId8"/>
  </p:sldIdLst>
  <p:sldSz cx="9144000" cy="6858000" type="screen4x3"/>
  <p:notesSz cx="9928225" cy="6797675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85"/>
    <a:srgbClr val="0066FF"/>
    <a:srgbClr val="F58220"/>
    <a:srgbClr val="173F7E"/>
    <a:srgbClr val="339933"/>
    <a:srgbClr val="006600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86652" autoAdjust="0"/>
  </p:normalViewPr>
  <p:slideViewPr>
    <p:cSldViewPr snapToGrid="0">
      <p:cViewPr varScale="1">
        <p:scale>
          <a:sx n="66" d="100"/>
          <a:sy n="66" d="100"/>
        </p:scale>
        <p:origin x="119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936"/>
    </p:cViewPr>
  </p:sorterViewPr>
  <p:notesViewPr>
    <p:cSldViewPr snapToGrid="0">
      <p:cViewPr varScale="1">
        <p:scale>
          <a:sx n="48" d="100"/>
          <a:sy n="48" d="100"/>
        </p:scale>
        <p:origin x="276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6930bbecb98b6051" providerId="LiveId" clId="{DD51B36C-7FE7-4CBE-8605-BA4069E1A4C1}"/>
    <pc:docChg chg="undo redo custSel modSld">
      <pc:chgData name="" userId="6930bbecb98b6051" providerId="LiveId" clId="{DD51B36C-7FE7-4CBE-8605-BA4069E1A4C1}" dt="2021-01-27T00:59:24.280" v="55" actId="403"/>
      <pc:docMkLst>
        <pc:docMk/>
      </pc:docMkLst>
      <pc:sldChg chg="modSp">
        <pc:chgData name="" userId="6930bbecb98b6051" providerId="LiveId" clId="{DD51B36C-7FE7-4CBE-8605-BA4069E1A4C1}" dt="2021-01-26T10:56:25.786" v="52" actId="1076"/>
        <pc:sldMkLst>
          <pc:docMk/>
          <pc:sldMk cId="834139301" sldId="328"/>
        </pc:sldMkLst>
        <pc:spChg chg="mod">
          <ac:chgData name="" userId="6930bbecb98b6051" providerId="LiveId" clId="{DD51B36C-7FE7-4CBE-8605-BA4069E1A4C1}" dt="2021-01-26T10:56:25.786" v="52" actId="1076"/>
          <ac:spMkLst>
            <pc:docMk/>
            <pc:sldMk cId="834139301" sldId="328"/>
            <ac:spMk id="4" creationId="{00000000-0000-0000-0000-000000000000}"/>
          </ac:spMkLst>
        </pc:spChg>
      </pc:sldChg>
      <pc:sldChg chg="modNotesTx">
        <pc:chgData name="" userId="6930bbecb98b6051" providerId="LiveId" clId="{DD51B36C-7FE7-4CBE-8605-BA4069E1A4C1}" dt="2021-01-26T10:19:06.617" v="21" actId="20577"/>
        <pc:sldMkLst>
          <pc:docMk/>
          <pc:sldMk cId="2751741313" sldId="329"/>
        </pc:sldMkLst>
      </pc:sldChg>
      <pc:sldChg chg="modSp modNotesTx">
        <pc:chgData name="" userId="6930bbecb98b6051" providerId="LiveId" clId="{DD51B36C-7FE7-4CBE-8605-BA4069E1A4C1}" dt="2021-01-27T00:59:24.280" v="55" actId="403"/>
        <pc:sldMkLst>
          <pc:docMk/>
          <pc:sldMk cId="3007090622" sldId="334"/>
        </pc:sldMkLst>
        <pc:spChg chg="mod">
          <ac:chgData name="" userId="6930bbecb98b6051" providerId="LiveId" clId="{DD51B36C-7FE7-4CBE-8605-BA4069E1A4C1}" dt="2021-01-27T00:59:24.280" v="55" actId="403"/>
          <ac:spMkLst>
            <pc:docMk/>
            <pc:sldMk cId="3007090622" sldId="334"/>
            <ac:spMk id="3" creationId="{00000000-0000-0000-0000-000000000000}"/>
          </ac:spMkLst>
        </pc:spChg>
      </pc:sldChg>
      <pc:sldChg chg="modSp modNotesTx">
        <pc:chgData name="" userId="6930bbecb98b6051" providerId="LiveId" clId="{DD51B36C-7FE7-4CBE-8605-BA4069E1A4C1}" dt="2021-01-26T10:54:13.849" v="50" actId="20577"/>
        <pc:sldMkLst>
          <pc:docMk/>
          <pc:sldMk cId="2773866001" sldId="335"/>
        </pc:sldMkLst>
        <pc:spChg chg="mod">
          <ac:chgData name="" userId="6930bbecb98b6051" providerId="LiveId" clId="{DD51B36C-7FE7-4CBE-8605-BA4069E1A4C1}" dt="2021-01-26T10:54:06.663" v="45" actId="20577"/>
          <ac:spMkLst>
            <pc:docMk/>
            <pc:sldMk cId="2773866001" sldId="33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2231" cy="339884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701" y="1"/>
            <a:ext cx="4302231" cy="339884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613"/>
            <a:ext cx="4302231" cy="339884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701" y="6456613"/>
            <a:ext cx="4302231" cy="339884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2231" cy="341064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701" y="2"/>
            <a:ext cx="4302231" cy="341064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6" tIns="47773" rIns="95546" bIns="47773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4" y="3271382"/>
            <a:ext cx="7942580" cy="2676585"/>
          </a:xfrm>
          <a:prstGeom prst="rect">
            <a:avLst/>
          </a:prstGeom>
        </p:spPr>
        <p:txBody>
          <a:bodyPr vert="horz" lIns="95546" tIns="47773" rIns="95546" bIns="477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4"/>
            <a:ext cx="4302231" cy="341064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701" y="6456614"/>
            <a:ext cx="4302231" cy="341064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&lt;Your team proposal title&gt;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&lt;Your team name&gt;</a:t>
            </a:r>
            <a:endParaRPr lang="en-SG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&lt;Rename your </a:t>
            </a:r>
            <a:r>
              <a:rPr lang="en-US" i="1" dirty="0" err="1"/>
              <a:t>ppt</a:t>
            </a:r>
            <a:r>
              <a:rPr lang="en-US" i="1" dirty="0"/>
              <a:t> as your team name and upload into </a:t>
            </a:r>
            <a:r>
              <a:rPr lang="en-US" i="1" dirty="0" err="1"/>
              <a:t>LumiNUS</a:t>
            </a:r>
            <a:r>
              <a:rPr lang="en-US" i="1" dirty="0"/>
              <a:t>&gt;</a:t>
            </a:r>
            <a:endParaRPr lang="en-SG" i="1" dirty="0"/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100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Team members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/>
              <a:t>&lt;List your team members’ name (as in your course registration)&gt;</a:t>
            </a:r>
            <a:endParaRPr lang="en-SG" sz="1200" i="1"/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8217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MVP details</a:t>
            </a:r>
          </a:p>
          <a:p>
            <a:r>
              <a:rPr lang="en-US" sz="1200" i="1" dirty="0"/>
              <a:t>&lt;value proposition: we offer </a:t>
            </a:r>
            <a:r>
              <a:rPr lang="en-US" sz="1200" i="1" u="sng" dirty="0"/>
              <a:t>product/service</a:t>
            </a:r>
            <a:r>
              <a:rPr lang="en-US" sz="1200" i="1" dirty="0"/>
              <a:t> that does </a:t>
            </a:r>
            <a:r>
              <a:rPr lang="en-US" sz="1200" i="1" u="sng" dirty="0"/>
              <a:t>what</a:t>
            </a:r>
            <a:r>
              <a:rPr lang="en-US" sz="1200" i="1" dirty="0"/>
              <a:t> that will give </a:t>
            </a:r>
            <a:r>
              <a:rPr lang="en-US" sz="1200" i="1" u="sng" dirty="0"/>
              <a:t>who</a:t>
            </a:r>
            <a:r>
              <a:rPr lang="en-US" sz="1200" i="1" dirty="0"/>
              <a:t> the </a:t>
            </a:r>
            <a:r>
              <a:rPr lang="en-US" sz="1200" i="1" u="sng" dirty="0"/>
              <a:t>benefits</a:t>
            </a:r>
            <a:r>
              <a:rPr lang="en-US" sz="1200" i="1" dirty="0"/>
              <a:t>&gt;</a:t>
            </a:r>
            <a:endParaRPr lang="en-SG" sz="1200" i="1" dirty="0"/>
          </a:p>
          <a:p>
            <a:r>
              <a:rPr lang="en-SG" sz="1200" i="1" dirty="0"/>
              <a:t>&lt;what organisational challenge/issue/problem is being addressed by the solution?&gt;</a:t>
            </a:r>
          </a:p>
          <a:p>
            <a:r>
              <a:rPr lang="en-SG" sz="1200" i="1" dirty="0"/>
              <a:t>&lt;describe the solution </a:t>
            </a:r>
            <a:r>
              <a:rPr lang="en-SG" sz="1200" b="1" i="1" u="sng" dirty="0"/>
              <a:t>in detail</a:t>
            </a:r>
            <a:r>
              <a:rPr lang="en-SG" sz="1200" i="1" dirty="0"/>
              <a:t>: what will it do, how to do it?&gt;</a:t>
            </a:r>
          </a:p>
          <a:p>
            <a:endParaRPr lang="en-SG" i="1" dirty="0"/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082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User/Customer/Market/Competitor Analysis</a:t>
            </a:r>
          </a:p>
          <a:p>
            <a:r>
              <a:rPr lang="en-US" sz="1200" i="0" dirty="0"/>
              <a:t>&lt;</a:t>
            </a:r>
            <a:r>
              <a:rPr lang="en-SG" sz="1200" i="1" dirty="0"/>
              <a:t>who will benefit from this solution?&gt;</a:t>
            </a:r>
          </a:p>
          <a:p>
            <a:r>
              <a:rPr lang="en-SG" sz="1200" i="1" dirty="0"/>
              <a:t>&lt;how many in which location will benefit from this solution?&gt;</a:t>
            </a:r>
          </a:p>
          <a:p>
            <a:r>
              <a:rPr lang="en-SG" sz="1200" i="1" dirty="0"/>
              <a:t>&lt;who else is offering this solution? why is ours better?&gt;</a:t>
            </a:r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7094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optional: Release Plan</a:t>
            </a:r>
          </a:p>
          <a:p>
            <a:r>
              <a:rPr lang="en-SG" sz="1200" i="1" dirty="0"/>
              <a:t>&lt;describe the features in MVP (release 1) and next 2 releases&gt;</a:t>
            </a:r>
          </a:p>
          <a:p>
            <a:r>
              <a:rPr lang="en-SG" sz="1200" i="1" dirty="0"/>
              <a:t>&lt;state the schedule for these releases from time of approval&gt;</a:t>
            </a:r>
          </a:p>
          <a:p>
            <a:endParaRPr lang="en-SG" sz="1200" i="1" dirty="0"/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56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optional: Investment Plan</a:t>
            </a:r>
          </a:p>
          <a:p>
            <a:r>
              <a:rPr lang="en-SG" sz="1200" i="1" dirty="0"/>
              <a:t>&lt;what is the quantifiable benefits (e.g. revenue, cost or time savings)?&gt;</a:t>
            </a:r>
          </a:p>
          <a:p>
            <a:r>
              <a:rPr lang="en-SG" sz="1200" i="1" dirty="0"/>
              <a:t>&lt;what are the costs of hardware, software, people resources needed to deliver the solution in the release plan&gt;</a:t>
            </a:r>
          </a:p>
          <a:p>
            <a:endParaRPr lang="en-SG" sz="1200" i="1" dirty="0"/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4272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other additional comment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699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8466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88466" y="3538489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388466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9937" y="67433"/>
            <a:ext cx="3027124" cy="9799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565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27"/>
            <a:ext cx="7886700" cy="4143375"/>
          </a:xfrm>
        </p:spPr>
        <p:txBody>
          <a:bodyPr/>
          <a:lstStyle>
            <a:lvl1pPr marL="514350" indent="-514350" algn="just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679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5"/>
            <a:ext cx="7886700" cy="4651375"/>
          </a:xfrm>
        </p:spPr>
        <p:txBody>
          <a:bodyPr/>
          <a:lstStyle>
            <a:lvl1pPr marL="357188" indent="-357188" algn="just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63" indent="-4476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638" indent="-3587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825" indent="-357188" algn="just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455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3" y="1166813"/>
            <a:ext cx="3754437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0" y="1166812"/>
            <a:ext cx="3843959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43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4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4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34" y="0"/>
            <a:ext cx="4046202" cy="136535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35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070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1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1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4489" y="162963"/>
            <a:ext cx="3276677" cy="112523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76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331855" y="6492874"/>
            <a:ext cx="3987339" cy="2404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000" kern="1200" baseline="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rPr>
              <a:t>© since 2019 National University of Singapore. All Rights Reserved</a:t>
            </a:r>
          </a:p>
          <a:p>
            <a:endParaRPr lang="en-SG" sz="1000" kern="1200" baseline="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4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8466" y="2121318"/>
            <a:ext cx="7411601" cy="128023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&lt;Your team proposal title&gt;</a:t>
            </a:r>
            <a:endParaRPr lang="en-SG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&lt;Your team name&gt;</a:t>
            </a:r>
            <a:endParaRPr lang="en-SG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&lt;Rename your </a:t>
            </a:r>
            <a:r>
              <a:rPr lang="en-US" i="1" dirty="0" err="1"/>
              <a:t>ppt</a:t>
            </a:r>
            <a:r>
              <a:rPr lang="en-US" i="1" dirty="0"/>
              <a:t> as your team name and upload into </a:t>
            </a:r>
            <a:r>
              <a:rPr lang="en-US" i="1" dirty="0" err="1"/>
              <a:t>LumiNUS</a:t>
            </a:r>
            <a:r>
              <a:rPr lang="en-US" i="1" dirty="0"/>
              <a:t>&gt;</a:t>
            </a:r>
            <a:endParaRPr lang="en-SG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/>
              <a:t>Page </a:t>
            </a:r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413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i="1" dirty="0"/>
              <a:t>&lt;List your team members’ name (as in your course registration)&gt;</a:t>
            </a:r>
            <a:endParaRPr lang="en-SG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/>
              <a:t>Page </a:t>
            </a:r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174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details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8649" y="1167027"/>
            <a:ext cx="8207779" cy="4143375"/>
          </a:xfrm>
        </p:spPr>
        <p:txBody>
          <a:bodyPr/>
          <a:lstStyle/>
          <a:p>
            <a:r>
              <a:rPr lang="en-US" sz="1800" i="1" dirty="0"/>
              <a:t>&lt;value proposition: we offer </a:t>
            </a:r>
            <a:r>
              <a:rPr lang="en-US" sz="1800" i="1" u="sng" dirty="0"/>
              <a:t>product/service</a:t>
            </a:r>
            <a:r>
              <a:rPr lang="en-US" sz="1800" i="1" dirty="0"/>
              <a:t> that does </a:t>
            </a:r>
            <a:r>
              <a:rPr lang="en-US" sz="1800" i="1" u="sng" dirty="0"/>
              <a:t>what</a:t>
            </a:r>
            <a:r>
              <a:rPr lang="en-US" sz="1800" i="1" dirty="0"/>
              <a:t> that will give </a:t>
            </a:r>
            <a:r>
              <a:rPr lang="en-US" sz="1800" i="1" u="sng" dirty="0"/>
              <a:t>who</a:t>
            </a:r>
            <a:r>
              <a:rPr lang="en-US" sz="1800" i="1" dirty="0"/>
              <a:t> the </a:t>
            </a:r>
            <a:r>
              <a:rPr lang="en-US" sz="1800" i="1" u="sng" dirty="0"/>
              <a:t>benefits</a:t>
            </a:r>
            <a:r>
              <a:rPr lang="en-US" sz="1800" i="1" dirty="0"/>
              <a:t>&gt;</a:t>
            </a:r>
            <a:endParaRPr lang="en-SG" sz="1800" i="1" dirty="0"/>
          </a:p>
          <a:p>
            <a:r>
              <a:rPr lang="en-SG" sz="1800" i="1" dirty="0"/>
              <a:t>&lt;what organisational challenge/issue/problem is being addressed by the solution?&gt;</a:t>
            </a:r>
          </a:p>
          <a:p>
            <a:r>
              <a:rPr lang="en-SG" sz="1800" i="1" dirty="0"/>
              <a:t>&lt;describe the solution </a:t>
            </a:r>
            <a:r>
              <a:rPr lang="en-SG" sz="2400" b="1" i="1" u="sng" dirty="0">
                <a:solidFill>
                  <a:srgbClr val="FF0000"/>
                </a:solidFill>
              </a:rPr>
              <a:t>in detail</a:t>
            </a:r>
            <a:r>
              <a:rPr lang="en-SG" sz="1800" i="1" dirty="0"/>
              <a:t>: what will it do, how to do it?&gt;</a:t>
            </a:r>
          </a:p>
          <a:p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/>
              <a:t>Page </a:t>
            </a:r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709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831"/>
            <a:ext cx="7301692" cy="545561"/>
          </a:xfrm>
        </p:spPr>
        <p:txBody>
          <a:bodyPr>
            <a:normAutofit fontScale="90000"/>
          </a:bodyPr>
          <a:lstStyle/>
          <a:p>
            <a:r>
              <a:rPr lang="en-US" dirty="0"/>
              <a:t>User/Customer/Market/Competitor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8649" y="1167027"/>
            <a:ext cx="8207779" cy="4143375"/>
          </a:xfrm>
        </p:spPr>
        <p:txBody>
          <a:bodyPr/>
          <a:lstStyle/>
          <a:p>
            <a:r>
              <a:rPr lang="en-SG" sz="1800" i="1" dirty="0"/>
              <a:t>&lt;who will benefit from this solution?&gt;</a:t>
            </a:r>
          </a:p>
          <a:p>
            <a:r>
              <a:rPr lang="en-SG" sz="1800" i="1" dirty="0"/>
              <a:t>&lt;how many in which location will benefit from this solution?&gt;</a:t>
            </a:r>
          </a:p>
          <a:p>
            <a:r>
              <a:rPr lang="en-SG" sz="1800" i="1" dirty="0"/>
              <a:t>&lt;who else is offering this solution? why is ours better?&gt;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/>
              <a:t>Page </a:t>
            </a:r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386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831"/>
            <a:ext cx="7301692" cy="545561"/>
          </a:xfrm>
        </p:spPr>
        <p:txBody>
          <a:bodyPr>
            <a:normAutofit/>
          </a:bodyPr>
          <a:lstStyle/>
          <a:p>
            <a:r>
              <a:rPr lang="en-US" i="1" dirty="0"/>
              <a:t>optional: Release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8649" y="1167027"/>
            <a:ext cx="8207779" cy="4143375"/>
          </a:xfrm>
        </p:spPr>
        <p:txBody>
          <a:bodyPr/>
          <a:lstStyle/>
          <a:p>
            <a:r>
              <a:rPr lang="en-SG" sz="1800" i="1" dirty="0"/>
              <a:t>&lt;describe the features in MVP (release 1) and next 2 releases&gt;</a:t>
            </a:r>
          </a:p>
          <a:p>
            <a:r>
              <a:rPr lang="en-SG" sz="1800" i="1" dirty="0"/>
              <a:t>&lt;state the schedule for these releases from time of approval&gt;</a:t>
            </a:r>
          </a:p>
          <a:p>
            <a:endParaRPr lang="en-SG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/>
              <a:t>Page </a:t>
            </a:r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590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831"/>
            <a:ext cx="7301692" cy="545561"/>
          </a:xfrm>
        </p:spPr>
        <p:txBody>
          <a:bodyPr>
            <a:normAutofit/>
          </a:bodyPr>
          <a:lstStyle/>
          <a:p>
            <a:r>
              <a:rPr lang="en-US" i="1" dirty="0"/>
              <a:t>optional: Investment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8649" y="1167027"/>
            <a:ext cx="8207779" cy="4143375"/>
          </a:xfrm>
        </p:spPr>
        <p:txBody>
          <a:bodyPr/>
          <a:lstStyle/>
          <a:p>
            <a:r>
              <a:rPr lang="en-SG" sz="1800" i="1" dirty="0"/>
              <a:t>&lt;what is the quantifiable benefits (e.g. revenue, cost or time savings)?&gt;</a:t>
            </a:r>
          </a:p>
          <a:p>
            <a:r>
              <a:rPr lang="en-SG" sz="1800" i="1" dirty="0"/>
              <a:t>&lt;what are the costs of hardware, software, people resources needed to deliver the solution in the release plan&gt;</a:t>
            </a:r>
          </a:p>
          <a:p>
            <a:endParaRPr lang="en-SG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/>
              <a:t>Page </a:t>
            </a:r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475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additional comment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/>
              <a:t>Page </a:t>
            </a:r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93555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6235</TotalTime>
  <Words>448</Words>
  <Application>Microsoft Office PowerPoint</Application>
  <PresentationFormat>On-screen Show (4:3)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1_Theme1</vt:lpstr>
      <vt:lpstr>&lt;Your team proposal title&gt;</vt:lpstr>
      <vt:lpstr>Team members</vt:lpstr>
      <vt:lpstr>MVP details</vt:lpstr>
      <vt:lpstr>User/Customer/Market/Competitor Analysis</vt:lpstr>
      <vt:lpstr>optional: Release Plan</vt:lpstr>
      <vt:lpstr>optional: Investment Plan</vt:lpstr>
      <vt:lpstr>Any other additional comment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tz</cp:lastModifiedBy>
  <cp:revision>919</cp:revision>
  <cp:lastPrinted>2019-07-04T07:13:55Z</cp:lastPrinted>
  <dcterms:created xsi:type="dcterms:W3CDTF">2014-12-11T07:55:35Z</dcterms:created>
  <dcterms:modified xsi:type="dcterms:W3CDTF">2021-01-27T00:59:26Z</dcterms:modified>
</cp:coreProperties>
</file>