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03FA-F231-4A12-81EE-2658E11C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DBB1-A896-4367-93C6-10E12A7F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4324-97B2-46D9-95E5-0448D8A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F3AC-F273-4463-BD62-C8A75C65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0EA9-59E5-4D78-8FFA-803ADD4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17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D6C7-2A50-458B-8DBB-7102DF5C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1471B-E282-442D-84C4-C37FC9E9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CE9D-415D-4922-8DF7-D51213F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A77A-AAAF-4DE4-81DE-013CD202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3B05-9EF2-42C7-9354-A45C1107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9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1C2FA-9C29-44DB-A4BB-C0F5FF467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3E2AF-161B-473E-902A-BA7FE49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189A-540A-4002-A20B-0C45653D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70C1-0348-4304-A9D2-484AF5AF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F419-75A7-4146-B54D-383EECA5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8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7100-AF7D-452A-8C76-20C975AB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5B8B-D33B-44D5-B3D9-C21DC1BE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F227-91DE-4538-810B-DDD1B25B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83CE-A64E-405F-AA7E-500377E0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64A0-39BF-4406-820F-5D1DC2A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8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1004-1A94-4A58-84B1-AF1E07A3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9CA8-3991-491A-8001-F474513F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F1A1-D7DD-42BA-B6FB-91B7991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A77C-CF6B-4833-A251-DC5DA51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05A5-B710-43DF-BC73-B29C118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34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47A4-67C3-486B-9CC6-54F9D5F6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05BC-4D69-4B91-8C4E-DBA2AA2B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3F07-A00B-4A6A-A79A-7F32746E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1191-7758-4E29-912A-10C70A11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0FDA-C7CA-45CB-B028-75604707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7C2A-D943-4FA0-9B9B-1B04CBE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9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F04C-660C-441B-B11D-A62861E0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DB78-DAE5-484C-92AD-CAE59F51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29F3A-BB8B-481A-A38F-4EE1D55A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5F47F-0B96-4D4F-9147-407530ACA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0B818-5EB9-4ED7-8310-67AE0D9E2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4F5C2-FE46-427B-8687-10E5540F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A0D01-5716-40E9-B208-0578C10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93416-BBBF-45D8-AD2C-370E7094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FD0-8A61-4BFE-8316-BA0A4FD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930D-ABEB-4112-BB14-74430DDF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9B251-8F9D-4024-8BB9-628608C6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8E797-CD3C-4A7E-A1A1-43FCADE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05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F6F43-D658-432D-8AA4-88559951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0A15-5C46-4AE6-8EAA-E3631F2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F75-2074-45D4-BC74-AE896400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54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2D0-84E9-4580-9F3F-20C02593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C7F1-001F-461B-899D-6DBF383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1F10-7A68-4470-951F-6CD5298B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3622-4189-4758-BBC2-DA633C50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D146-A341-4383-88B3-1BA8F6E3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AA41-7945-4878-89BB-8500373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7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BD4-53EF-47A3-ACF8-00126763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E37BF-2D42-4811-8455-061F9F886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2D4CA-E038-4913-8519-078980F3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3F0E-53DC-4211-B99C-E56326E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0118-D040-45F9-8612-70F5479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D1BD-6BFA-4F12-B1A5-C0A215A4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57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8A44-D3A4-4B9A-912A-CFB9FA4B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81145-A497-4775-B4DF-9A857827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2D50-B35C-4ED5-B924-6791E384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9AB2-71F6-4CAE-A6F6-807DBD564AEF}" type="datetimeFigureOut">
              <a:rPr lang="en-SG" smtClean="0"/>
              <a:t>17/4/2021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4F7E-0E04-43EA-963F-9E1764A7A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3335-771C-49E9-B71E-C4BCD0ABC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D812-BA81-4C39-9637-AA28C3551A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9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E185-CFA1-4CAB-8B2E-2D8B8D7AA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2680394"/>
            <a:ext cx="9144000" cy="786336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A0108517H</a:t>
            </a:r>
            <a:b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Kar Chaudhuri Anirban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22ADC-BD06-46DB-B9DD-E1D477BB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587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0C3-6F6B-4617-875E-2230284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B3C3-3A9B-46E1-9C9F-0E5AF9C9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Calculate MFCC on both snore and no-snore sound using following methodology:</a:t>
            </a:r>
          </a:p>
          <a:p>
            <a:pPr marL="514350" indent="-514350"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Apply a pre-emphasis filter for noise removal</a:t>
            </a:r>
          </a:p>
          <a:p>
            <a:pPr marL="514350" indent="-514350"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Take windows of around 24 samples</a:t>
            </a:r>
          </a:p>
          <a:p>
            <a:pPr marL="514350" indent="-514350"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Hamming Window to a segment</a:t>
            </a:r>
          </a:p>
          <a:p>
            <a:pPr marL="514350" indent="-514350"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Apply and calculate FFT</a:t>
            </a:r>
          </a:p>
          <a:p>
            <a:pPr marL="514350" indent="-514350">
              <a:buAutoNum type="arabicPeriod"/>
            </a:pPr>
            <a:r>
              <a:rPr lang="en-US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Calculate energy excluding the negative frequency part (the second half)</a:t>
            </a:r>
          </a:p>
          <a:p>
            <a:pPr marL="514350" indent="-514350">
              <a:buAutoNum type="arabicPeriod"/>
            </a:pPr>
            <a:r>
              <a:rPr lang="en-US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Apply filters on the vector of energy, sum the vectors and take natural logarithm</a:t>
            </a:r>
          </a:p>
          <a:p>
            <a:pPr marL="514350" indent="-514350">
              <a:buAutoNum type="arabicPeriod"/>
            </a:pPr>
            <a:r>
              <a:rPr lang="en-US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Apply DCT and take around 10 coefficients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Applying labelling to datapoints 1 for snore and 0 for no snore</a:t>
            </a:r>
            <a:r>
              <a:rPr lang="en-US" sz="1400">
                <a:solidFill>
                  <a:srgbClr val="242729"/>
                </a:solidFill>
                <a:latin typeface="Arial" panose="020B0604020202020204" pitchFamily="34" charset="0"/>
              </a:rPr>
              <a:t>, then </a:t>
            </a:r>
            <a:r>
              <a:rPr 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2D convolutional neural networks to the extracted features to detect snore</a:t>
            </a:r>
            <a:endParaRPr lang="en-US" sz="14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A0108517H Kar Chaudhuri Anirban</vt:lpstr>
      <vt:lpstr>Algorithm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A0108517H Kar Chaudhuri Anirban</dc:title>
  <dc:creator>Anup Kar Chaudhuri</dc:creator>
  <cp:lastModifiedBy>Anup Kar Chaudhuri</cp:lastModifiedBy>
  <cp:revision>9</cp:revision>
  <dcterms:created xsi:type="dcterms:W3CDTF">2021-04-17T15:18:40Z</dcterms:created>
  <dcterms:modified xsi:type="dcterms:W3CDTF">2021-04-17T15:54:09Z</dcterms:modified>
</cp:coreProperties>
</file>