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7C3A-380D-41D6-84D9-95EAB798B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77242-1241-4BE9-9388-4C97B499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B649-E0E4-44F5-AFA0-C38FAAD7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3199-423A-4C72-9413-768066DF5432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45C5-A37D-4E77-829E-F67D6506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AFED-7797-4E95-94B5-1D99D75D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208-47D3-4E3C-9FE5-004E90EDF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03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20A8-C319-485F-98E7-2DB64665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FF9B0-189E-421A-9296-1DEDBBCF6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1D99-5D9F-4F73-AB6F-BB65C696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3199-423A-4C72-9413-768066DF5432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F1F0F-542C-4897-A2E7-253595E8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E8D1-F5B5-4418-B32D-B3EC3626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208-47D3-4E3C-9FE5-004E90EDF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605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FAF88-2418-45C2-9959-14DC911BD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A697-19F6-4E3A-9E42-947244292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A697-12FD-498D-B0F9-6A23A019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3199-423A-4C72-9413-768066DF5432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BDC5B-744C-48DD-8B15-67CFE5FF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EB5E-AB38-4985-803C-3EF7E5E5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208-47D3-4E3C-9FE5-004E90EDF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29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645B-8064-4701-B013-C0E1CEE3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85A8-ED00-4DF7-8FE6-AB5E5233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4F89-B1A3-4ACF-9376-A4DDE0A6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3199-423A-4C72-9413-768066DF5432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AD38-9819-49AD-8FF2-089B2D41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CFDB-883B-4833-B2E2-CBA67CFB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208-47D3-4E3C-9FE5-004E90EDF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18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3C07-5893-4A08-B58E-8553600C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A63E-B1CE-4418-AC9C-5879641A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05C3-39CB-4A1E-9096-14671CD3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3199-423A-4C72-9413-768066DF5432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52D1-0723-4983-9893-61E223C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37B7-51CA-4E09-85DB-BE4E2189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208-47D3-4E3C-9FE5-004E90EDF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676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CBE4-2518-4568-82B4-6A14B0BF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62DA-1033-4956-8DD8-2C0FA9BCC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B418-0809-4B6B-9B1E-1442DBE91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A6D07-757E-4A34-B03F-FF3FA944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3199-423A-4C72-9413-768066DF5432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532E-047C-4461-A71B-B08C3C31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CE2C9-654D-4F7C-8B91-3ED96A6C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208-47D3-4E3C-9FE5-004E90EDF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473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BB43-D715-4DDA-8670-F3E65CA2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A1AB9-F0CE-4AB1-8599-92C89DCF7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889CF-34C7-42CE-B381-401267793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A0ACE-779F-4867-B121-123690582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3A3EC-389C-42F7-8CFE-505974F50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1E75A-F00A-4481-A32A-2B33BB85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3199-423A-4C72-9413-768066DF5432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C3967-E63F-4E59-BE06-AAC51C4B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15883-101B-4DA2-957B-5CA7CD98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208-47D3-4E3C-9FE5-004E90EDF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6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1F80-2B42-45E3-86F3-01FF61B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1618B-ADD2-436D-AE24-36C83929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3199-423A-4C72-9413-768066DF5432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B2D8E-9F73-409F-B615-42AAE149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9AD83-B705-4A55-94BC-52CEC2BF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208-47D3-4E3C-9FE5-004E90EDF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310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D340D-3050-431A-B095-447FFF49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3199-423A-4C72-9413-768066DF5432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F6208-7137-4951-99C5-82A37AC8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ACB3A-FC54-4B78-82E9-6FB40B9C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208-47D3-4E3C-9FE5-004E90EDF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104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A7E6-B21C-4193-888F-C9E0AC3E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BE87-E8B0-4DC9-987F-BE96A491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73F3E-EA63-4B44-83A0-CF8159C50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AF32-B0B9-4018-84A5-842A76D4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3199-423A-4C72-9413-768066DF5432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AE010-E757-4FE4-9F8E-83D6E512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519FF-92EE-4522-A1ED-16417D5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208-47D3-4E3C-9FE5-004E90EDF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62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3032-EEA6-4A06-92B1-1CB9165D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F5AD-3218-4A3F-9668-32F92D9F5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23F51-1452-4C87-BA76-ECF645B7F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E7986-19B3-4273-9A21-5692FB23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3199-423A-4C72-9413-768066DF5432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A3DC6-8284-4043-A6C9-865F4B26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3911D-AE31-4946-B676-A15B9505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208-47D3-4E3C-9FE5-004E90EDF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24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BF68E-5447-45F4-BE0B-1C1D461B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1BC27-B4A9-4462-BADC-741BE8548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4F60-0B7D-4832-9995-422434172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3199-423A-4C72-9413-768066DF5432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F877-9AB8-43F1-A1DD-8022AE18B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9581-60A4-48CA-8EE5-EE1909456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4208-47D3-4E3C-9FE5-004E90EDF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467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E99E6-7C4D-42E2-BB3A-458C5099F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10972800" cy="371726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CA3938-3578-4608-BD98-F7ED6C68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answer </a:t>
            </a:r>
            <a:r>
              <a:rPr lang="en-US" dirty="0" smtClean="0"/>
              <a:t>1 (provided by students)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771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7AB018-94AA-4953-900D-C64034AC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8753"/>
            <a:ext cx="10972800" cy="521412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08F2795-F884-43F7-AA68-F7243906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answer </a:t>
            </a:r>
            <a:r>
              <a:rPr lang="en-US" dirty="0"/>
              <a:t>2 (provided by students)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072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Sample answer 1 (provided by students)</vt:lpstr>
      <vt:lpstr>Sample answer 2 (provided by students)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answer 1</dc:title>
  <dc:creator>Tian Jing</dc:creator>
  <cp:lastModifiedBy>#TIAN JING#</cp:lastModifiedBy>
  <cp:revision>3</cp:revision>
  <dcterms:created xsi:type="dcterms:W3CDTF">2021-04-12T06:22:20Z</dcterms:created>
  <dcterms:modified xsi:type="dcterms:W3CDTF">2021-04-18T02:10:46Z</dcterms:modified>
</cp:coreProperties>
</file>