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302" r:id="rId2"/>
    <p:sldId id="303" r:id="rId3"/>
    <p:sldId id="304" r:id="rId4"/>
    <p:sldId id="305" r:id="rId5"/>
    <p:sldId id="306" r:id="rId6"/>
    <p:sldId id="307" r:id="rId7"/>
  </p:sldIdLst>
  <p:sldSz cx="9144000" cy="6858000" type="screen4x3"/>
  <p:notesSz cx="6724650" cy="9774238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27.18506" units="1/cm"/>
          <inkml:channelProperty channel="Y" name="resolution" value="3023.34375" units="1/cm"/>
          <inkml:channelProperty channel="F" name="resolution" value="1.41944E-5" units="1/cm"/>
        </inkml:channelProperties>
      </inkml:inkSource>
      <inkml:timestamp xml:id="ts0" timeString="2015-10-01T02:05:12.98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9670 1417 4,'0'0'21,"-4"0"-15,4 0 1,0 0 6,-4 0 0,-2 0 7,2 0 2,0 0-5,0 0 1,4 0-7,-4 0 1,1 0-7,3 0 0,0 0-5,-4 0 0,4 0-2,-4 0 1,4 0 0,0 0 1,4 0 0,11 0 1,3 4-1,5-4 0,10 3-1,11-3 1,12 4 0,14-4 0,4 4 0,19 3 0,10-7 0,20 4 0,6 0 0,12-1 0,4-3 3,7 4 1,10-4 6,-3 4 1,5 0 2,-1-4 0,-8 4-5,-3-4 0,0 2-5,-7-2 0,-8 0 1,-1 0-1,-10 0 8,-11 4-1,-11-4 0,-26 0-1,-8 0-9,-18 0 0,-26 0-36,0-6 0,-19-2-49,-7 0-3,0 1 40</inkml:trace>
  <inkml:trace contextRef="#ctx0" brushRef="#br0" timeOffset="607.4856">12929 1424 69,'0'0'73,"0"0"-3,0 0-57,0 0 2,0 0-12,0 0 1,0 4-1,0 7 0,4 4-1,0 7 0,3 7-1,-3 5 1,-4 10 0,0 1-1,0 14 0,0 7 0,0 15 0,0 8 0,0 6 0,0 16 1,0-7 1,0 14 1,4-7 1,-1 2 1,-3-2-1,0 5 1,0-5-3,0-5 0,0-3-1,0-14 0,0-4-2,11-15 1,-3-4-12,-1-11-1,1-14-73,-5-4-6,1-18 10</inkml:trace>
  <inkml:trace contextRef="#ctx0" brushRef="#br0" timeOffset="1593.2736">9489 1557 55,'0'0'60,"0"-3"-1,0-1-47,0 0 0,0 4-3,0 0 3,0 0-9,0 0 3,0 4-1,0 7 1,0 7-1,7 4 2,1 19-6,2 11 0,1 7 0,1 7 0,3 8 0,3 3 0,-3 12 2,0 4 1,7 10 1,0 4 0,-4 3-1,5 1-1,-4 11-2,-1-7 1,-7-4-1,4-9 0,-7-2 0,-2-8 0,2-7 0,-5-7 0,1-8-1,-4-8 2,4-2-2,4 7 0,-5-13-5,1-9 2,4-1-9,-1-7 2,4-8-5,0-3 2,-4-3-9,-3-2 0,4-9-45,-1 3-2,4-8 16</inkml:trace>
  <inkml:trace contextRef="#ctx0" brushRef="#br0" timeOffset="2145.7152">9848 3941 63,'0'0'64,"0"0"-3,0 0-55,0 0 1,4 0-6,10 0 0,5 0-1,7 0 1,11 0-1,7 0 1,16 4 1,13-4 1,16 8 2,8-5 2,21 1 3,1 0 1,10-4 0,16 0 0,-1 0-4,12-11 1,-5-1-5,1 1 1,-7 7-3,-1-7 1,-10 1 0,3-2-2,-8 6 0,1 1 1,0-2-1,-4 0 2,-8 3 0,-7-4 1,-3 5 0,-20-1 1,-10-3-7,-22-1 0,-19 1-29,-15 0 1,-11-4-53,-11-1-5,-4 1 31</inkml:trace>
  <inkml:trace contextRef="#ctx0" brushRef="#br0" timeOffset="2434.9464">13033 3502 67,'0'0'74,"0"0"-2,0 0-52,0 18 1,8 16-23,-1-1 1,0 15-76,-3 3-3,-4 5 8</inkml:trace>
  <inkml:trace contextRef="#ctx0" brushRef="#br0" timeOffset="3915.1296">10192 1827 19,'0'-8'61,"0"1"0,0-1-20,0-3 0,0 4-13,0 3-1,0-3-15,0 3 1,0 4-11,0 0 0,0 0-1,0 8 1,4 17 0,0 16 0,7 7 0,-4 7 0,-3 5 1,-1 6 0,9 0-1,-5-14 0,-3-19-1,0 0 0,0-10 1,-1-5 0,4-10 2,-3 2 0,3-5 0,1-5 1,-1 0-3,5 0 0,9 0-2,-2-5 1,7-1 0,4 2 0,-1 0-3,-3 4 0,0 0-27,4 0-1,-12 0-67,5 0-6,-16-4 30</inkml:trace>
  <inkml:trace contextRef="#ctx0" brushRef="#br0" timeOffset="4155.3216">10629 2148 126,'0'-4'94,"0"4"-5,0-4-75,0 1 0,4 3-5,-4 0 0,4 7-5,-1 11 2,1 12-26,0 0 1,0-1-79,3-3-8,4-7 19</inkml:trace>
  <inkml:trace contextRef="#ctx0" brushRef="#br0" timeOffset="4323.456">10611 1923 107,'0'0'66,"0"0"0,0 0-141,0 4-4,7 14 11</inkml:trace>
  <inkml:trace contextRef="#ctx0" brushRef="#br0" timeOffset="4731.7824">10866 2144 118,'0'4'85,"0"3"-5,0 4-78,0 11 1,0-4-3,0-2 1,0 9-1,0-10 1,0-4 2,0-3 2,0-8-1,0 0 0,0 0-3,11-15 1,1-8 2,3 2 1,-1 1 6,8 6 0,0 3-2,5 11 1,-9 0-7,-3 0 0,7 19-27,-4-1 0,-3 1-74,-7 3-8,11-8 23</inkml:trace>
  <inkml:trace contextRef="#ctx0" brushRef="#br0" timeOffset="5059.044">11233 2225 68,'4'-3'72,"3"-1"-3,15-3-49,-7-5 1,0 1-2,-7-4 0,-1 4-4,-7 8-1,0-1-8,0 1-1,-15 3-2,0 0 1,0 0 0,1 10 1,6 13-3,4 3 0,4-8-6,0 11 1,22-10-28,1 0 0,10-12-62,11-7-6,1 0 30</inkml:trace>
  <inkml:trace contextRef="#ctx0" brushRef="#br0" timeOffset="5731.5816">11689 2155 88,'0'-3'85,"0"-5"-3,-15 4-62,-4-3 2,-7 7-14,1 0 1,2 4-5,1 7 1,7 7-4,-4 4 1,12 1-2,3-1 1,4 3-1,0-6 1,0-8-1,15-3 1,4-8 0,-5 0 0,1-15 1,0-4 0,-3 4 1,-6-7 0,2 15-1,-1 0 1,1 7-2,3 0 0,0 7-3,0 8 0,8 7-25,3-8 2,-4 1-32,-6-3-1,6-12 19,-7 0 1,-3-12 59,-1-10-1,-3-4 27,0 8 0,-1-4-11,5 3-1,6 12-18,1 7-1,4 0-12,-1 22 1,-3 0-6,0 0 0,-7 4-3,-8-4 0,0 1 3,0-13 1,0-2 3,0-8 0,0-8-2,0-13 0,10-24-1,9 0 0,10 1-11,1 11 0,-8-1-82,5 16-7,-16 12 9</inkml:trace>
  <inkml:trace contextRef="#ctx0" brushRef="#br0" timeOffset="6508.2024">10807 2557 90,'0'-4'83,"0"-7"-4,0-3-59,-7 7 0,-8-1-5,-18 8 1,-8 0-7,0 8 0,-4 21-6,5 4 0,17 8-2,13-1 0,10 1 0,18-8 1,19 8-2,8-9 1,-1-5-2,-7-1 1,-18-4 1,-16 0 0,-3 1-4,-22-17 1,-15 2-55,3-8-1,12 0-40,15-8-5</inkml:trace>
  <inkml:trace contextRef="#ctx0" brushRef="#br0" timeOffset="6932.5416">10937 2742 159,'0'0'110,"0"0"-8,0 0-93,0 0 2,0 0-10,0 11 0,0 11 0,11-4 0,3 0-2,9-2 1,-4-5-1,-1-8 1,8-3 0,-4 0 1,-3-14 0,6-8 1,-10-4 0,4 0 1,-12 8 1,-7 3 1,0 11-2,0 4 0,0 0-2,0 19 0,-3 25 0,-1 8 1,0 7-2,4 3 1,0 5-14,0-12 0,0 4-70,0-15-2,8-10-22,-1-16-4</inkml:trace>
  <inkml:trace contextRef="#ctx0" brushRef="#br0" timeOffset="7268.8104">11448 2782 107,'4'-3'95,"-4"-5"-5,0-2-70,0-2 0,-15 12-14,-4 0 0,-7 0-2,8 15 0,-4 3-4,14 11 1,8 1-1,8 4 1,21-5-1,1 4 1,-4-3-1,-4-8 1,-11-11 1,-11 0 1,0 0-3,-22-3 0,-4-8-45,-15 0 0,12 0-55,10-8-7,11-14 49</inkml:trace>
  <inkml:trace contextRef="#ctx0" brushRef="#br0" timeOffset="7510.0032">11629 2616 184,'0'-3'116,"0"3"-6,0 0-102,0 0 0,0 0-7,0 22 1,0 7-1,0 16 1,0-1-17,0 11 1,4 1-73,4-7-1,-5-2-20,-3-11-4</inkml:trace>
  <inkml:trace contextRef="#ctx0" brushRef="#br0" timeOffset="8333.6616">11577 2908 141,'15'-7'93,"0"-1"-5,19-7-86,10 1 0,8-1-1,-4-3 0,-8-2 2,-10 6 1,-11-4 0,-16 10 0,-3 1-1,-3 4 0,-16-5 1,-3 8 1,3 8-2,5 10 1,6 8-3,8 0 2,0 3-2,8-3 0,14-8-1,4 0 0,3-14-1,1-4 1,0-7 0,-1-19 1,1-3 0,-12-1 1,5 4 0,-12 8 0,0 3-2,-8 11 1,1 4-2,-4 0 1,0 22 0,0 5 0,4 2 0,-4 0 0,4-6 1,7-5 0,-4-11 0,5-7 2,-6 0-3,6-7 1,-1-15-1,-3 0 1,-1 3-2,-3 4 1,6 5-2,-2 6-1,-1 4 2,1 0 0,3 14 1,0 5 0,0-1 1,0-3 0,-3-7 2,10-8 0,1 0 0,-1-15 0,4-11 4,1 4 1,-1 7 1,-11 8 1,4 7-6,-4 0 1,3 25-35,1 9 0,-11 4-85,4-11-8,-4 0 29</inkml:trace>
  <inkml:trace contextRef="#ctx0" brushRef="#br0" timeOffset="9262.404">10848 3207 131,'0'0'96,"-4"0"-8,-18 0-75,-8 0 0,-10 14-1,-5 16 0,4 15-2,0 6 0,5 13-6,13 5 0,9-3-2,14-7 0,0-11 1,29-3 0,19-27 0,4-14 0,7-4-2,1-15 1,2-19 0,-10-2 0,-11-1 4,-11 4 0,-15 4-1,-8 11 1,-7 13-5,0 5 0,-3 29-2,-5 5 1,8 18-8,0-5 0,0 2-39,4-5 1,7-11-64,-4-11-9,-7-15 42</inkml:trace>
  <inkml:trace contextRef="#ctx0" brushRef="#br0" timeOffset="9447.552">10873 3561 127,'-3'-4'98,"3"1"-6,0-5-75,19 0 0,10-2-19,8 6 0,12-2-93,-1 1-8,0 5 3</inkml:trace>
  <inkml:trace contextRef="#ctx0" brushRef="#br0" timeOffset="9750.7944">11462 3399 116,'0'-4'100,"0"0"-6,0 4-70,0 0 0,-10 0-10,-9 20 1,-10 15-5,6 10 1,8 2-6,8-1 0,7 5-4,3-7 0,16-3-25,11-8 0,0-10-75,10-13-7,-7-10 9</inkml:trace>
  <inkml:trace contextRef="#ctx0" brushRef="#br0" timeOffset="10103.076">11777 3476 147,'0'-7'105,"0"3"-8,-7 0-85,-1 4 2,5 0-10,-1 0 2,4 19-2,0-4 0,19 8-2,-1-3 1,-3 3-2,3 0 1,-10 6 1,-8-3 1,0-4 1,-11 0 1,-15-4-8,7-6 1,-10-12-54,10 0 1,0 0-57,9-12-9,6-18 56</inkml:trace>
  <inkml:trace contextRef="#ctx0" brushRef="#br0" timeOffset="10328.256">11966 3402 180,'11'0'120,"1"0"-8,6 0-95,0 11 0,9 16-9,-17 13 0,-6 4-6,-4 19 0,-11 11-36,-22 0 1,-12 7-88,-14-10-9,-22-13 30</inkml:trace>
  <inkml:trace contextRef="#ctx0" brushRef="#br0" timeOffset="18765">7885 2827 26,'0'0'33,"-4"0"-16,4 0 0,0 0 0,-4-4 0,4-3-3,-4 2 0,4 5-8,0 0-1,0 0 2,0 0 0,0 0 2,8 0 0,7 0-3,0 0 1,14 0-4,8 0 2,19 0-2,7-3 2,18-3 3,15-3 2,19-5 0,1 2 1,2-6-6,-3 7 2,-8 0-5,-7 4 1,-11-1-2,-22 1 1,-1 2-1,-18 5 0,-10 0-1,-1 0 1,-15 0-1,4 0 1,-4 0-2,-4 0 1,-3 0-11,-3 0-1,-5 0-53,-7 0-3,0 0-8</inkml:trace>
  <inkml:trace contextRef="#ctx0" brushRef="#br0" timeOffset="19365.48">8040 3092 63,'0'0'71,"0"0"-3,0 0-51,0 0-2,0 0-10,0 0 0,0 0 4,0 0 0,4 0 1,22 0 2,8 0-8,14 0 1,7 0-2,15 0-1,19 0 1,11 0 0,15 0 1,4-3 0,3-5-1,0-4 0,-18 6-2,-8-1 2,-26-1-2,-11 4 0,-21 4 1,-12-2 0,-11 2-5,-8 0 1,-7 0-33,0 0 0,0-9-55,0-2-4,0-4 33</inkml:trace>
  <inkml:trace contextRef="#ctx0" brushRef="#br0" timeOffset="19998.9864">9266 2524 107,'-3'0'89,"3"0"-4,-4-3-73,4-1 1,0 4-11,0 0 1,0 0 2,0 0 2,7 7 1,19 5 1,0 2-4,12 4 1,2-3-4,1 8 0,-5 2-1,5 5 1,-15-12-1,-4 12 0,-3-12 0,-11 4 1,-5-4 0,-3-6 2,0 6-2,0-7 1,-3 4-2,-1 0 1,-4-1-1,1 5 1,-11 7 2,-1 3-1,0 5 1,-18 2 0,0-2-1,-3 2 1,-1-2-2,0-1 0,19-11-3,-1 3 1,9-5-21,7-5-1,7-9-83,0-2-9,0-4 16</inkml:trace>
  <inkml:trace contextRef="#ctx0" brushRef="#br0" timeOffset="20367.2808">9256 2568 102,'-4'-6'101,"4"-3"-7,-4-2-68,-7-3 0,7 10-18,4 4 0,0 8-2,0 25 0,4 8-3,7 14 1,-3 7-1,2 17 0,5-6 0,-4 4 1,1 1-1,-5-16 1,-4-3-2,-3-14 1,0-16-11,0-10 1,0-12-87,0-7-4,0 0-14</inkml:trace>
  <inkml:trace contextRef="#ctx0" brushRef="#br0" timeOffset="22231.7712">5925 2026 23,'0'-8'54,"0"1"3,0 0-12,0-4-1,0-4-4,0 7-1,-3-2-19,3 2-1,-4 4-14,4 1 0,-3 3-5,3 0 1,0 0 0,0 15 0,0 10-1,0 1 0,0 15 1,0-8 0,3-4-2,8 1 1,4-19-3,4-4 0,-5-7-1,13 0 1,-6-22 2,2-15 0,-5 1 3,1-2 1,0 13 4,-8 6 0,-8 0-1,1 13-1,-1 2-4,-3 4 1,4 0-1,0 7 1,0 19-2,-1 0 1,1 3-4,7-2 1,0-7-25,-4 0 1,5-2-72,-5-7-8,8-7 22</inkml:trace>
  <inkml:trace contextRef="#ctx0" brushRef="#br0" timeOffset="22560.0336">6396 1816 100,'0'-4'86,"0"-4"-5,0 8-69,0-3 1,0 3-8,0 3 0,-4 20 0,0 6 1,-3 4-2,-8 11 1,8-3-3,7 14 1,0-7-1,0 4 0,14-15-3,1-4 1,8-10-33,-1-12-1,0-11-59,0 0-4,5-27 35</inkml:trace>
  <inkml:trace contextRef="#ctx0" brushRef="#br0" timeOffset="22849.2648">6666 1789 157,'0'0'99,"0"0"-6,-7 0-91,3 15 1,1 12 0,3 9 1,0 5 0,0-1-1,0 9-1,11-5 0,-1-4-9,2-3 2,-1-7-27,8-12-1,-5-11-64,5-7-5,-12-7 29</inkml:trace>
  <inkml:trace contextRef="#ctx0" brushRef="#br0" timeOffset="23009.3928">6581 2004 107,'0'0'96,"0"-4"-6,0 4-67,23-3 0,2-1-27,16-4 1,-7 1-75,6 3-4,-3-4-13</inkml:trace>
  <inkml:trace contextRef="#ctx0" brushRef="#br0" timeOffset="23304.6288">6896 1716 140,'8'0'103,"-5"-4"-7,11 0-77,5 4 2,-4 0-9,-4 15-1,11 15-7,-3 18 0,-5 4-1,2 3 0,-13-3 1,-3-1 0,0 1 1,-3-8 0,-19-7-11,3-15 1,-11 0-70,12-11-1,-12-4-38,16-2-7</inkml:trace>
  <inkml:trace contextRef="#ctx0" brushRef="#br0" timeOffset="25042.0176">5863 3605 104,'3'-3'97,"-3"-1"-6,4 4-66,-4-3 1,0 3-17,0 0 0,0 18-4,0 16 2,-7-2-4,-4 13 0,3 3-2,-3-4 0,0-7-2,4-3 1,3-16-1,4-8 0,0-10 1,0-14 1,7-23 0,4-11 0,4-11 6,0 0-1,7 0 6,-7 7 1,4 19-4,-5 3 1,1 19-6,-7 11 0,-1 0-2,4 7 0,-8 27-1,9 7 0,3 13-1,0 2 1,3 3-10,-3 0 1,3-7-47,-7-4 0,-3-18-58,-5-9-10,-3-17 52</inkml:trace>
  <inkml:trace contextRef="#ctx0" brushRef="#br0" timeOffset="25227.1656">5818 3790 141,'0'-4'110,"0"0"-9,0 4-81,11-4 1,8 4-45,14 0 0,1 0-81,17 0-9,-2-2 25</inkml:trace>
  <inkml:trace contextRef="#ctx0" brushRef="#br0" timeOffset="26066.8368">6655 3550 42,'0'-8'72,"0"2"-2,0-10-35,-15 9 0,-3 0-16,-4 7 1,-19 0-4,-3 0 0,-1 7-8,0 4 1,12 15-8,7-4 1,12 11-1,14-3 1,3 0-1,30 3 1,1-11-2,10 4 1,-6-4-1,-13 0 1,1-3 0,-11-1 1,-12-3 3,-3-4 2,-3-4 3,-19 1 1,-11-8-1,-5 0 0,9 0-6,-4 0 1,10-4-14,12 0 1,7 4-42,4 0 1,8 0-56,7 0-8,3 0 46</inkml:trace>
  <inkml:trace contextRef="#ctx0" brushRef="#br0" timeOffset="26364.0744">6777 3790 136,'0'-8'109,"0"-2"-8,0-2-77,0 5 0,0 7-18,0 0 1,-4 0-5,1 7 1,-4 11-1,7 9 1,0 2-4,0-3 0,14-4-18,1-3 0,4-5-66,-9-14-3,2-4-14,3-20 0</inkml:trace>
  <inkml:trace contextRef="#ctx0" brushRef="#br0" timeOffset="26491.176">6848 3584 154,'-4'-4'100,"-3"-4"-7,-1 5-96,8 3 0,0 0-91,0 0-6,15 7 1</inkml:trace>
  <inkml:trace contextRef="#ctx0" brushRef="#br0" timeOffset="26923.5216">6966 3739 161,'0'0'105,"0"0"-8,0 7-90,0 7 0,0 8-5,0 8 2,0 3-2,0 1 0,0-8 3,0-5 1,0-17-2,0-4 1,0-4-5,4-25 1,7 0 1,8-1 0,-4 1 4,7 10 1,-4 11 2,8 8 1,0 8-4,4 18 0,-1 0-5,-7 0 1,-6-7-8,-5-5 0,-8 0-45,-3-14-1,0 0-63,0-4-12,-3-25 50</inkml:trace>
  <inkml:trace contextRef="#ctx0" brushRef="#br0" timeOffset="27724.1616">7621 3461 87,'0'-3'90,"0"-5"-5,0 1-60,0 0 1,-14 7-14,-1 0 0,-14 0-2,3 22 1,-15 15-1,4 14-1,-4 12-3,11 11-1,12 7-3,7 0 1,11-3-2,14-8 1,20-8 0,11-17 0,3-16 0,0-7 1,0-14 1,-19-4 0,1-1-4,-19-3 1,-4 0-50,-3 0 1,0 0-63,0 0-8,-1-7 50</inkml:trace>
  <inkml:trace contextRef="#ctx0" brushRef="#br0" timeOffset="28668.9168">7773 3716 75,'4'-3'89,"-4"-1"-4,0-7-47,0-4 1,0 7-21,0 4 0,0 4-12,0 0 0,-7 12-3,-4 14 0,4 0-2,3 11 2,4 0-2,0-4 0,0-7 1,15-7 1,3-9 0,5-10 1,-9 0-2,-7-4 1,5-18-1,-1 0 0,-4 0-1,4 0 0,-7 3-3,3 9 1,-3 10 0,7 0 0,-3 0 1,6 10 1,9 13-2,-1-5 1,0-3 0,-3-4 0,2-11 1,-5 0 0,-9 0 0,-3-19 0,0-6 0,-4-8 1,0-4 0,-8 3 1,-3 0-2,-11 16 1,3-4-4,0 7 1,1 8-29,7 3-1,0 4-78,-1 0-8,5 0 26</inkml:trace>
  <inkml:trace contextRef="#ctx0" brushRef="#br0" timeOffset="30366.2736">8207 3926 64,'0'0'71,"0"0"-2,0 4-43,0-4 0,0 0-1,0 0 0,4 0-5,-1 0 0,4-4-7,5-3 2,-1-1-9,4-2 2,-8 6-6,0 0 0,-3 0-1,4 4 0,-5 0 1,1 0 1,4 0 2,-8 0 0,0 12 0,0 2 0,0 1-2,0 8 0,-8-5-2,1 4 1,3-3-2,4-1 1,0 4-1,0-11 1,0-4 0,11 5 1,4-9-2,-4 1 1,11-4-20,-3 0 0,-1-7-94,-7-5-7,-7 1 13</inkml:trace>
  <inkml:trace contextRef="#ctx0" brushRef="#br0" timeOffset="30943.7352">8300 3720 81,'-12'0'89,"5"0"-4,-1 0-55,-2 0 0,6 0-15,4 0-1,0 0-7,0 4 1,0 7-5,7-4 1,0-3 0,1 3 0,-1-7 0,5 0 1,-8 0-4,-4-7 0,0 0-13,0-1 0,-4 1-87,-8-1-9,5 8 5</inkml:trace>
  <inkml:trace contextRef="#ctx0" brushRef="#br0" timeOffset="33079.4424">8618 3536 59,'0'0'68,"0"2"-2,0-2-45,0 0 0,4 0-2,-4 0 0,3 0-8,1-2 1,4-14-10,-1 9 1,-3-7 2,0 10 1,0-4 5,-4 5-1,3 3-2,-3 0 0,0 0-3,0 0 1,0 0-1,0 15 0,0 10-2,-3 12 0,3-3-1,0 2 0,0 1-1,0 4 2,0-11-1,0 7 1,7-8 0,7-4 1,5-2-4,-1-8 0,5-8-17,-1 0 1,0-7-48,1 0-4,-13-11-29,-2-11-4</inkml:trace>
  <inkml:trace contextRef="#ctx0" brushRef="#br0" timeOffset="33329.6424">8581 3698 123,'-4'0'96,"-3"0"-7,-4 0-75,4-12-1,7 1-9,0 4 0,0 0-4,18 3 0,12 0-54,10 0-1,1 2-43,3-10-5</inkml:trace>
  <inkml:trace contextRef="#ctx0" brushRef="#br0" timeOffset="33744.9744">8889 3376 126,'-4'0'98,"0"0"-6,4 0-66,0 8 0,15 15-7,14 2 0,12 12-12,0 12 0,-4 5-5,-4 13 1,-18 7-1,-11 3 1,-4 1 1,-7-1 0,-23-4 0,0-9 1,-14-17-3,7-13 0,7-16-18,8-6 1,7-9-101,7-3-8,8 0 8</inkml:trace>
  <inkml:trace contextRef="#ctx0" brushRef="#br0" timeOffset="43663.9032">13174 2502 30,'0'0'52,"0"-4"1,0 4-34,-4 0-1,-4-3-6,1 3 0,-4 0-3,8 0 0,-5 0-2,0 0 0,1 0-1,3 0 1,4 0 3,0 0-1,0 0 3,11 0 0,1 0-1,-1 0 0,11 0 0,8 0 1,7 0-2,11-4 0,15 0-5,3 4 0,9-4-4,-2 4 1,2 0-1,-12 0 1,-15 0-2,-15 4 3,-11 0-1,-7-4 1,-8 0-5,-3 0 1,0 0-24,-4 0 1,0 4-75,-4-1-6,-11 5 20</inkml:trace>
  <inkml:trace contextRef="#ctx0" brushRef="#br0" timeOffset="44280.396">13133 2845 31,'-4'0'52,"4"0"1,-11 0-31,7 0 0,-3 0-4,3 0 3,4 0-8,0 0 2,0 0-3,0 0 1,11 0-3,12 0 0,2 0 0,16 0 0,8 0 2,6-4 0,15 1-4,12 3 0,-8 0-6,0 0 0,-7 0-1,-23 0 0,-7 0 1,-18 0 1,-8 0-1,-4 3-1,-3-3-30,-4 0 0,4 0-70,3 0-9,0-3 32</inkml:trace>
  <inkml:trace contextRef="#ctx0" brushRef="#br0" timeOffset="45081.036">13841 2384 51,'0'0'76,"0"-4"-3,-8 1-37,4 3 0,-3-4-15,3 4 0,0-4-9,0 4-1,4-3-5,0 3 0,0 0-1,0 0 0,0 0 1,0 0 1,0 0-2,4 0 2,4 0-4,11 11 1,-2 3-2,2 5 0,18-4-1,-3 2 1,7 5-2,-5 1 1,-6-1-1,-8 11 1,-7-4 0,-4-6 1,-7 10 0,-4-10 0,0 0 0,0-3 0,0 3 0,-15-8 0,0 7 0,-7 4 1,-8 6 0,5 2 0,-1-4-1,0-1 1,15 0-2,-4-2 1,11-9-1,0-3 0,0-8-10,4 0 1,-3 5-48,-1-9 1,1-3-55,3 0-7,0-22 50</inkml:trace>
  <inkml:trace contextRef="#ctx0" brushRef="#br0" timeOffset="45553.4136">13810 2464 116,'0'-2'99,"0"-6"-6,-3 5-66,3-6 0,-4 6-12,4-4 1,-3 7-10,3 0 1,0 0-2,0 4 0,0 14-1,0 11 0,0 5-2,0 11 1,0 6-1,0 0 0,0 5-1,0-1 1,0-3 0,0-4-2,0-4 2,0-11 0,0-3 1,0-16 0,0 1-4,0-4 1,0-3-13,0-5 0,0-3-34,0 0 0,0 0-60,0 4-9,0-4 38</inkml:trace>
  <inkml:trace contextRef="#ctx0" brushRef="#br0" timeOffset="53646.8832">14800 2417 63,'0'0'78,"0"-7"-4,0-8-44,0 7 0,0-2-16,0-1 1,3-1-11,4-7 0,1 6-3,0 2 1,3 3-2,-4 8 1,0 0-1,-3 0 1,3 4 0,5 14 0,-5 8-1,8-8 2,-4 4-2,-4 0 0,8-7 1,-3-4 1,-2-8 0,1-3 1,1-3-1,3-15 0,-1-8 2,1 0 0,0 4 2,-4-3 0,4 10-4,-4 7 1,-11 8-3,4 0 0,-1 4 0,5 18 1,-4 15-1,7 11 1,3 4-1,-2 3 1,-5 8-1,1-5 1,-8 4-1,0-9 1,0 5-1,-12-13 2,-3-11-1,-10-16 3,6-7 0,-7-11 0,8-15-2,-1-11 2,12-7-4,3-4 0,4-4-1,14-6-1,9 9-1,3 17 0,-4-5-22,7 11 2,-10 8-76,3 3-8,-3 4 21</inkml:trace>
  <inkml:trace contextRef="#ctx0" brushRef="#br0" timeOffset="53951.1264">15489 2322 101,'0'-5'89,"0"1"-4,0 2-70,-12 2 0,1 0-11,0 11 0,0 18 2,-4 7 2,-4 13 1,12 6 1,0 4 0,7 0 2,0 0-6,11-7 0,19-5-32,3-12 1,4-6-77,4-15-9,-12-10 27</inkml:trace>
  <inkml:trace contextRef="#ctx0" brushRef="#br0" timeOffset="54271.3824">15726 2436 140,'0'-4'113,"0"-7"-9,0 3-76,0-3-2,0 4-21,0 7 1,0 0-6,0 18 0,0 11 1,0 9 0,0 3-1,0 9 1,0-5-1,0 0 0,11-15-5,3-1 0,-3-14-16,1-8 0,7-7-53,-9-4-4,1-14-21,-11-20-4</inkml:trace>
  <inkml:trace contextRef="#ctx0" brushRef="#br0" timeOffset="54424.5048">15618 2565 135,'0'0'96,"15"0"-6,22 0-94,3 0 1,16-8-87,-12-13-6,5-2 6</inkml:trace>
  <inkml:trace contextRef="#ctx0" brushRef="#br0" timeOffset="54727.7472">15966 2288 150,'0'0'110,"11"0"-7,15 8-83,8 7-1,6 9-14,1 10 1,-8 14-4,-10 4 1,-12 11 0,-11 7 0,-4 1 0,-22-2 1,-7 0-1,7-13 1,-8-15-4,16-12 0,0-14-25,10-4 1,8-11-90,0 0-7,0-18 18</inkml:trace>
  <inkml:trace contextRef="#ctx0" brushRef="#br0" timeOffset="55113.0552">16662 2513 127,'0'0'97,"0"0"-5,0 0-71,-3 0-1,-1 0-1,4 0 0,4 4-4,18-4 0,4 0-8,8 0 0,-1 0-6,0 0 0,-7-4-16,-11-3 1,-1 3-74,-10 4-3,-4 0-19,-4 0-5</inkml:trace>
  <inkml:trace contextRef="#ctx0" brushRef="#br0" timeOffset="55328.2272">16655 2653 174,'0'0'122,"4"0"-9,18 0-94,0 0 0,8 0-19,-1 8 0,-6-8-42,-1 3-2,-15 6-71,-7 0-10,0-5 39</inkml:trace>
  <inkml:trace contextRef="#ctx0" brushRef="#br0" timeOffset="57233.7504">17662 2313 110,'0'-2'99,"0"-6"-6,-3 1-68,-5-5-1,5 9-17,-1 3 0,4 0-4,0 0-1,0 22-1,11-3 1,0 10-2,4-3 1,-4-1 0,4-2 0,0-12 2,4-5 2,-9-6-2,9-3 1,-4-15-1,7-8 0,-11 4 3,0 0 1,1-4 1,-2 8 0,-2 7-6,-5-1 1,1 9-4,0 3 0,4 0 1,-5 15 0,5 2 0,-1 17 1,0 6 1,-3 19 0,-4 4 0,4 8 0,-4-1-1,3 0 0,-3 0 0,0-11 0,-3-11-2,-12-8 1,-3-14-3,-5-14-1,1-12-1,-4 0 0,-3-30 1,6 4 1,16-7 1,3-1 1,4 5 1,18-1 1,16-2 1,-1-2 1,4 12-1,-11-1 0,-7 9-5,-4 7 1,-12 7-33,-3 0-2,0 0-72,0 0-9,0 7 31</inkml:trace>
  <inkml:trace contextRef="#ctx0" brushRef="#br0" timeOffset="57746.16">18170 2779 116,'0'-4'99,"0"-4"-6,4-6-65,3 3 1,-3 0-14,0 7 1,-4 4-9,0 0 0,0 15-1,0 14 0,0 5-2,0 10 0,0 0-2,0 0 1,3 1-3,8-16 1,-3 4-6,3-14 0,8-4-17,-1-12 1,-3-3-38,3 0 0,-11-18-40,-7-3-4,0-2 46</inkml:trace>
  <inkml:trace contextRef="#ctx0" brushRef="#br0" timeOffset="57892.2768">18141 2908 122,'0'0'97,"0"-4"-8,0 4-72,10-3 0,17-5-21,-6 1 1,17-1-91,-9-3-7,12 4 5</inkml:trace>
  <inkml:trace contextRef="#ctx0" brushRef="#br0" timeOffset="58258.5696">18414 2845 141,'0'0'109,"0"-4"-8,0 4-75,8 0 1,7 0-14,3 15 0,-7 7-9,1 8 1,-5-1-3,0 5 0,-3-9 0,-4-2 0,0-5-1,0-7 1,-4-11-3,-3 0 0,7-6-7,0-25 1,0 2-3,0-16 1,0 12 2,4 7 0,-1 8-50,4 10 1,1 5-53,-1 3-7,1 0 59</inkml:trace>
  <inkml:trace contextRef="#ctx0" brushRef="#br0" timeOffset="59260.3704">18499 2886 67,'0'0'77,"0"-4"-2,0-3-50,8-1 1,-1-7-14,5 4-1,-1 4-7,3 0 0,-3 0-5,1 3 0,-1-1-41,-4 2 0,4 0-44,0 3-4,4-3 51</inkml:trace>
  <inkml:trace contextRef="#ctx0" brushRef="#br0" timeOffset="59691.7152">19062 2331 100,'0'0'92,"0"-6"-5,-15 3-67,5 3-1,-13 0-7,-6 9-1,3 26 1,-4 16 1,8 8-5,11 15 1,0 3-7,4 8 0,7-4-21,0-7 0,21-10-83,9-24-8,19-18 16</inkml:trace>
  <inkml:trace contextRef="#ctx0" brushRef="#br0" timeOffset="59995.9584">19214 2451 144,'0'-5'109,"0"1"-8,0 4-82,0 0 0,0 4-14,0 19 1,0 10-2,0 11 1,0 1-2,0 10 1,0-1-2,0-8 0,0 1-3,15-9 0,3-9-19,5-11-1,3-10-77,0-8-7,-1-11 2</inkml:trace>
  <inkml:trace contextRef="#ctx0" brushRef="#br0" timeOffset="60163.092">19196 2620 87,'0'0'91,"0"-4"-4,0-3-57,7 4 0,16-9-27,-2 9 1,13 3-96,-1 0-6,4 0 1</inkml:trace>
  <inkml:trace contextRef="#ctx0" brushRef="#br0" timeOffset="60436.3104">19499 2343 158,'0'-8'117,"0"8"-7,19-4-85,14 4 0,8 0-16,11 23 1,-4 7-8,0 22 0,-10 3 0,-20 11 0,-15 4 1,-6 8 0,-30-4-12,-12-4 1,-3-15-83,-4-7-1,8-11-29,7-22-8</inkml:trace>
  <inkml:trace contextRef="#ctx0" brushRef="#br0" timeOffset="61821.4176">20185 2638 70,'-4'0'81,"1"0"-3,3 0-49,0 0 0,0 0-4,3 0 0,15 0 3,16 0 1,7 0-11,7-3 0,8-1-13,-4 4 1,-4 0-6,-8 0 1,-7 0-9,-14 0 0,-8 0-41,-11 0 0,0-4-60,-11-3-13,-19-4 48</inkml:trace>
  <inkml:trace contextRef="#ctx0" brushRef="#br0" timeOffset="62085.6288">20396 2521 129,'0'-4'111,"0"-4"-9,0 1-70,0 0 1,0 3-19,0-4 0,3 5-9,1-1 1,-4 4-2,4 0 1,-4 0 1,7 19 1,-3 10-2,-4 18 1,0 2-18,0 7 1,0 3-112,-4 3-7,4-10 3</inkml:trace>
  <inkml:trace contextRef="#ctx0" brushRef="#br0" timeOffset="62990.352">20959 2277 144,'0'-4'116,"0"0"-8,0-3-75,11 0 0,-3-1-20,-5 4 0,1 4-12,-4 0 0,0 4-2,0 18 1,4 8-2,6-4 1,2 3-5,3-6 0,3-9-1,1 1 1,3-15 3,-4 0 1,-3-11 3,0-11 0,3 0 4,-10-16 1,-1 13 1,-3-1 1,0 11-6,0 1 1,-1 14-4,5 0 0,-1 3 1,0 27 0,1 11 0,-1 14 1,-3 11-1,4 8 1,-5 7-1,1 12 1,-1-5-5,-3-11 0,0-5-2,0-18 0,-14-25 4,-9-14 1,-6-15-3,-5-7 1,1-26-4,4-19 0,-5-7 1,20 4 1,14 3 5,0 15 0,29 0 7,15 19 0,4-5 0,-3 12 1,-8 4-6,-11 3-1,-11 4-19,-8 0 0,-7 0-96,0 0-6,-3 4 9</inkml:trace>
  <inkml:trace contextRef="#ctx0" brushRef="#br0" timeOffset="63454.7232">21514 2761 129,'0'-8'104,"0"1"-7,0-4-77,-15 3 1,-6 8-15,-10 0 1,10 8-5,-6 10 0,16 8-1,8 0 0,3 3 0,11 1 0,15-1 0,-8-3 0,-11-8 3,9-6 1,-16 2 2,0-6 0,0-1-5,-16 1 1,6-1-20,-5-4 1,4-3-71,-4 0-3,11 0-14,4-3-3</inkml:trace>
  <inkml:trace contextRef="#ctx0" brushRef="#br0" timeOffset="63790.992">21755 2761 163,'0'-12'109,"0"9"-7,-4-1-90,-10 4-1,-5 0-6,-3 0 0,-4 19-2,11-1 0,7 5-2,8 2 1,0 0-1,8 1 0,3 4-1,8-1 1,-8 1 0,-8-8 1,-3-11-7,-11 0 0,-14 4-54,-5-8 2,-4 2-53,5-9-8,3 0 58</inkml:trace>
  <inkml:trace contextRef="#ctx0" brushRef="#br0" timeOffset="64646.676">22266 2299 93,'0'-3'84,"0"-9"-4,-7 1-57,-12 4-1,-7 7-7,-7 0 2,-1 18-7,-2 20 1,10 13-5,0 15 2,11 4-5,15 4 0,0 4 1,19-16 1,17-3 1,5-7 0,11-19 0,0-10 1,0-9-3,-22-10 1,-5-4-12,-10 0 1,-11-4-47,0-3 1,-4 3-55,0-7-8,0 0 50</inkml:trace>
  <inkml:trace contextRef="#ctx0" brushRef="#br0" timeOffset="65223.1368">22648 2331 104,'0'-3'99,"3"0"-5,-3-9-60,4 6 0,-4 2-15,0 4-1,0-4-11,0 4 1,0 0-4,0 0 0,0 18 1,0 23 0,-4 7 0,1 8 1,3 3-3,0 0 1,0-4-2,7-4 0,19-14-4,0-7 1,4-12-20,-4-10 1,-1-8-34,-6 0 2,-4-8-51,3-21-7,-10 7 38</inkml:trace>
  <inkml:trace contextRef="#ctx0" brushRef="#br0" timeOffset="65417.292">22551 2524 186,'0'-3'121,"0"-1"-7,23-4-101,10 1 0,19-4-33,7 3 1,-7 5-68,-4-5-4,-3 5-15,-12-4-2</inkml:trace>
  <inkml:trace contextRef="#ctx0" brushRef="#br0" timeOffset="65672.496">23066 2262 156,'12'-4'117,"-2"1"-7,5 3-80,8 0 0,-1 26-15,0 15 1,0 14-11,-3 14 0,-8 9-10,-11 7 0,-4-1-22,-33 2 1,-11-9-93,-19-7-7,-14-18 12</inkml:trace>
  <inkml:trace contextRef="#ctx0" brushRef="#br0" timeOffset="78729.9336">21063 3429 118,'0'0'95,"-4"-4"-5,0-1-77,0 5 2,4 0-12,0 0 0,0 0-2,0 16 1,12 6-1,10 7 1,0-3 0,8-3 0,7-9 0,15-3 0,3-11-1,11 0 1,1-7-1,4-11 0,3-5-1,-3 5 1,-9 7-2,-7-4 0,-6 11-1,-19 4 1,3 0 0,-11 0 1,0 22 0,1-3 0,-5 3 1,16 4 0,2-8 0,-3-3 1,19-4-1,4-11 0,0 0-1,3-18 1,1-1-1,2-6 0,-3 2 0,-3 5 0,-12 7-1,1 7 0,-4 4-1,-8 0 1,4 7 0,-4 5 1,5 9 0,-5 9 0,7-4 1,-6 0 0,14-8 1,0-10 0,4-8-1,7-8 1,-7-14-3,-4-7 0,-7-4-13,-8-1 0,-7 12-82,-7 0-6,-8 4 9</inkml:trace>
  <inkml:trace contextRef="#ctx0" brushRef="#br0" timeOffset="98191.4904">13148 4761 82,'0'-12'81,"0"5"-3,-11-4-55,-16 0-1,2 11-7,-12 0-1,-8 15-5,1 14 0,3 15-3,-3 11 1,18 9-3,0 13 1,22 1-4,4-4 1,11-16 0,26-17 0,-3-15 1,10-26 1,4 0-1,-7-29 0,-8-9 1,-7-2 2,-8 7 3,-3 4 0,-11 3-3,-4 11 0,0 15-6,0 0 0,4 18 0,0 23 0,0 3-12,-1 8 1,5-1-51,-1-6 0,8-9-42,-4-17-5,-7-8 55</inkml:trace>
  <inkml:trace contextRef="#ctx0" brushRef="#br0" timeOffset="98369.6328">13062 5118 143,'0'-3'97,"0"-5"-6,15 4-93,4-6 1,10 10-53,-2 0 0,6 0-38,-4-4-4</inkml:trace>
  <inkml:trace contextRef="#ctx0" brushRef="#br0" timeOffset="98648.856">13455 4923 157,'0'-4'106,"0"1"-8,0 3-86,-3 3 0,-8 27-7,-8 10 1,11 16-3,-3 2 1,4 2-4,7-5 1,0-3-27,18-15 0,-3-10-80,11-14-7,-7-13 21</inkml:trace>
  <inkml:trace contextRef="#ctx0" brushRef="#br0" timeOffset="98977.1184">13677 5059 94,'0'0'93,"0"-3"-6,0-1-59,0 4 0,-7 0-16,-8 7 0,12 5-7,-1 6 1,4 8-3,0 0 0,22-4-1,0-3 0,0 2 0,-7-1 1,-11-2 3,-4 3 0,-8-6 1,-10-4 1,-8-3-9,0 3 1,12-7-58,2-4 2,8 0-55,4-8-6,4-14 59</inkml:trace>
  <inkml:trace contextRef="#ctx0" brushRef="#br0" timeOffset="99256.3416">13818 4893 123,'7'-3'102,"1"-2"-6,11-1-72,-1 6 1,12 0-15,-5 14 2,8 16-8,-2 10 0,-6 9-1,-10 10 1,-11 3-2,-4 1 1,-4-7-8,-15-1 0,-6-15-32,-2-6 3,6-12-70,9-11-9,9-11 30</inkml:trace>
  <inkml:trace contextRef="#ctx0" brushRef="#br0" timeOffset="99609.624">14644 5052 134,'4'0'111,"-4"0"-7,3 0-62,1 0-2,3 0-11,8 0 0,-7 11-19,0 8 2,-5 11-12,1-1 0,-1-3-16,4-1 1,1-6-58,0-1-2,-1-6-46,-3-9-12,3-3 68</inkml:trace>
  <inkml:trace contextRef="#ctx0" brushRef="#br0" timeOffset="99912.8664">14937 5037 155,'4'-7'120,"-1"4"-6,-3-5-87,0 4 0,0 4-20,-7 0 0,-4 12-5,-1 9 1,8-6-2,4 4 0,0 6 0,12-2 0,-1-5 0,4 1 0,-8-1 1,-7 0 0,0-3-2,-4-4 1,-14 1-19,-1-9 1,5-3-99,-16 0-5,8-8 2</inkml:trace>
  <inkml:trace contextRef="#ctx0" brushRef="#br0" timeOffset="100057.9824">14541 4930 201,'0'-7'125,"0"3"-6,7-3-114,11 3 0,-7 4-124,12 0-5,-13 0-7</inkml:trace>
  <inkml:trace contextRef="#ctx0" brushRef="#br0" timeOffset="100777.5576">16226 5004 110,'7'0'105,"4"-15"-6,-4-3-67,-7 3 0,0-3-21,-22 7-1,-7 7-5,-9 4 0,-2 0-4,11 4 1,2 22-2,23 3 0,4 4 0,4 11 1,26-10-1,-4 10 1,0-11 1,-15-7 1,-11-4 1,0-4 1,-22-6-2,-1-8 1,-2-4-14,-2 0 1,16 0-35,11-8 0,0-10-62,15-1-8,26-6 33</inkml:trace>
  <inkml:trace contextRef="#ctx0" brushRef="#br0" timeOffset="101025.756">16344 4938 129,'4'-11'113,"3"-4"-9,4-12-65,-7 5-1,0 5-18,-1 5 0,-3 12-10,0 0 1,0 12-6,0 17 1,0 15-5,4 12 0,4 2-16,-1 2 0,-3-1-38,6-8-2,-2-10-60,-4-4-9,-4-22 37</inkml:trace>
  <inkml:trace contextRef="#ctx0" brushRef="#br0" timeOffset="101154.8592">16400 5148 133,'0'-7'92,"0"-4"-4,0-4-87,18-3 0,8 7-53,11 3-2,8 1-37,3 3-2</inkml:trace>
  <inkml:trace contextRef="#ctx0" brushRef="#br0" timeOffset="101922.4728">16841 5037 163,'-4'0'121,"-11"0"-8,-22 11-88,7 4 0,-7 8-19,15-2 1,0 2-6,14-5 0,4-3 0,4-4 1,0-3-3,23-8 0,-5 0-2,8-8 1,4-7 1,-12-3 0,12-2-1,-8 11 0,-7 4-1,7 5 1,-7 0-4,0 11 1,-1 4-7,5-7 0,0-5-3,3-3-1,4-7 6,7-23 0,-7-14 10,-3-11 1,-5-8 15,-3 3 0,-12 9 5,1 7 2,-4 18-15,4 11 2,0 15-9,-1 3 0,5 28 0,-8 13 0,0 1-1,0 10 1,0 4-3,0 0 1,4-11-3,-1-8 1,4-10-1,-3-15 0,7-15 0,8 0 1,7-11 1,11-8 0,0-4 4,4 13 0,-12 2 4,-6 8 1,-16 8-2,-7 14 1,0 4-4,-19-1 0,-10 1-1,3-4 1,-11-6-7,11-2 1,4-10-40,10-4 0,12-8-73,0-28-10,30-8 38</inkml:trace>
  <inkml:trace contextRef="#ctx0" brushRef="#br0" timeOffset="102130.6392">17418 4790 190,'4'-3'136,"-4"-1"-9,4 4-102,-4 0 1,0 4-23,0 17 1,3 17-4,5 1 0,3 6 0,0 7 0,0-1-29,-3 2 2,3-6-88,-1-13-4,5-9 2</inkml:trace>
  <inkml:trace contextRef="#ctx0" brushRef="#br0" timeOffset="102474.9144">17644 5115 147,'11'-12'111,"12"-5"-7,2-2-74,9 0-2,-9 1-13,-9 3 1,-13 4-11,-3 8 1,-7-2-3,-16 5 0,-10 0 0,7 23 1,12 10-1,-2 4 0,16 4-2,0-4 0,23-8 0,6-7 0,8-8-1,4-10 0,-11-4-11,-8 0 0,-11 0-60,-11-7-3,0 4-46,-14 3-10,-5 0 70</inkml:trace>
  <inkml:trace contextRef="#ctx0" brushRef="#br0" timeOffset="105326.1936">18299 5361 51,'4'0'69,"-4"0"-3,4 0-33,-4 0-2,4 0-1,-4 0 0,0 0-5,0 0-1,3 0-6,1 0 1,7 0-9,-3 9 0,-1 2-7,-3 4 0,-4 6-14,-15 2 1,-19 13-99,-17 1-9,-23 8 6</inkml:trace>
  <inkml:trace contextRef="#ctx0" brushRef="#br0" timeOffset="107110.62">19585 4768 110,'0'-7'96,"0"-5"-5,0-6-65,0-8-1,0 11-10,0 1 2,4 6-6,-1 8-1,4 0-5,1 15 0,3 11-4,-3 11 0,3-8-1,3 1 0,9-8 0,-5-7 0,4-11 0,1-4 1,-5-12 1,-3-17 0,0 3 6,-4-1 0,-4 6 0,-3 3 1,-4 10-7,0 8 0,4 0-2,-1 23 1,5 10-1,0 14 1,-1 8-2,0 16 1,-7 10-4,0-7 1,0-4-2,-4-15 1,-10-14 4,-9-15 0,5-15 2,-1-11 0,4-15-2,11-21 0,4-9-17,16-7 0,13 1-48,1 6 1,-5 5-41,6 18-7,-17 11 54</inkml:trace>
  <inkml:trace contextRef="#ctx0" brushRef="#br0" timeOffset="107558.9784">20085 5078 130,'4'-4'105,"-1"-3"-7,1 3-72,-4 4 2,0 0-13,0 0 0,0 8-7,0 14 1,0 15-3,-4 3 0,1 4-3,3 8 0,0 0-3,7-9 1,11-8-15,5-10 0,10-14-43,-11-11 0,4 0-51,-11-15-8,-11-14 47</inkml:trace>
  <inkml:trace contextRef="#ctx0" brushRef="#br0" timeOffset="107728.1136">20051 5270 138,'0'-4'115,"0"4"-10,0-4-76,19-3-2,7 0-31,4 0 1,3-5-91,-7 6-4,3 1-16</inkml:trace>
  <inkml:trace contextRef="#ctx0" brushRef="#br0" timeOffset="108031.356">20314 5203 162,'0'0'111,"8"0"-6,0 0-88,6 0-1,1 8-9,7 10 0,-11 5-4,-4 6 0,-3 1-1,-4-7 1,0-5-1,-7-9-1,-4-4-1,4-5 0,3-14-1,4-20 1,11-7-26,18-7 1,8 7-89,4 1-8,-7 7 21</inkml:trace>
  <inkml:trace contextRef="#ctx0" brushRef="#br0" timeOffset="108464.7024">20892 4617 187,'0'0'113,"-3"0"-6,-12 7-104,-4 22 1,-6 23-1,2 11 1,1 15 3,3-1 0,16 4-2,3-3 0,18-8-35,12-19 0,14-18-87,-10-14-9,10-12 29</inkml:trace>
  <inkml:trace contextRef="#ctx0" brushRef="#br0" timeOffset="108752.9328">21081 4775 179,'0'-3'123,"0"-5"-7,0 0-96,0 4 0,0 4-12,0 0 0,0 27-4,0 21 1,0 10-4,0 10 1,0-2-2,8-11 0,10-8-13,1-16 0,6-13-36,-6-14-2,7-4-63,-11-11-10,-4-19 37</inkml:trace>
  <inkml:trace contextRef="#ctx0" brushRef="#br0" timeOffset="108913.0608">21018 4953 154,'0'-4'113,"0"0"-8,15-7-87,15 4 0,10 3-49,-3-3 1,4-5-79,-4 1-9,-11-10 31</inkml:trace>
  <inkml:trace contextRef="#ctx0" brushRef="#br0" timeOffset="109160.2584">21299 4646 158,'8'0'123,"3"-7"-8,8 3-80,7 0 1,-1 4-19,9 12 0,-9 21-13,6 8 2,-13 25-6,-15 4 0,-3 4 0,-11 7 0,-26-15-71,4 1 0,-7-20-64,-8-12-12,-1-26 78</inkml:trace>
  <inkml:trace contextRef="#ctx0" brushRef="#br0" timeOffset="109872.828">21940 4908 123,'-7'0'109,"-4"0"-8,0 0-68,-4 0 3,7 0-22,5 0 1,3 0-8,7 0-1,31 0 0,6 0 1,19 0-2,7 0 0,11 8-3,-3-1 1,3 0-2,-10 8 0,-11-7-2,-12-8 1,-8 0-9,-21 0 0,-12 0-24,-7-4 0,-4-11-82,-10 4-8,-13-4 22</inkml:trace>
  <inkml:trace contextRef="#ctx0" brushRef="#br0" timeOffset="110385.2376">22437 4764 142,'-4'-3'111,"1"-2"-8,-5 1-76,4 4-2,4 0-11,8 0 2,10 9-7,16 9 1,6 4-6,12 4 0,-11-7-2,-1-2 0,-10-1 1,-19 6 1,-7-4-1,-4 8 1,-8 0-3,-14 7 1,0 0-2,-11 4 1,3 7-1,-7-3 1,7-8 0,1-7 0,10-8 3,8-10 0,0-8 0,7 0 1,4-8-4,-3-14 2,3-10-3,-7-17 0,-5-6 0,1 4 0,-4-1 0,8 7 0,3 23-13,1 7 2,3 7-43,0 8 0,0 0-68,3 0-9,8 8 42</inkml:trace>
  <inkml:trace contextRef="#ctx0" brushRef="#br0" timeOffset="110801.5704">23140 4853 162,'0'-4'116,"0"1"-7,0-5-88,0 1 0,0 3-12,-7 4 0,-4 11-3,-12 14 0,9 13-3,-1-1 1,8 11-3,7-1 0,0-2 0,11-5 1,11-10 1,15-15 0,-4-15 1,0-4 0,1-30 1,-8-9 0,-4-2-3,-18-3 1,-4 4-28,-19 3 1,-10 4-103,-9 16-9,-13 9 17</inkml:trace>
  <inkml:trace contextRef="#ctx0" brushRef="#br0" timeOffset="111986.5176">19711 6141 135,'0'-7'111,"-8"-8"-8,-14-4-74,0-3 1,-15 7-18,4 12 1,-1 3-8,5 21-1,2 9-3,2 7 1,17 7 0,8-10 0,0 3 0,30-15 1,0-7 0,6-15 0,-2 0 0,-4-26 1,-5 3-1,-2-13 1,-16 13 0,-3-3 1,0 12-3,-1 14 1,4 0-4,-3 8 0,4 17-2,-1 5 1,8 6-5,7-10 0,8 0-3,3-11 0,0-15 4,8 0 1,-3-18 5,-9-16 2,8-6 0,-11 6 1,-1-6-1,-2 7 1,-1 2-2,0 11 1,-10 15 2,6 5 1,1 5-1,-1 27 1,0 5-4,5 11 1,-12-3 0,-11-1 1,0-10 2,-3-6 1,-20-9-1,-3-12 1,0-7-5,-3 0 1,10-7-12,-3-16 1,7 9-29,8-1 0,7-3-83,0 7-8,7 0 24</inkml:trace>
  <inkml:trace contextRef="#ctx0" brushRef="#br0" timeOffset="112345.8048">20989 5786 155,'3'-7'118,"-3"-4"-6,0 0-86,4 7 1,-4 4-17,0 4 1,0 22-2,0 23 0,-7 5-3,7 17 1,0 2-4,0-3 1,7-7-3,15-8 0,7-10-18,5-23 1,-4-7-80,-4-15-2,0 0-24,-23-26-6</inkml:trace>
  <inkml:trace contextRef="#ctx0" brushRef="#br0" timeOffset="112498.9272">20840 6078 167,'-3'-6'120,"3"2"-7,0-4-90,26 4 1,14-3-41,23-1 0,4 4-103,3-7-7,-7-7 18</inkml:trace>
  <inkml:trace contextRef="#ctx0" brushRef="#br0" timeOffset="112986.3168">21696 6111 156,'-4'0'116,"4"0"-8,0 0-76,4 0-1,22 0-13,15-4 1,14 1-14,8-5 1,11 4-9,-7 0 1,3 2-15,-18-3 0,-11 5-37,-15-3-2,-19-12-57,-7 4-9,-4-7 42</inkml:trace>
  <inkml:trace contextRef="#ctx0" brushRef="#br0" timeOffset="113459.6952">22140 5894 161,'0'0'117,"0"-4"-7,0 4-89,0 0 1,0 0-14,11 0 1,4 7-4,18 12 1,5-1-3,-1 5 0,-8-5 0,-6 4 0,-9 4 1,-10 0 0,-4-3-1,-11 1 1,-11-1 0,3-1 0,-10 0-1,-1 4 1,4-8-3,4 1 1,-4 3-1,11-11 1,1-4-1,6-7 2,-3 0-3,7-7 0,0-22 0,0-12 0,4-14 0,0-7 0,0 9 0,0 5 0,-3 11 0,3 15 0,-4 4-28,4 10 1,0 8-103,0 0-8,0 15 19</inkml:trace>
  <inkml:trace contextRef="#ctx0" brushRef="#br0" timeOffset="113995.1232">23192 5934 178,'0'-3'119,"0"-8"-8,-7-1-97,-4 5 0,0 7-11,-12 4 0,-2 22-2,-9 6 0,-7 6 0,4 2 0,-15-9 0,-11 1 0,1-10 0,-1-11 0,7-11-3,12 0 1,25-18-2,12-13 1,7-8 1,18-2 1,12 15 0,3-4 0,-7 19 1,-4 11 0,0 8 0,-11 29 1,8 3-2,3 2 1,1 5-1,-1-6 1,15-8 1,0-15 1,11-10-2,-11-8 1,11-18-32,-14-13 0,-5-9-88,-14-8-10,-15-7 27</inkml:trace>
  <inkml:trace contextRef="#ctx0" brushRef="#br0" timeOffset="141535.1376">10914 7237 98,'0'-8'97,"0"-6"-7,0 3-62,0-4 0,0 3-19,0 6 0,0 6-7,0 0 0,0 0 0,0 10 1,4 9-2,7 3 0,4 8-1,-4-4 1,4-2-1,4 3 1,-8-12-1,3-11 1,-6-4 0,10 0 1,-6-26 0,-5-8 0,4 1 2,-4-3 0,-7 6 3,4 4 0,0 11-2,-4 5 1,4 10-4,7 0 0,-4 7-1,0 22 1,1 5-2,3 21 1,4 0-1,-4 8 1,-4 7-1,4 1 1,1 2-1,-1 1 0,-7-4-1,-4 4 0,0-15-2,-4-11 1,-15-15 0,-3-18 0,-8-15 1,5 0 1,-2-30 0,9-11 1,11-7 1,7-7 0,10 8 1,13-13 0,17 9-1,-6 10 0,-8 0-2,-7 23 1,-9 4-7,-6 14 1,-4 0-63,0 6 0,0 8-46,-7-2-6,-4-4 74</inkml:trace>
  <inkml:trace contextRef="#ctx0" brushRef="#br0" timeOffset="142456.8744">11555 7698 57,'0'-4'81,"7"-7"0,1 3-41,3 6 1,0 2-22,-11-4 2,0 4-16,0 0 1,-18 0-5,-4 0 1,-8 11-1,8 11 1,3-11-1,4 8 0,15 6-1,0-9 1,19 2-1,3 4 1,-4-8-1,9 5 1,-17-4 2,-6 3 2,-4 0 4,-11-4 2,-22 2-3,7-9 0,-8 5-13,13-12 1,13 0-44,8 0 2,0 0-60,22-15-7,12 7 46</inkml:trace>
  <inkml:trace contextRef="#ctx0" brushRef="#br0" timeOffset="142865.2008">11877 7739 106,'0'0'97,"0"-4"-4,0-3-67,-3 7 0,-12 0-17,-3 0 0,-1 0-5,-3 19-1,14-2-3,5-2 1,3 4-1,0 7 0,3-4 0,12 4 1,3-5 2,-10-3 0,-4 2 4,-4-2-1,-8-7-2,-17-3 0,6-1-9,-7-4 1,4-3-31,10 0 3,1 0-71,11-3-7,0-12 27</inkml:trace>
  <inkml:trace contextRef="#ctx0" brushRef="#br0" timeOffset="143233.4952">12214 7270 156,'0'-7'107,"0"-4"-8,0-4-86,0 0 0,4 15-5,-4 0 0,0 18 1,0 16 0,-11 10-3,4 11 1,-1 12-4,8-4-1,0-1-2,4-10 1,14 0-8,5-8 1,10-7-26,-3-14-2,3-10-63,0-13-7,-10 0 10</inkml:trace>
  <inkml:trace contextRef="#ctx0" brushRef="#br0" timeOffset="143560.7568">12537 7377 116,'4'-7'111,"-1"-4"-9,1-4-62,-4 0 1,0 0-24,0 3 1,0 9-13,-4 3 0,-3 0-3,-1 19 0,1 14-1,3 15 0,4 1-1,0 2 0,4-4 0,18 2 1,0-16-13,12-4 0,-5-13-94,-10-9-4,-12-7-11</inkml:trace>
  <inkml:trace contextRef="#ctx0" brushRef="#br0" timeOffset="143737.8984">12422 7492 163,'0'-8'108,"19"1"-7,21-8-100,8 1 0,4-1-66,4-1-1,-4 6-37,-16-9-6</inkml:trace>
  <inkml:trace contextRef="#ctx0" brushRef="#br0" timeOffset="143993.1024">12814 7193 146,'0'-4'117,"4"4"-9,7-4-76,12 4 0,-5 0-17,12 4 0,-1 26-9,-3 10 1,4 7-4,-15 13 0,-12 10 0,-3 1 0,0-5-2,-14-7 1,-20-8-15,4-14 0,-10 0-102,7-18-3,-5-9-9</inkml:trace>
  <inkml:trace contextRef="#ctx0" brushRef="#br0" timeOffset="144651.6288">13733 7440 127,'-4'0'102,"-3"0"-6,3 0-66,4 0 3,0 0-11,0 0 1,15 0-12,10 0 0,2 0-6,-2 0 0,9 0-4,-4 0 1,3 4-7,-7 0 0,-11-1-27,3 4 0,-14-3-84,-4 3-10,0-3 24</inkml:trace>
  <inkml:trace contextRef="#ctx0" brushRef="#br0" timeOffset="144898.8264">13770 7599 164,'0'0'118,"0"0"-7,0-8-88,4-3 0,11 8-13,10-1 0,13 4-9,-1 0 0,11 0-22,-8 0 1,-3 0-89,-7 15-5,-4-12 1</inkml:trace>
  <inkml:trace contextRef="#ctx0" brushRef="#br0" timeOffset="145922.6448">16296 7085 74,'7'-3'83,"-3"-5"-2,-1-6-51,-3 6 1,0 4-14,-21 4 2,-6 0-8,-2 0 1,-4 26-7,3 0 1,-3 8-6,18 6 1,7-3-1,8 7 0,4 0 0,11 5 0,11-16 1,-8 3 0,-10-2 2,-8-5 1,-11-6 5,-19-4-1,-4-5 6,-6-8 1,14-2-4,-8-4 1,17 0-10,1-7 0,5 0-6,7 3 0,4-2-15,0 6 1,0 0-50,0 0-1,15 0-37,8 6-6,6-6 60</inkml:trace>
  <inkml:trace contextRef="#ctx0" brushRef="#br0" timeOffset="146147.8248">16400 7422 164,'0'-9'119,"0"-1"-8,0-5-88,0 0 0,0 12-15,0 3 1,0 0-6,0 26 0,0-5-3,0 16 0,0-3-23,0 0 1,0-5-97,0-3-8,7-12 16</inkml:trace>
  <inkml:trace contextRef="#ctx0" brushRef="#br0" timeOffset="146307.9528">16481 7215 149,'0'-4'96,"0"1"-6,0-1-124,8 4 0,-1 0-61,7 15-6,9 10 40</inkml:trace>
  <inkml:trace contextRef="#ctx0" brushRef="#br0" timeOffset="146699.2656">16714 7381 141,'0'7'102,"0"1"-7,0 3-82,0 4 1,0 11-9,0-5 1,0 2-2,0-5 1,0 0-2,0-10 1,0-8-2,0 0 0,8-14-2,14-9 1,11-3 5,4 4 0,0 0 5,8 4 1,-12 14-5,-7 4 1,-3 0-6,-8 26 1,-5-1-12,5-3 1,-7 1-59,-5-12 0,1-3-48,0-8-8,0-12 66</inkml:trace>
  <inkml:trace contextRef="#ctx0" brushRef="#br0" timeOffset="147147.624">17618 6875 124,'0'-4'105,"0"-3"-7,0 0-75,-7 7 1,-12 0-15,-14 11-1,3 22-2,-10 19 1,6 14 0,-7 8 1,16 14-3,6 5 1,19-1-4,0 4 0,22-12-1,15-9 0,4-21 1,-8-12-1,5-9 1,-13-19 0,-2 1 0,-9-12 0,-10 1-24,-4-4 1,0 0-96,-8 5-7,-6-2 17</inkml:trace>
  <inkml:trace contextRef="#ctx0" brushRef="#br0" timeOffset="148772.9232">17929 7126 108,'0'0'94,"0"0"-6,0 0-65,0 8 1,0 14-14,-7 11 0,-4 0-7,3 4 2,4-8-2,4-3 0,0-7 0,15-8 1,4-11-1,7 0 1,-4 0-2,8-11 0,-8-4-2,-7-1 1,-4 10-2,4 2 1,-8 4 0,4 0 0,4 14 0,4 9 0,-1-4 0,8-8 0,-4 3 1,0-10 0,8-4 2,-8-4 1,4-21 2,-11-17 0,-11-1-1,-4-12 1,-12 6-4,-9 9 1,2 6-13,1 9 1,6 13-52,1 12 0,11 0-46,0 4-8,0 22 58</inkml:trace>
  <inkml:trace contextRef="#ctx0" brushRef="#br0" timeOffset="149158.2312">18541 7407 129,'3'0'100,"4"-4"-7,1 0-71,-5 1 0,1-1-5,-4 4-1,0 0-7,0 4 1,0 7-3,0 4 0,-4 11-4,1 3 0,3 1-2,0 5 0,0-12-3,0 0-1,15-16-29,7-7 0,8 0-81,-5-22-8,-2-9 27</inkml:trace>
  <inkml:trace contextRef="#ctx0" brushRef="#br0" timeOffset="149325.3648">18592 7181 219,'0'-4'126,"0"1"-4,0 0-127,0 3 1,-3 0-118,-1 0-7,-3 0 0</inkml:trace>
  <inkml:trace contextRef="#ctx0" brushRef="#br0" timeOffset="151014.7152">19033 7048 39,'4'-6'75,"0"-6"-2,6-3-27,1-3 0,-3 7-14,0 4 0,-5-8-10,1 7 0,-4 8-14,0 0 1,0 0-7,0 23 0,0 2-1,-11 19 1,3 8 0,4 0 1,-3 4-1,7 3 1,0-12-3,15-6 1,11-4-16,0-18 0,3-8-60,1-4 0,-4-7-29,0-18-4</inkml:trace>
  <inkml:trace contextRef="#ctx0" brushRef="#br0" timeOffset="151207.8696">19003 7177 151,'0'-3'104,"0"3"-8,0-3-88,0 3 1,8 0-29,10 0 1,0 0-80,16-8-8,7 8 20</inkml:trace>
  <inkml:trace contextRef="#ctx0" brushRef="#br0" timeOffset="151576.164">19678 7252 130,'-4'0'109,"4"0"-9,0 0-71,0 0 1,15 0-16,25 0 1,1 0-10,7 0 1,0 0-6,-3 0 0,-1 0-18,-10 0 1,-5 0-87,-17 0-7,-12 0 1</inkml:trace>
  <inkml:trace contextRef="#ctx0" brushRef="#br0" timeOffset="151800.3432">19889 7078 180,'-4'-4'122,"4"4"-8,-4 0-94,4 0 0,0 0-12,0 8 1,-3 10-7,-5 8 1,8 7-14,-4 8 1,4 7-102,0 0-3,0 4-11</inkml:trace>
  <inkml:trace contextRef="#ctx0" brushRef="#br0" timeOffset="152439.8544">20859 7274 89,'0'-4'91,"0"-3"-5,0-4-52,4-1-1,-4-6-11,0 4 2,-8 6-9,-17-3 0,-6 3-6,-9 1 0,-8 7-4,-4 0 1,4 0-4,-4 11 1,19 12-4,10 17 0,16 0 0,7 9 1,18-16 0,15 4 1,5-15-1,10-11 1,-7-11 0,3 0 1,-3-23 0,-11-2 1,-8-16-4,-7 8 1,-8-3-14,-3 2 0,-4 1-55,0 7 0,-11 11-42,-4-7-6,0 0 63</inkml:trace>
  <inkml:trace contextRef="#ctx0" brushRef="#br0" timeOffset="152768.1168">20733 6937 151,'-3'-6'119,"-1"-2"-9,-4 2-85,1 2 0,-1 4-17,4 0 1,4 18 1,0 11 0,0 11-1,-3 12 0,-8 15-1,0 3 0,7 4-4,-7 0 2,7-4-6,0 0 0,4-8 0,0-21 0,0-4-8,0-18 1,0-2-24,0-13 1,0-4-94,0-7-8,0-19 17</inkml:trace>
  <inkml:trace contextRef="#ctx0" brushRef="#br0" timeOffset="153360.5904">21163 6937 176,'0'0'122,"3"0"-8,9 4-90,9 15 1,10 11-14,2 7 0,0 3-7,-3 12 1,-9 6-1,-21 2 0,-7 5-1,-30 6 0,-11 4-1,-4-5 1,0-8-3,8-14 0,11-7 0,6-12 0,13-18-19,7-3 2,3-5-113,0-3-5,0 0 5</inkml:trace>
  <inkml:trace contextRef="#ctx0" brushRef="#br0" timeOffset="154361.3904">15181 6945 181,'0'-8'127,"0"-2"-7,0 2-95,0-2 1,0 10-15,0 0 0,0 10-7,0 27 2,8 19-6,-8 6 0,0 12 0,0 7 0,0-8 0,4-2 0,-1-8-24,1-19 2,-4-10-46,0-16-1,0-18-45,0-18-9,0-34 52</inkml:trace>
  <inkml:trace contextRef="#ctx0" brushRef="#br0" timeOffset="154833.768">15162 6937 143,'0'-6'113,"0"-8"-8,0-5-73,19 0-2,14 4-14,8 8 1,14 7-11,-10 0 1,7 11-6,-15 7 0,-15 5-1,-14-1 1,-8 0 0,-23 11 1,-18-4-1,5-2 1,-5 1-2,4 2 0,15-7-1,18-5 1,4-3 0,19 3 0,18-3-1,7 4 1,-4 6 0,9-3 0,-12 1 3,-11 1 0,-4 11 2,-18-6 1,-4 8-1,-15-4 0,-18-3-3,-5-1 1,2-2-2,3-3 1,-1-5-15,16-11 2,-1-4-119,0-4-4,12 0-2</inkml:trace>
  <inkml:trace contextRef="#ctx0" brushRef="#br0" timeOffset="162231.6816">7785 9278 70,'0'-4'85,"0"-14"-5,0 3-44,0 3 0,-8 2-12,-17 10 0,-9 0-7,-11 22 1,-7 18-9,16 19 1,-5 19-7,26 3 1,4 4-4,11-4 0,22-11-2,8-18 1,11-15 0,7-23 1,-3-14 2,-5-18 0,-3-18 2,0-13 0,-15 5 3,1 7 1,-9 15-2,-10 15 0,-4 7-5,0 22 0,4 22-7,3 11 0,1 4-32,-4 1-2,-1-12-72,1-12-10,-4-18 31</inkml:trace>
  <inkml:trace contextRef="#ctx0" brushRef="#br0" timeOffset="162416.8296">7759 9621 157,'0'-4'116,"0"1"-8,14-9-88,9 2-1,14-2-42,7 5-1,0-1-87,-2 8-9,-5 0 23</inkml:trace>
  <inkml:trace contextRef="#ctx0" brushRef="#br0" timeOffset="163087.3656">8418 9540 159,'0'-4'111,"-7"-7"-8,-8 0-86,-8 0-1,-10 11-7,-7 3 1,-12 31-3,8 10 0,6 8-4,9 7 1,13-4-4,16-3 0,4-16-2,30-9 1,11-17 0,3-10 0,7-25 2,-7-12 0,-11-7 2,-8-4 0,-10 11 2,-7 3 1,-9 20-2,-3 7 0,0 7-4,0 10 0,0 16-1,0 4 1,0 6-1,15-2 0,11-9-3,11-6 0,-7-11-3,11-8 0,-1-15 2,-3-15 1,0-3 4,1-3 0,-13 6 8,-2 0 1,-13 8 3,-10 11 0,0 11-6,0 0 1,-3 22-5,-1 11 1,4 1-16,0 2 0,4-2-89,7-13 0,7-9-24,1-12-5</inkml:trace>
  <inkml:trace contextRef="#ctx0" brushRef="#br0" timeOffset="163256.5008">8804 9322 205,'-4'-3'120,"4"-1"-6,-4-4-117,4 8 0,0 0-46,8 8-2,6 11-62,12 17-10,3-10 49</inkml:trace>
  <inkml:trace contextRef="#ctx0" brushRef="#br0" timeOffset="163647.8136">9077 9588 194,'0'4'116,"0"6"-5,0 5-106,0 7 0,0 12-4,4-8 0,0-4-2,0 0 1,-1-15-3,-3-7 1,4-7-1,7-19 1,7 0 2,5 0 1,6 4 6,1 8 1,11 2 6,-8 12 1,-3 0-4,-1 8 1,-6 10-9,-5 4 1,-7 1-15,-3-12 0,-4 3-52,-1-6-1,-3-8-56,4 0-12,-4 0 59</inkml:trace>
  <inkml:trace contextRef="#ctx0" brushRef="#br0" timeOffset="164448.4536">10196 9392 177,'0'0'115,"0"0"-5,0 0-96,-7 0 0,-5 15-8,5 11 0,7 10-4,3-6 0,20 7-3,6-11 0,-2-8-3,2-14 0,-10-4 1,-12-22 0,-7-7 3,0-23 0,-3-4 2,-5-7 0,4 8 4,4 4 1,8 22 0,25 13 1,11 16-4,4 16 1,-11 23-1,5 25 0,-17 2-1,-2 23 0,-9 6-5,-7 1 0,-3-7-38,-4-12 0,0-10-83,0-23-11,-11-14 36</inkml:trace>
  <inkml:trace contextRef="#ctx0" brushRef="#br0" timeOffset="164593.5696">10533 9647 169,'11'0'77,"11"0"-4,12 0-172,18 0-7,10-8 23</inkml:trace>
  <inkml:trace contextRef="#ctx0" brushRef="#br0" timeOffset="165000.8952">11541 9245 209,'0'-4'127,"0"-4"-5,-16 4-108,5 4 0,-11 4-6,-11 29 0,7 27-4,-11 6 1,18 11-5,4-10 0,15-8 0,0-18 0,23-19-2,10-15 1,-3-7 0,7-7 1,-8-19 0,5-4 1,-8 5 0,-4-1 1,-14 8-2,-2 14 0,-6 4 0,0 7 0,0 16-27,4 10 1,4 0-104,-1-4-8,1-3 18</inkml:trace>
  <inkml:trace contextRef="#ctx0" brushRef="#br0" timeOffset="165162.024">11585 9487 182,'11'-2'113,"3"2"-7,9-4-119,3 4-1,0 0-93,3 0-8,-2 0 13</inkml:trace>
  <inkml:trace contextRef="#ctx0" brushRef="#br0" timeOffset="165409.2216">11959 9304 192,'0'0'123,"0"0"-6,-11 0-99,-8 11 1,-14 14-9,7 24 0,0 2-6,15 8 0,11 1-10,0-9 0,22-7-46,8-10 0,7-16-71,-11-3-11,7-15 46</inkml:trace>
  <inkml:trace contextRef="#ctx0" brushRef="#br0" timeOffset="165754.4976">12285 9366 200,'0'-4'124,"-4"4"-7,-11 0-104,-7 0 0,3 15-8,1 4 0,7 14-4,7 1 0,4-6-1,4 6 1,10-8 1,-2 0 0,-9-8 5,-3 8 0,0-4-1,-11 0 1,-7 1-12,-4-12 2,7-7-48,8-4 1,3 0-80,4-15-9,0-26 47</inkml:trace>
  <inkml:trace contextRef="#ctx0" brushRef="#br0" timeOffset="166001.6952">12310 9229 192,'12'0'134,"7"0"-8,10 4-101,11 26 0,-6 11-21,7 10 1,-12 8-5,-6 8 0,-19 3 0,-4 11 0,-23-14 0,-14-8 0,-11-12-35,4-14 1,7-10-97,-1-5-8,16-18 28</inkml:trace>
  <inkml:trace contextRef="#ctx0" brushRef="#br0" timeOffset="166803.336">13203 9281 165,'0'-3'117,"0"-1"-7,0-4-92,0 5 1,0 3-14,-3 0 0,-5 11-4,1 4 1,-1 11-1,8-4 0,0-1 0,8-2 1,7-7 0,-1-12 1,5 0-1,-8-4 0,0-19-2,-7-5 0,-4 5-9,0-10 1,-15 15-56,-7 6 0,3 12-51,1 8-10,-1 21 64</inkml:trace>
  <inkml:trace contextRef="#ctx0" brushRef="#br0" timeOffset="167145.6096">13277 9573 128,'0'0'102,"0"0"-7,-7 7-72,-4 15 1,0 8-10,4 11 0,7-8-8,0 0 0,11-18-3,14-4 1,8-11 0,5 0 0,-12-19-2,3-14 1,-18 0-10,-11-11 0,-4 6-53,-32 13 1,-13 3-52,-6 22-8,-5 0 58</inkml:trace>
  <inkml:trace contextRef="#ctx0" brushRef="#br0" timeOffset="168435.6408">15574 9200 128,'0'0'114,"0"-4"-9,0 4-62,0 0-1,0 0-17,-4 8 1,0 17-16,0 12 1,-7 12-13,1-2 1,2 9-28,-3-5 0,7-6-46,0-15-1,4-19-24,0-11-7,4-11 87,11-34 0,-7 1 99,-1-19-2,-4 15-5,1 8-3,3-1-28,-3 11-2,11 8-19,4 7 1,-5 8-11,-2 7 1,-1 4-6,7 22 0,-7 11-3,-3 7 1,3 0-2,4 4 0,-1 0-2,1-15 0,11-11-1,-7-14 0,10-8 0,5-12 1,-1-16 0,-3-17 1,-1-3 0,-3 0 1,0 0 2,-4 7 0,-3 8 1,-8 11 0,4 8-2,-8 6 1,0 8-3,5 15 0,3 18 0,-8 11 0,0 12 0,0-5 0,5 1 0,-1-4 0,7-16-9,1 2 2,0-4-101,2-8-5,-2 0-23,7-11-2</inkml:trace>
  <inkml:trace contextRef="#ctx0" brushRef="#br0" timeOffset="169117.1856">16733 9429 166,'0'0'115,"0"0"-7,0 0-87,0 0 1,26 0-5,0-4 1,18-3-8,4 3 1,4 1-9,-3-1 0,-5 4-27,-11 0 0,-10 0-101,-16 0-8,-7 0 17</inkml:trace>
  <inkml:trace contextRef="#ctx0" brushRef="#br0" timeOffset="169325.352">16859 9551 205,'0'0'128,"0"0"-6,3 0-110,20 0 0,10 0-42,4 0 0,4 0-94,0 0-9,-12 0 26</inkml:trace>
  <inkml:trace contextRef="#ctx0" brushRef="#br0" timeOffset="169980.876">18041 8713 146,'3'-7'116,"1"3"-8,-4 0-74,0 1 0,0 3-17,0 3 2,0 16-9,0 21 0,0 5-5,0 6 1,0 8-4,0-3 2,0 3-11,0-7 1,0-9-44,3-1 1,-3-17-78,4-14-10,0-11 44</inkml:trace>
  <inkml:trace contextRef="#ctx0" brushRef="#br0" timeOffset="170453.2536">17978 8742 130,'0'-3'105,"0"-12"-6,0 4-68,14-4 0,23 8-11,12 0 0,2 7-12,9 0 0,-12 7-5,-11 4 1,-12 11-1,-17 1 1,-8-2-2,-29 9 1,-12-4-1,-7 0 0,-4-4-2,18-8 0,12 1-1,22 0 0,4-7 0,25 6 1,27 1-1,-8 0 0,0-4 1,-3 11 0,-19 0 2,-19 4 1,-7-4 6,-30 11 1,-22-7-2,-3 4 1,3-8-13,4-11 1,22-4-54,7-3 0,19-4-74,0 0-11,27-4 57</inkml:trace>
  <inkml:trace contextRef="#ctx0" brushRef="#br0" timeOffset="172213.6608">17855 9421 144,'0'4'109,"0"0"-8,0 3-75,11 1 0,12-4-5,14 3 1,11-7-2,26 0 0,22 0-11,19-11 1,7 0-9,4 3 1,-22 4-2,-23 4 0,-29 0-10,-18 0 2,-27 0-39,-7 4 1,-19 0-79,-18 0-8,-7-4 36</inkml:trace>
  <inkml:trace contextRef="#ctx0" brushRef="#br0" timeOffset="173398.608">18211 9703 138,'0'0'114,"0"-4"-9,0 4-74,0 0-1,0 0-15,0 7 1,-8 22-4,-6 8 1,-5 11-6,-7 4 0,0-4-8,11 7 0,-3-11-25,3-6 1,4-13-29,11-6 0,0-19 4,15-11-2,3-26 38,1-11-1,7-8 46,-8-3-1,5 1 19,-9 6-1,8 11-9,1 5-1,-9 13-16,1 1 1,-3 11-11,-1 11 1,-8 7-9,4 30 2,1 15-6,3 7 0,4 4 0,3 7 0,5-7 0,2-8 0,-2-4-24,3-14 1,-8-11-96,-10-11-4,-4-15 1</inkml:trace>
  <inkml:trace contextRef="#ctx0" brushRef="#br0" timeOffset="173648.808">18141 9946 192,'-4'-4'131,"4"1"-8,0-1-98,18 4 0,19 0-18,8 0 1,-1 0-8,8 0 0,-15 0-5,-4-4 2,-25 4-27,-8 0 0,0 0-98,-15 0-7,-22 0 19</inkml:trace>
  <inkml:trace contextRef="#ctx0" brushRef="#br0" timeOffset="192092.5512">7792 11031 93,'-4'-8'92,"4"1"-5,0 3-58,0 4 0,0 0-15,0 4 1,0 23-5,8 2-1,0 26-1,-5 11 0,1 15-4,-1 19 1,1 3-9,-1-10 1,5-13-33,-4-16 3,3-27-71,1-23-8,-4-14 31</inkml:trace>
  <inkml:trace contextRef="#ctx0" brushRef="#br0" timeOffset="192396.7944">7848 11119 116,'0'-3'104,"7"-12"-8,19 4-70,4 3 1,14 8-21,-3 0 0,0 15-4,-19 15 0,0 6 2,-22-2 0,0 6 7,-33-10 0,-4-5 1,-8-2 1,0-12-10,5-4 1,11-3-20,10-4 1,11 0-43,8 4 2,4 3-50,19-3-8,10-4 48</inkml:trace>
  <inkml:trace contextRef="#ctx0" brushRef="#br0" timeOffset="192861.1656">8359 11043 157,'0'-9'116,"0"-2"-8,-15-7-86,0 11-1,4 3-16,4 4 1,3 4-3,1 32 1,3 5 0,0 26 0,0 7-2,0 13 1,0 6-2,7-12 1,0-7-1,4-11 0,4-27 1,-4-20 1,0-16-1,8-16 1,-4-20-2,14-12 0,-6 7-1,-2 8 0,6 3 0,-2 27 1,-6 3 0,7 3 0,4 31-13,-5 2 1,9 2-81,-1-5 0,8-15-29,7-7-7</inkml:trace>
  <inkml:trace contextRef="#ctx0" brushRef="#br0" timeOffset="193749.876">9125 11396 179,'-7'-4'119,"-19"1"-8,-7 3-95,-1 0 0,-6 14-10,11 16 1,6 7-5,15 7 0,8-11 0,0-3 1,15-19 0,11-11 0,8 0-2,3-30 1,-1-3-1,-13 0 0,3 0-1,-11 7 1,-4 15-2,-7 7 0,0 4 0,-1 8 0,4 17 1,0 1 0,9-3-4,-1 0 1,3-14-2,8-4 0,-1-5 3,6-8 0,5-18 1,1 0 1,0-3 0,1 3 1,-5 12-1,0 9 0,-14 5 0,0 5 0,-13 16 0,2 9 1,-8-1 0,-11-6 0,-11-2 2,7-10 0,-7-3 1,7-8 0,3 0-2,12-8 0,0-6-2,0 4 0,0 2 0,8 4 0,7 4 0,7 0 0,-7 4 0,11 8 0,7-6 0,8-6 0,-1 0 0,1-6 0,-3-17 0,-9-7 0,-3 4 0,-15-6 1,-7 12-1,-4 2 1,0 15-1,-11 3 1,4 18 0,-5 1 0,12 14 0,0-8 0,12 9-1,13-11 1,8-9-13,9-12 0,2-2-110,4-2-7,-4-21 2</inkml:trace>
  <inkml:trace contextRef="#ctx0" brushRef="#br0" timeOffset="194422.4136">10907 11168 115,'-15'-5'109,"-4"-2"-6,-10 3-64,-4 1 2,7 3-25,7 3 1,5 23-13,14 0 0,10 7-6,13-7 0,3 0-2,7-12 2,-11-10 0,-7-4 1,-15-18 1,0-19 0,-8-18 0,1-4 0,7-7 5,4 6 1,26 9 4,10 22 1,12 20-2,-11 9 0,-1 34-2,-13 25 0,-9 22-4,-11 15 0,-3 14-6,0 9 1,7-2-30,-7-6 2,3-25-98,-3-16-6,-4-30 21</inkml:trace>
  <inkml:trace contextRef="#ctx0" brushRef="#br0" timeOffset="194567.5296">11055 11492 154,'0'-11'120,"11"-4"-7,12 4-88,21 4 1,12 3-136,7 1-6,3-9-15</inkml:trace>
  <inkml:trace contextRef="#ctx0" brushRef="#br0" timeOffset="195319.1304">12262 10787 151,'0'-7'114,"0"-4"-8,-10 4-80,-17 7 0,-17 0-9,-4 25 1,-11 16-5,7 22 0,15 7-6,7 12 0,19-2-5,11-6 1,8-8-4,25-11 1,4-25-1,11-19 1,0-11 0,-4-26 1,-2-10 0,-13-9 1,0 1-1,-14 10 1,-7 5-1,-8 11 1,0 18-2,0 0 0,0 18-17,0 18 1,4-1-76,11 5-4,-1-4-28,-3-6-9</inkml:trace>
  <inkml:trace contextRef="#ctx0" brushRef="#br0" timeOffset="195472.2528">12177 11149 163,'0'-7'105,"23"-8"-7,6-4-117,16 8 1,6 4-83,5-1-7,4 8 21</inkml:trace>
  <inkml:trace contextRef="#ctx0" brushRef="#br0" timeOffset="195727.4568">12707 10983 131,'0'-4'114,"0"-3"-9,-4-1-67,-7 5-2,-7 3-13,3 7 0,0 23-9,-7 6 1,7 12-11,4 1 1,11 6-4,0 0 1,7-4-19,23-10 1,-4-11-84,11-12-1,-4-18-25,4-10-7</inkml:trace>
  <inkml:trace contextRef="#ctx0" brushRef="#br0" timeOffset="196047.7128">13007 11016 185,'0'-4'120,"0"4"-7,-11 0-97,-8 0 1,-3 11-10,11 9 1,-4 5-6,15 8 0,0-7-1,15-1 0,15 4 0,-4-9 0,-12 9 1,-3-3 1,-11-8 0,-11 11 0,-11-10-13,-4 0 0,-3-8-54,10-4-1,-3-7-52,11-7-14,7-30 61</inkml:trace>
  <inkml:trace contextRef="#ctx0" brushRef="#br0" timeOffset="196287.9048">13010 10839 190,'15'0'131,"12"0"-9,6 11-98,11 22 1,-7 12-18,4 10 1,-11 7-7,-8 16 2,-19-4-3,-3 0 0,-18 0-8,-19-16 2,-4-6-37,8-19 1,7-14-84,15-19-9,11-4 34</inkml:trace>
  <inkml:trace contextRef="#ctx0" brushRef="#br0" timeOffset="196617.168">13648 10972 166,'4'-4'113,"-1"-3"-8,4 3-94,-7 4 0,4 0-9,0 19 0,0 6-1,3 5 0,1-12 2,3-3 1,3-7 7,-6-8 0,3-4 1,0-19 0,-7 5-12,-4-4 1,0 4-47,-7 10-1,-16 8-73,5 0-11,-5 15 44</inkml:trace>
  <inkml:trace contextRef="#ctx0" brushRef="#br0" timeOffset="196944.4296">13696 11241 196,'0'0'120,"0"7"-5,0 5-104,-11 11 1,3 1-7,1 6 0,7-4-4,0 3 1,4-13 1,11-6 0,6-10 1,-2 0 0,4-15-2,-5-14 1,-11 0-28,-7-9 2,0 2-103,-33 6-7,-11 12 18</inkml:trace>
  <inkml:trace contextRef="#ctx0" brushRef="#br0" timeOffset="197889.1848">16618 10898 100,'0'-7'89,"-22"-8"-4,-19-11-61,-18 11-1,-15 4-2,-11 11 0,-8 0-3,-3 15 1,7 25-9,15 9 0,22-1-4,29 3 0,23-10-4,38-4 0,28 0 0,23-11-1,4-16 1,0-10 1,-12 0 1,-25-10 0,-16-24-4,-29 1 1,-11-11-21,-22-5 1,-15-2-54,-7-4 0,-1-4-33,1 10-7,21 5 64</inkml:trace>
  <inkml:trace contextRef="#ctx0" brushRef="#br0" timeOffset="198177.4152">16218 10665 182,'0'-3'125,"0"3"-8,0 0-92,-4 0 1,4 0-13,0 15 1,-4 21-10,4 16 1,-3 18-5,3 18 0,0 12 0,0 8 0,0 2 0,7-10 0,5-8 0,-1-11 0,3-22-5,-3-15 1,-3-18-69,3-26-1,-3 0-57,6-29-13,5-8 78</inkml:trace>
  <inkml:trace contextRef="#ctx0" brushRef="#br0" timeOffset="198666.8064">17314 11038 177,'-11'0'125,"-3"0"-7,-1-4-90,11 1 0,4-5-15,11 1 0,30 7-9,11 0 1,7 0-5,-3 0 0,-4 11-12,-19-4 1,-18 2-63,-15-7-2,-4 5-49,-30-2-12,-3-1 73</inkml:trace>
  <inkml:trace contextRef="#ctx0" brushRef="#br0" timeOffset="198833.94">17366 11178 210,'0'0'133,"0"3"-5,19-3-116,7 0 0,0 0-85,11 0-2,3 0-56,-3 0-11,15-7 79</inkml:trace>
  <inkml:trace contextRef="#ctx0" brushRef="#br0" timeOffset="199650.5928">19229 10979 89,'0'-7'88,"0"-8"-5,0-4-53,-7-5 1,-30 4-6,-11 2 1,-11 7-5,-16 3 0,-10 8-9,0 22 1,11 8-8,14 18 1,39 0-4,21-1 0,18 6-2,48-9 1,13-12-1,6-9 1,3-19 3,-17-4 0,-15-11 2,-19-14 0,-30-13-9,-7 1 1,-4-8-49,-22 9-1,0 3-70,4 0-9,7-3 47</inkml:trace>
  <inkml:trace contextRef="#ctx0" brushRef="#br0" timeOffset="199930.8168">19011 10692 173,'-8'-5'128,"-10"1"-9,-1 4-86,0 0 0,-6 0-21,10 34 1,11 11-13,4 17 0,0 16 0,4 7 0,11 3 0,-4 15 0,0-18 0,-8 4 0,-3-19-8,0-11 2,-14-26-92,-1-18-2,0-15-35,-3-4-9</inkml:trace>
  <inkml:trace contextRef="#ctx0" brushRef="#br0" timeOffset="200924.6112">20674 8045 156,'0'0'118,"0"0"-7,0 0-81,25 0 0,6 7-14,9-3 0,4-4-16,5 0 1,-9 0-43,-3 0 0,-22 0-81,-15 0-8,-11 15 35</inkml:trace>
  <inkml:trace contextRef="#ctx0" brushRef="#br0" timeOffset="201043.7064">20659 8233 174,'7'0'121,"23"0"-8,21-3-135,16-9-1,15 1-91,7-7-11,0-8 37</inkml:trace>
  <inkml:trace contextRef="#ctx0" brushRef="#br0" timeOffset="211106.7504">9052 13031 120,'0'0'92,"0"0"-4,0 18-76,0 16 2,-4 9-10,0 10 1,-3 5-5,3-6 0,4-3-5,0-13 0,0-21 1,0-15-1,0 0 5,0-34 1,0-21 1,0-8 2,0-3 7,0 11 1,0 11 3,0 10 2,0 20-6,7 14-1,5 0-5,-1 29 0,7 12-4,-3 7 1,11-1-3,-4-6 1,4-11-3,0-8 0,-4-15 1,0-7 0,1-18 2,-1-20 1,-3-6 2,-9-11 0,9 4 6,-4-1 1,-4 23 2,0 2 0,0 24-4,4 3 1,3 33-5,5 11 1,-1 11-4,8 9 0,-1-8-8,-7-6 1,-3-9-17,-1-1 0,-6-17-94,-12-12-7,0-11 9</inkml:trace>
  <inkml:trace contextRef="#ctx0" brushRef="#br0" timeOffset="211539.096">10111 12905 155,'0'-7'108,"0"-5"-9,-4 2-84,-18 10 0,-11 0-3,-12 18 0,-14 23 1,0 21 1,10 5-6,16 3 1,18 8-6,15-12 0,19-6-4,29-13 0,4-10-4,3-15 0,-3-7 0,-14-7 1,-13-5-2,-14-3 1,-3 0-15,-1-3 1,-3 0-92,-4 3-7,3 0 9</inkml:trace>
  <inkml:trace contextRef="#ctx0" brushRef="#br0" timeOffset="212235.6528">10489 13053 164,'-4'0'113,"0"0"-9,-4 7-87,1 12 0,0 10-8,0 5 0,7-1-4,0 7-2,0-2-1,10-13 1,5-6 0,4-12 0,3-7-1,-3-7 0,3-16-1,-8-2 1,-6 0 0,-4 5 1,-4 5-2,4 5 0,-1 10-2,12 0 1,3 22 0,5-8 0,2 4 0,2-6 0,6-4 1,-14-5 0,2-3 2,-5 0 0,-5-11 1,-4-7 0,0-5-1,-7-13 0,0 2-12,0-2 1,0 2-39,-7 1-1,7 7-70,0-4-10,0 5 37</inkml:trace>
  <inkml:trace contextRef="#ctx0" brushRef="#br0" timeOffset="212523.8832">10881 12795 182,'0'0'131,"4"0"-6,3 0-97,15 0 1,16 0-22,10 15 2,7 10-9,-3 20 0,-4 14 0,-18 18 0,-8 11 0,-18 5 0,-4-8 0,-22-8 0,-5-14 0,-2-15 0,3-18-18,4-4 1,10-23-113,1 1-5,4-4 5</inkml:trace>
  <inkml:trace contextRef="#ctx0" brushRef="#br0" timeOffset="213404.5872">12996 12968 122,'0'-7'99,"-4"-8"-7,-14 4-66,-19 4 0,-8 3-7,-14 4 0,-8 4-9,-3 29 0,7 11-7,11 11 0,23 4-4,21 5 1,8-2-1,41-14 0,22-6 1,18-18 1,12-21 2,-5-3 0,-13-27 3,-19-8 1,-20-5-1,-28-5 1,-8-2-10,-30 1 0,-11 7-46,1-6-1,-5 12-66,8 0-12,11 4 47</inkml:trace>
  <inkml:trace contextRef="#ctx0" brushRef="#br0" timeOffset="213660.792">12874 12847 193,'0'-4'129,"-4"-4"-8,-4 1-97,-6 7 1,-1 0-16,4 22 1,11 26-10,0 22 0,0 15 0,11 19 0,4 3 0,-4 3 0,-8-14-17,1-14 1,-4-23-86,4-19-2,0-25-21,3-15-9</inkml:trace>
  <inkml:trace contextRef="#ctx0" brushRef="#br0" timeOffset="214013.0736">13648 12891 135,'0'-7'114,"0"-1"-9,-7-4-70,-9 6-1,-9 6-14,-1 10 0,-7 27-6,6 22 0,5 8-8,11 18 1,11 0-5,0-4 0,22-10-9,12-16 0,6-19-38,-10-16 0,4-17-79,-9-3-10,-6-23 34</inkml:trace>
  <inkml:trace contextRef="#ctx0" brushRef="#br0" timeOffset="214549.5024">13892 13028 211,'0'0'129,"0"0"-6,0 0-111,-3 0 1,-5 25-10,1 5 0,3 6-2,4 5 0,0-8-1,0-7 0,11-8 0,8-6 1,-1-12 0,-3 0 1,0-4-1,-1-17 1,-2-2-1,-1 1 0,-4 11-1,1 7 0,2 4 0,5 0 0,4 7-1,11 19 1,-4-8-2,3-3 0,-10-8 1,-1-7 0,1-4 2,-8-14 1,-4-14 0,-3-2 0,-4-14-1,0 0 1,0 4-3,0 3-1,-11 8-27,0 11 0,3 14-100,8 8-7,0 0 19</inkml:trace>
  <inkml:trace contextRef="#ctx0" brushRef="#br0" timeOffset="214877.7648">14462 12750 172,'8'-3'128,"7"-1"-8,7 0-87,8 4 1,7 8-23,3 18 2,-10 21-13,0 27 0,-19 7 0,-11 16 0,-4-1 0,-26-4 0,-3-4 0,-11-18 0,-4-15-20,-1-10 1,13-23-111,2-14-6,12-8 8</inkml:trace>
  <inkml:trace contextRef="#ctx0" brushRef="#br0" timeOffset="216456.0264">11866 13577 185,'4'0'134,"7"7"-7,0 4-99,4 5 0,-4 13-24,-7 4 1,-4 7-19,-18 9 2,-16 2-118,-14-6-4,-15-5-2</inkml:trace>
  <inkml:trace contextRef="#ctx0" brushRef="#br0" timeOffset="217639.9728">16281 13068 146,'-7'0'107,"3"0"-8,4 0-76,11-8 1,26 1-6,22 3 0,26-3-4,15 7 0,31 0-7,5 0 1,1 0-6,-4-4 0,-18 4-6,-18 0 1,-30 0-11,-27 0 0,-17 0-24,-20 0 0,-3 0-74,-22 4-9,-11 7 26</inkml:trace>
  <inkml:trace contextRef="#ctx0" brushRef="#br0" timeOffset="217968.2352">16581 13260 144,'-11'4'113,"0"-1"-9,0 1-74,4-4-1,7 0-11,18 3 0,26 1-7,23 0 0,25 0-6,23-4 1,7 3-4,1 1 0,-4 0-3,-27 3 0,-11-7-5,-29 0 0,-29 0-18,-13 0 0,-10-11-94,0-4-7,0 1 8</inkml:trace>
  <inkml:trace contextRef="#ctx0" brushRef="#br0" timeOffset="218384.568">17562 12898 163,'-11'-7'119,"4"-4"-8,-8-5-90,8 6 0,7-1-14,4 11 1,21 0-1,23 0 0,15 15-3,8 7 1,-5 7-2,-3 1 0,-14 6 5,-19 9 0,-16-5-2,-14 1 1,-14 7-6,-16-4 1,-11 8-2,-7 0 0,-8 6 0,-7-2 0,8 0 0,10-9 0,8-17-21,19-8 2,11-18-111,7-4-6,0-30 8</inkml:trace>
  <inkml:trace contextRef="#ctx0" brushRef="#br0" timeOffset="218728.8432">17526 12891 192,'-8'-7'132,"-3"-4"-7,3-4-100,5 4 0,-1 7-20,1 4 2,3 21-7,0 24 0,3 14 0,4 22 0,-3 4 0,0 5 0,-4-14 0,7 2 0,-7-19 0,0-14 0,0-9 0,0-17 0,0-8-25,4-7 2,4-4-107,-1 0-7,1-8 14</inkml:trace>
  <inkml:trace contextRef="#ctx0" brushRef="#br0" timeOffset="219754.6632">18966 12736 219,'0'0'133,"0"0"-4,0 7-116,-4 7 1,1 24-13,3 10 1,-4 11-2,4 7 0,-4-3-19,4-4 2,-4-11-66,4-15-2,0-11-36,0-22-9,4-14 77</inkml:trace>
  <inkml:trace contextRef="#ctx0" brushRef="#br0" timeOffset="219978.8424">18892 12673 180,'-3'-11'121,"3"-4"-8,0-7-89,22 4-1,22-1-7,15 5 0,16-1-10,10 4 0,-19 7-10,-3 0 0,-29 4-27,-20 0 1,-14 8-95,-14 10-8,-20 8 18</inkml:trace>
  <inkml:trace contextRef="#ctx0" brushRef="#br0" timeOffset="220187.0088">18933 12828 156,'0'0'126,"0"0"-8,11 4-79,11 3 0,15-3-25,1 3 0,6-3-25,0 0 0,5-1-65,-5 0-2,-4 1-46,-3 1-11,-14-2 74</inkml:trace>
  <inkml:trace contextRef="#ctx0" brushRef="#br0" timeOffset="220474.2384">19429 12924 189,'15'0'116,"3"4"-7,19 3-104,-3 8 1,-5 3-6,-6 4 1,-9 1-1,-10-1 1,-4 3 3,-11-2 1,-15-12 4,4-7 0,7-4-3,8-15 0,7-19-11,7-2 0,15-9-24,1 5 0,-1 10-87,0 8-8,-3 10 20</inkml:trace>
  <inkml:trace contextRef="#ctx0" brushRef="#br0" timeOffset="220778.4816">20111 13038 178,'3'-10'117,"5"-5"-7,7-19-91,-5 5 1,2-4-5,-12 7 0,-12 8-4,-17 9 1,-11 9-6,-5 0 2,-3 22-8,18 9 0,19 2-12,11 1 2,19 2-36,36-14 0,19-4-77,15-10-8,8-8 33</inkml:trace>
  <inkml:trace contextRef="#ctx0" brushRef="#br0" timeOffset="221146.776">20492 12928 181,'-14'0'123,"-24"0"-7,-13 0-96,-8 7 1,3 12-15,12 11 1,13 2-9,24-10 0,7 4-8,30-7 0,14-12 0,4-7 1,4 0 10,0-3 1,-19-12 13,-6-4 0,-16 4 1,-11 12 1,0 3-12,-23 22 1,4 19-5,-6 18 1,2 11-2,16 7 0,7 4-7,0-2 1,0-14-24,15-10 0,11-21-95,-4-15-8,8-19 17</inkml:trace>
  <inkml:trace contextRef="#ctx0" brushRef="#br0" timeOffset="222827.1192">20718 12950 190,'0'-7'128,"0"-5"-7,0 5-99,0 7 0,0 0-13,0 15 0,4 21-6,7 9 1,3 3-6,9-3 0,-1-9-5,8-17 1,-1-8 0,1-11 1,0-8 4,-4-25 0,-4-4 3,0-4 1,-11 5 4,-4 9 0,-3 14-2,0 13 1,7 13-5,4 18 1,7 5-8,12-2 2,-5-6-6,16 3 1,-5-20 3,4-11 0,5 0 5,2-30 1,-6-10 0,3-5 1,-14-6 1,-16 3 0,-11 7 3,-7 14 0,-11 9 1,-22 14 1,8 4-4,-13 9 1,20 16-4,7 5 1,11 10-3,11-3 0,14-7-4,20-1 1,-1-10 1,1-12 1,7-7 3,-7-7 1,-5-19 4,4 0 0,-14 15 1,-4 0 0,-8 11-4,-3 4 1,-11 18-3,3 15 0,-3-5-4,0-2 1,0 4-1,0-23 0,3-1 2,11-10 1,1-10 2,-5-12 0,16-16 3,-4 9 0,4-4-1,-1 7 2,-6 15-5,-2 4 0,-5 7 0,-9 7 0,1 11-4,-1 12 2,0-8-16,8-4 0,15-7-11,3-11 0,15 0 13,0-15 0,-3-10 21,3-5-1,-19 1 19,-3-1 0,-14 4 4,-12 5 0,0 9-16,-12 9 1,-3 3-12,1 11 0,10 18 0,4 8 0,4-7 0,25 7 0,8-11-5,19-11 1,7-9-1,0-6 1,0 0 4,-8-15 0,-7-6 4,-7-9 1,-15 5-1,-14-1 1,-9 3-5,-3 12 0,0 11 0,4 0 0,-1 11 0,12 15 0,4 0-4,-1 3 1,8-2-5,7-10 0,5-5 2,6-12 0,-3 0 11,-8-12 0,-3-9 3,-16-5 1,-2-3-6,-8 17 2,-4 1-5,3 3 0,5 8 0,-8 19 0,0 29 0,0 14 0,-8 16 0,-7 7 0,-3 11 0,-1-8 0,-3-9 0,-7-17 0,-5-14 0,-7-22 0,8-19 0,0-7 0,14-29 0,19-23 0,0-3 0,30-8 0,22 8 0,10 7 0,17 17 0,-6 7 0,-6 12-57,-15 9 1,-26-5-77,-26 8-11,-22-3 58</inkml:trace>
  <inkml:trace contextRef="#ctx0" brushRef="#br0" timeOffset="224628.5592">18926 13847 196,'0'0'126,"0"0"-7,3 18-101,-3 15 0,4 22-11,-4 9 0,4 6-8,-4-4 0,0-7-4,0-15 1,-4-18 0,-3-18 0,3-8 2,4-38 0,-4-24 1,4-27 1,-4-6 0,4-9 1,0 8 2,4 18 1,25 8 2,5 19 0,18 17-2,4 5 1,-4 22-4,-4 7 1,-11 18-3,-23 26 1,-3 8 0,-11 7 1,-22 0 0,-11 5 1,-1-10-1,-2 3 1,6-14-1,15-6 1,15 0-1,4 3 1,29-14-2,15 8 0,8-16 0,7-4 0,3-9-2,5-5 1,6 0 0,-6-23 0,-4-6 1,-15-12 0,-12 0 1,-25 4 0,-15 4 0,-22 3 1,-19 19-2,-3 8 0,3 3 0,11 18 0,15 20 0,15 2 0,11 8-10,26-7 2,15 6-33,11-10 1,1-10-44,-2-17-2,1-10 38,-3 0 0,-5-25 96,-7-20 0,-7-6 16,-15 3-2,-12-4-21,-6 11 0,-8 11-19,-11 16 0,-7 14-16,6 0 1,9 14-6,3 24 2,7 2-3,15 12 0,12-4 0,-16 3 0,-11-2 0,-7-9 0,-25-7 0,-12-19 0,-1-2 0,13-12 0,17-18 0,16-12 0,40-11 0,26-7 0,26 1 0,-4-9 0,1 8 0,-20 8 0,-25 14 0,-23 3 0,-21 23 0,-8 0 0,-15 27 0,-11 20 0,8 20 0,3 18 0,15 15 0,0 10 0,4 1 0,7-19 0,4-15-19,-12-17 1,-3-16-44,0-25-1,-11-19-5,-11-23-3,0-36 59,3-26 2,5-21 57,14-9-1,0 1 8,21 17 0,21 20-20,9 32 1,5 20-17,-1 21 1,-7 4-13,-14 29 1,-12 5-6,-22 11 1,-18-2-2,-20-1 0,2-6-5,-1 1 2,10-11-31,13-11 0,14-4-94,22-11-8,22 0 24</inkml:trace>
  <inkml:trace contextRef="#ctx0" brushRef="#br0" timeOffset="225733.4424">21078 14153 200,'0'-7'134,"-4"-4"-6,-19 3-107,2 8 1,-2 4-20,12 26 2,11 2-4,0 2 0,18-5-6,1-3 1,-5-11 1,-2-15 0,-8 0 6,7-19 1,0-10 1,3-12 0,9-3-2,14 3 2,3 12-4,1 4 0,0 17 0,-4 8 0,-4 3 0,-6 30 0,-17-3 0,-2 11 0,-8-5 0,0-9 0,0-6 0,-4-13 0,4-8 0,0 0 0,4-14 0,18-9 0,0-2 0,8 2 0,-4 9 0,0 6 0,-8 8 0,-3 0 0,-4 8 0,1 10 0,-5 1 0,4-1 0,0-3 0,12-8 0,-2 1 0,2-8 0,2 0 0,2-8 0,-2-11 0,9 0 0,-12 5 0,8-8 0,7 11 0,-4 4 0,0 7 0,-3 0 0,-8 7 0,4 8 0,-18 10 0,3-2 0,-8-1 0,-3-8 0,0-2 0,-18-5 0,3-7 0,-4 0 0,9-4 0,10-3 0,0-1 0,3 5 0,23 3 0,-7 0 0,2 3 0,6 9 0,-2-9 0,13 1 0,6-4 0,5 0 0,9-11 0,-2-7 0,-1-8 0,-3 0 0,-11-3 0,-11-1 0,-19 4 0,-11 12 0,-3-2 0,-16 16 0,-11 0 0,15 19 0,8 7 0,7 15 0,15-4 0,22-4 0,-1 0 0,13-7 0,3-7-9,-12-9 1,2-10-121,-21 0-5,-6-4-6</inkml:trace>
  <inkml:trace contextRef="#ctx0" brushRef="#br1" timeOffset="296178.1372">5807 4709 106,'0'0'86,"-3"11"-5,-13 18-66,-6 12 1,4 15-9,-8 10 1,0 8-5,7 3-1,-6-10-9,9-9 2,9-17-6,7-15 0,0-19 0,0-17-1,7-35 4,9-25 1,2-11 17,-3-4-1,-4 11 17,-3 15-1,-1 15-4,4 18 1,-8 14-6,5 12 1,7 0-6,-4 23 1,11 10-8,-3 18 0,3 2-3,4 9 1,-4 5-7,4-9 1,-7-2-38,-9-8 0,5-14-68,-15-13-9,0-13 38</inkml:trace>
  <inkml:trace contextRef="#ctx0" brushRef="#br1" timeOffset="296362.1924">5666 5137 176,'0'0'111,"22"0"-6,12 0-103,3 0 0,15-4-66,0 4-1,0 0-45,-8 0-5,1-8 73</inkml:trace>
  <inkml:trace contextRef="#ctx0" brushRef="#br1" timeOffset="297202.4444">6466 4690 150,'-3'-3'109,"-8"3"-7,-4 0-76,-11 15-1,0 25-9,-7 19 0,-1 12-12,12 2 0,7-3-5,15-11 1,0-3 1,23-19 1,6-19-2,11-18 1,-2 0-2,3-22 0,-8-8 3,4 0 0,-15 1 1,-11 11 1,-7-5-4,-4 17 0,0 6-2,0 0 1,0 21 0,4 2 1,3 9-1,4-2 0,8-4-1,-8-7 0,-4-9-3,4-10 0,0 0 0,-7-10 1,-4-12 3,0-4 1,0 3 1,0-2 0,0 6 1,8 8-1,13-8 0,10 9 1,9 2-2,1-3 1,-5 3 1,-9-2 1,-5 2 1,-11 1 0,-7 7-4,-1 0 0,-3 0-2,0 0 0,0 0 1,0 7 1,0 4 0,0 8 1,0 0 1,0 10 0,0-11 3,0 11 1,0-7-1,-11-3 1,4-4-8,-4-7 0,7-5-26,1 1 1,-1-4-93,0 0-9,0 0 18</inkml:trace>
  <inkml:trace contextRef="#ctx0" brushRef="#br1" timeOffset="297570.5548">7381 4594 169,'0'-3'110,"0"-1"-6,-8 4-95,-13 0 1,2 15-6,-3 22 1,-12 11-1,5 14 1,6 8 0,5 8 0,7-4-4,11-8 1,0-10 0,22-5 1,12-13 0,-1-13 2,3-6-5,-13-9 1,-8-2-18,-4-4 0,-11-4-98,0 0-7,0 0 8</inkml:trace>
  <inkml:trace contextRef="#ctx0" brushRef="#br1" timeOffset="298409.8065">7614 4912 138,'4'-8'106,"-1"-3"-7,1-7-80,-4 6 3,0 12-17,0 0 1,0 0-6,-4 27 1,-3 2 0,4 5 0,3-5-1,0-3 1,7-7 1,12-1 0,-1-15 1,0-3 1,-3 0-2,4-15 0,-1 1-3,-3-1 1,0 7-2,0 1 0,-4 7 0,4 0 1,7 0 0,-7 15 1,4-4 1,2 4 1,-2-8 3,-11 1 0,-1-8 0,-7-12 0,0-13-3,0-12 0,0-4-3,-7 4 1,3-3-20,0 14 0,-3 4-92,3 11-8,4 11 15</inkml:trace>
  <inkml:trace contextRef="#ctx0" brushRef="#br1" timeOffset="298723.9007">8121 5015 161,'4'0'103,"0"-3"-7,0 3-88,-4 0 0,0 3 2,0 19-1,0 8-1,4 6 1,-1-2-4,9-4 0,-1-12-30,7-3-1,1-12-86,-1-3-7,4-15 23</inkml:trace>
  <inkml:trace contextRef="#ctx0" brushRef="#br1" timeOffset="298881.9481">8133 4816 194,'0'0'110,"0"0"-5,0-4-128,7 0-1,12 4-82,-1 0-8,9 0 17</inkml:trace>
  <inkml:trace contextRef="#ctx0" brushRef="#br1" timeOffset="299227.0516">8592 4646 159,'4'0'119,"-4"-3"-8,0-5-90,4 4 1,-4 4-16,0 0 0,0 12-1,0 21 0,4 8-1,-1 17 1,1 9-3,3-1 0,0-3-4,8-4 0,1-7-5,-2-13 0,-3-12-16,4-12 0,-4-15-58,-4 0-3,-7-19-21,0-10-5</inkml:trace>
  <inkml:trace contextRef="#ctx0" brushRef="#br1" timeOffset="299379.0972">8548 4912 170,'0'0'122,"0"0"-8,8 0-92,21-4 1,0 0-34,13-7 0,-6 3-88,-3-5-4,-2 4-13</inkml:trace>
  <inkml:trace contextRef="#ctx0" brushRef="#br1" timeOffset="299722.2001">8914 4576 179,'0'-3'127,"8"-1"-7,3 0-92,4 4 0,10 0-17,6 4 0,2 29-8,3 15 1,-17 19-4,-4 17 0,-15 8 0,0 1 0,-22-8 0,-19-4 0,1-15 0,-1-14 0,11-19 0,8-11 0,11-13 0,7-7 0,4-2-21,0 0 2,4 0-111,0 0-6,-4 0 8</inkml:trace>
  <inkml:trace contextRef="#ctx0" brushRef="#br1" timeOffset="303019.1889">1474 6270 115,'-4'-11'98,"-3"0"-6,-1-7-69,4 3-1,-7 7-14,11 8 0,0 0-5,0 19-1,0 14-2,15 4 1,0 3-1,3 1 0,-3-4-1,-3-14 1,-1-5 0,-4-15 1,8-6 1,-4-31 0,0-6 1,3-9 2,2 2 3,-1 10 0,-1 4-2,-3 7 0,-3 15-5,3 11 1,4 19-1,-5 24 1,2 25-1,-1 9 0,4 11-2,-8 1 1,4 3-5,-7-11 1,-4-4 0,-4-18 1,-10-13 3,-16-22 1,1-16-1,2-8 0,2-12 0,6-20 0,11-16 4,8-11 0,0 7 1,23 3 0,2 13-5,6 7 1,-6 7-30,-6 11-2,-1 11-79,-3 3-9,-4 19 26</inkml:trace>
  <inkml:trace contextRef="#ctx0" brushRef="#br1" timeOffset="303371.2945">2051 6632 109,'0'-4'94,"0"-4"-5,0 8-70,-15 0 2,5 0-13,-1 15 1,3 11-4,4 0 0,4 0-1,4 0 1,15 0-2,6-12 0,-9 5 0,1 3 1,-13 0 2,-4 0 0,0-3-2,-21-4 1,5 0-16,-2-9-1,7 2-78,4-8-5,7 0-10</inkml:trace>
  <inkml:trace contextRef="#ctx0" brushRef="#br1" timeOffset="303691.3905">2292 6654 144,'0'0'103,"0"0"-6,-11 0-84,0 4 1,-8 11-11,8 3 1,4 4-4,7 0 1,0 0 0,11-4 0,19 1 1,-4 7 0,7-4 2,-11-4 0,-14 5 1,-8-1 1,-8 4-12,-21-4 1,-9 4-73,5-11-2,7-12-28,19-3-5</inkml:trace>
  <inkml:trace contextRef="#ctx0" brushRef="#br1" timeOffset="304084.5084">2770 6455 181,'-3'0'118,"3"0"-8,-4 0-99,4 0 0,0 0-8,7 0 1,7 0-9,20 0 2,-4 0-43,3 0-2,-7 3-65,-11 5-9,-12-1 46</inkml:trace>
  <inkml:trace contextRef="#ctx0" brushRef="#br1" timeOffset="304251.5585">2784 6580 173,'0'0'119,"0"0"-9,8 0-96,18 0 0,8 0-84,2-4 0,9 0-50,-1-2-8,-10-6 86</inkml:trace>
  <inkml:trace contextRef="#ctx0" brushRef="#br1" timeOffset="305499.9329">3492 6134 170,'0'-4'115,"0"0"-7,0 0-94,0 4 1,0 8-9,0 18 0,0 15-2,0 17 0,0 5-1,8 7 0,-1 8-13,1-12 1,-5 1-55,1-12 2,-4-15-49,0-18-10,0-22 60</inkml:trace>
  <inkml:trace contextRef="#ctx0" brushRef="#br1" timeOffset="305988.0793">3481 6181 142,'0'-15'107,"7"-3"-9,12 0-77,7 3 0,4 4-13,7 7 0,-1 4-6,2 4 0,-5 22-1,-18 4 1,-4 7-1,-8-4 0,-3 7 0,-14-7 0,-16-4-2,5-6 1,2-8-6,8-8 1,11-3 0,4 3 0,11 0 4,23-3 0,7-4 0,-8 4 1,0 7 1,1 7 0,-12 16 2,-11 6 0,-11 4 3,0 5 0,-15-13 3,-14-2 1,-4-12-2,-5-16-1,16-6-9,-4 0 1,15 0-22,8-3 1,3-4-91,3 3-8,15 0 14</inkml:trace>
  <inkml:trace contextRef="#ctx0" brushRef="#br1" timeOffset="306827.331">4400 6145 182,'-4'0'114,"-15"0"-8,-10 0-99,-4 11 1,-1 22-3,16 8 0,3 10-1,3 15 0,12-3-1,4-4-1,19-3-2,6-13 0,1-5-1,3-20 1,-3-18 1,-4 0 0,-4-25 1,-3-12 0,-1 0 3,-7 3 0,-7 9-2,-4 2 1,3 17-5,1 6 1,0 6 0,11 24 0,-1 0 0,1 3 0,4-7 1,-1-4 0,-7-4 0,-7-10 1,-4-8-2,0 0 1,0-23-2,0-2 0,0-8-1,8-5 0,17 2 0,13-1 0,6 7 0,1 4 1,-9 15 1,-13 4 1,-12-1 1,-8 8 0,-3 0-1,0 19 1,-7-12-2,4 8 1,3 7-1,0-7 0,7 8 0,7 6 0,2-4 0,-1 1 1,-9-3 2,-6-5 0,0 4 3,0 0 0,-10-4-3,-13-6 0,-2-12-42,2 0 1,-2 0-88,13 0-10,5-18 36</inkml:trace>
  <inkml:trace contextRef="#ctx0" brushRef="#br1" timeOffset="307556.5497">5477 5952 88,'0'-7'89,"4"-7"-6,0-5-48,-4 1-2,0 3-14,0 7 2,-4 8-13,-14 19 1,-20 22 1,-2 25 1,-1 15-1,8 11 1,10 12-6,16-4 1,7-5-6,15-6 2,18-15-13,5-12 0,6-13-71,0-20-1,-11-18-29,4-11-6</inkml:trace>
  <inkml:trace contextRef="#ctx0" brushRef="#br1" timeOffset="308060.7009">5629 6255 185,'-4'0'112,"-6"0"-7,-9 0-102,4 19 1,7 15-3,5 5 1,3 2-1,0 3 1,11-3 1,11-15 0,0-15 0,-3-11 1,7 0-2,-8-15 1,-2-11-2,2 0 0,-3 4-2,0 7 1,-8 8-1,15-4 1,1 11 0,-2 0 0,9 7 0,3 8 0,1 0 0,3-1 1,-11-6 3,0-8 0,-15 0 0,-11-22 1,0-18-4,-11-13 1,-12-9-3,5-1 0,3 16-24,0 9 1,12 20-93,3 14-7,0 4 17</inkml:trace>
  <inkml:trace contextRef="#ctx0" brushRef="#br1" timeOffset="308341.7852">6166 6388 106,'4'0'101,"-1"0"-5,9-3-63,-5-5 1,1 5-17,-1 3-1,1 0-6,-5 14 0,-3 12-5,7-3 1,1 9-4,3-6 0,4-4-19,-1-3 1,1-12-77,4-7-4,-1 0-10,1-26-1</inkml:trace>
  <inkml:trace contextRef="#ctx0" brushRef="#br1" timeOffset="308491.8302">6207 6130 197,'-7'-4'118,"-1"0"-6,8 4-112,0 0 1,0 0-55,8 8-1,17 7-59,2 3-9,-2 0 57</inkml:trace>
  <inkml:trace contextRef="#ctx0" brushRef="#br1" timeOffset="308852.9385">6666 5997 171,'0'0'117,"4"0"-7,-4 0-94,0 0 1,0 0-10,0 26 0,0 3-2,-4 11 1,-3 16-3,7 3 1,0 8-3,0 3 1,18-8-1,1-6 0,10-15-3,-2-15 1,6-19-20,0-7 0,-7-4-63,0-22-2,-15-7-24,-11-8-4</inkml:trace>
  <inkml:trace contextRef="#ctx0" brushRef="#br1" timeOffset="309004.9841">6670 6244 117,'-4'0'110,"-3"0"-8,0 0-66,7 0 3,0 0-22,11 0 1,14 0-18,12 0 0,8-4-115,6-6-7,-13-5-4</inkml:trace>
  <inkml:trace contextRef="#ctx0" brushRef="#br1" timeOffset="309493.1305">7292 6244 169,'-4'0'119,"1"-4"-7,-5 1-93,1 3 1,3 0-9,4 0 0,15 0-1,29 0 1,12 0-7,15 0 0,10 0-23,-10 0 1,-9-11-57,-21 3 0,-23-3-39,-18 3-8,-18 6 62</inkml:trace>
  <inkml:trace contextRef="#ctx0" brushRef="#br1" timeOffset="309717.1977">7425 6119 197,'0'-4'134,"0"-4"-7,0 1-105,0-1 1,0 4-20,0 4 2,0 0-5,0 0 0,0 23 0,0 14 0,4 12 0,0 13 0,7-3-38,4 0 1,11-11-94,7-4-9,8-18 32</inkml:trace>
  <inkml:trace contextRef="#ctx0" brushRef="#br1" timeOffset="310373.3945">8344 6166 169,'8'-6'113,"-1"-9"-6,4-4-91,-8 4 1,-3 8-8,-3 3 0,-27 4-1,-18 0 1,-19 0 2,-6 15 0,-6 7-6,13 7 0,22 2-5,21 2 1,23 7 0,15-2 1,34-2-1,17-18 0,8-6 1,-7-12 1,-8-4 0,-15-19 1,-29-10-17,-15-7 0,-4 6-30,-21-9 0,-12 2-5,7-4 2,11 2 41,12 12-1,7-5 46,-3 17 0,-1-2 3,-4 5 0,-3 5-22,0 11 0,-4 0-15,0 0 1,4 4-7,7 19 0,4 13 0,0 16 0,0 14 0,4 16 0,4-2 0,-5 17 0,-3-5 0,0-11 0,0-8-3,0-24 1,0-17-107,0-20-4,8-12-28</inkml:trace>
  <inkml:trace contextRef="#ctx0" brushRef="#br1" timeOffset="310765.5121">8396 5801 224,'0'-4'133,"0"1"-4,22 3-119,4 0 1,11 7-10,11 30 2,-7 19-3,-4 17 0,-7 23 0,-19 26 0,-11-7 0,-19-1 0,-10-3 0,-12-16 0,-7-21 0,3-11 0,0-26 0,12-7 0,11-15 0,8-9 0,10-2-15,4-4 2,0 0-117,0 4-4,0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27.18506" units="1/cm"/>
          <inkml:channelProperty channel="Y" name="resolution" value="3023.34375" units="1/cm"/>
          <inkml:channelProperty channel="F" name="resolution" value="1.41944E-5" units="1/cm"/>
        </inkml:channelProperties>
      </inkml:inkSource>
      <inkml:timestamp xml:id="ts0" timeString="2015-10-01T02:11:11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4159 1702 76,'-11'0'74,"-8"0"-2,-14 0-55,-8 0 0,-3 21-5,-12 9 1,4 18-6,8 11 2,10 18-6,12 1 0,11 14-3,4 3 0,7-9-1,18-12 1,12-15 2,11-22 1,7-26 1,4-11 1,-8-15-2,1-22 2,-8-7 1,-8-1 0,-3 13 8,-4-6 1,-11 16-6,-3 15 2,-1 7-10,-3 4 0,-4 25 0,8 12 0,-1-1-18,-4-3 1,5 8-73,-1-12-7,5-8-1</inkml:trace>
  <inkml:trace contextRef="#ctx0" brushRef="#br0" timeOffset="265.0795">4048 2229 110,'0'-4'86,"0"1"-4,0 3-71,0-4 2,4 0-6,21 1 1,9-2-9,7 1 0,7 4-34,-12 0-2,-2 0-51,-4 0-5,-19 0 36</inkml:trace>
  <inkml:trace contextRef="#ctx0" brushRef="#br0" timeOffset="631.1893">4703 1923 155,'0'-4'103,"0"-3"-6,-7 3-93,-8 0 2,-3 4-8,-1 19 1,0 21 2,5 23 1,6 6-1,8 6 2,0 2-3,8-13 1,6-9-10,5-4 2,0-14-24,-1-11-2,1-8-61,-12-10-6,4-8 27</inkml:trace>
  <inkml:trace contextRef="#ctx0" brushRef="#br0" timeOffset="1000.3">5063 2067 154,'0'-8'105,"0"1"-7,-11-4-89,-5 7 1,-2 4-10,-4 0 0,7 15-2,11 14 1,4 4 1,0 8 1,11 0 0,12-4 0,-9-1 1,1-2 1,-11-9 5,4 5-1,-8-15 1,0 3 0,-19 1-8,1-8 1,-9-7-35,12-1 0,1-3-73,7-3-10,3-20 31</inkml:trace>
  <inkml:trace contextRef="#ctx0" brushRef="#br0" timeOffset="1352.4056">5140 1893 141,'0'0'105,"8"0"-6,11 0-76,2 11 0,2 8-9,14 10 1,3 16-6,-3 6 0,1 12-2,-9 11 1,-10-1-1,-12 0 0,-7 2 0,-30-12 0,-3-11 0,0-5 0,-1-13-7,5-16 0,18-7-32,-1-4 1,9-7-95,3 0-8,0 0 23</inkml:trace>
  <inkml:trace contextRef="#ctx0" brushRef="#br0" timeOffset="2024.6072">6773 2059 152,'0'0'114,"0"-3"-8,0 3-81,4 0-1,-4 0-12,0 0 0,0 0-4,0 15 0,4 9-3,0 21 1,-4 0-7,3 3 1,-3 15-25,0-16 1,4-10-96,4-7-9,10-19 17</inkml:trace>
  <inkml:trace contextRef="#ctx0" brushRef="#br0" timeOffset="2351.7053">7059 2052 173,'0'-4'113,"0"4"-7,0 0-97,-11 0 0,0 4-9,-8 18 1,8 11-2,8 4 1,3 7 1,11-7 0,22 4 0,11-4 0,-7-9-1,0-1 1,-15-12 0,-18-4 0,-4 0-1,-33-4 1,-19-3-23,-7-4 0,-1-4-87,1-21-8,3-9 17</inkml:trace>
  <inkml:trace contextRef="#ctx0" brushRef="#br0" timeOffset="2521.7563">6681 1775 210,'0'0'122,"-4"0"-6,4 0-123,0 0 1,0 0-111,4 4-6,19 10 1</inkml:trace>
  <inkml:trace contextRef="#ctx0" brushRef="#br0" timeOffset="2983.8949">8155 1687 170,'0'-8'119,"0"1"-6,8-8-91,-5 11 1,1 0-10,-4 4 1,0 19-6,0 25 1,0 15-7,0 11 0,3 8-11,1 3 1,0 0-40,0 0 1,3-14-74,5-12-10,5-32 39</inkml:trace>
  <inkml:trace contextRef="#ctx0" brushRef="#br0" timeOffset="4320.2957">8540 1753 189,'0'0'117,"0"0"-6,-15 0-105,-18 0 1,-11 29-7,-4 5 1,3 17-2,4 5 0,4-1 0,12 4 0,13-8 3,12-2 0,8-20 1,25 1 1,15-20-4,15-10 0,4-4-3,7-28 2,-11-1 5,-11-4-2,-15 4 7,-18 7 0,-12-4 0,-7 16 0,0-5-7,0 11 1,0 4-4,0 4 1,-4 12 1,4 18 0,0 14-1,0-5 0,0 7-3,7-21 1,1 5-1,-5-16 1,9-9 1,-1-5 1,7 0 0,1-23 0,7-10 1,-8 7 1,9-3 1,-10 6 1,-1 13-1,-1 6 0,-1 4-2,-3 8 0,8 12-5,-1 15 1,5-13-16,10 3 1,-7-2-24,7-17-2,0-6 8,1 0-2,-1-14 42,-7-15 0,-8 10 35,-6-10-1,-1 9-7,-11 6-1,0 8-23,0 6 0,0 0-6,0 17 1,4 9-2,0 8 1,17-5-2,-2 8 1,3-15-4,4-3 1,-11-12 0,-1-7-2,-6-7 4,-4-26 0,-4-4 2,4-4 0,-4-8 1,7 13 1,4 3-1,4 11 0,7 15-1,0 7 0,1 0 0,-1 11 0,-8 18 0,-2 5 0,-1-5-1,0 4 1,0-11-1,-8-4 1,5 1 1,0-15 1,-5-4-1,16 0 1,-8-19-3,4-3 0,-4 0-2,-3 0 0,-2 11-1,5 6 1,1 5 0,7 5 1,-1 9 1,8 5 0,-8-4 1,12-1 0,-8-3 3,4-11 0,-8 0 2,-7-11 0,-3-14-3,-8-17 1,0 3-5,-4-9 0,-7 6-23,-3 13 1,2 0-98,5 7-8,7 14 14</inkml:trace>
  <inkml:trace contextRef="#ctx0" brushRef="#br0" timeOffset="4704.4109">10085 1945 192,'0'3'117,"0"5"-6,0 6-104,0 16 0,-4 3-5,4 1 1,-4-1 0,4 0 0,0-14 2,0-9 0,0-6-4,8-4 1,3-22-4,15-15 0,8 1 8,-1 2 1,3 8 7,-2 15 0,-1 11-7,-11 0 2,8 8-9,-4 21 0,-7 1-3,-1-2 1,0 6-50,-14-15 0,-4-1-79,0-11-11,-18-7 51</inkml:trace>
  <inkml:trace contextRef="#ctx0" brushRef="#br0" timeOffset="9449.8341">9711 2978 154,'-4'-3'106,"1"3"-6,-1 0-87,0 0 0,0 7-10,4 18 1,-3 19-3,-5 12 1,-3 4-2,3 6 0,2-3-6,-2-19 1,4-18-8,0-8 1,4-18 0,0-15 0,0-22 7,0-22 1,8 1 16,0 2 0,2 15 6,-3 8 1,1 14-10,0 9 1,-1 10-6,1 0 0,6 22-3,1 11 1,4 11-2,-5 1 0,9-1-6,-8 0 0,-8-11-3,11-14 0,1-12 1,-5-7 1,5-30 3,0-21 0,3-8 7,0-4 1,0 8 9,-3 10 0,3 5-1,-11 22 1,-4 7-5,8 11 0,4 3-3,-5 19 0,2 20-3,6 5 0,-4 1-1,1 7 0,-1-7-16,-3 3 1,-4-10-78,4-11-2,-8-4-20,1-15-5</inkml:trace>
  <inkml:trace contextRef="#ctx0" brushRef="#br0" timeOffset="9785.9349">10648 2893 118,'0'-3'92,"0"-5"-6,0 1-71,-15 3 2,-7 4-2,-8 0 1,-3 30 1,-1 18 1,1 10-7,11 20 0,15-1-7,7 8 0,3-7-7,27-15 1,7-15-37,3-8 0,-2-21-70,-1-12-9,-12-7 35</inkml:trace>
  <inkml:trace contextRef="#ctx0" brushRef="#br0" timeOffset="10322.0957">10848 3141 120,'0'-4'108,"0"0"-8,0 1-72,-11 3 3,-4 0-23,-3 3 1,10 19-6,1 8 0,7 0-2,0-1 1,3-3-1,12 0 0,11-12-2,-7 1 1,2-15-1,2 0 1,-8-15 0,-1-4 1,-2-6-1,-5-1 1,1 1-2,-5 6 1,4 8-1,4 6 1,8 5 0,0 0 0,-5 20 0,16-2 0,-8 0 1,5-3 0,-9-7 2,4-5 0,-11-3 0,-7-7 0,-1-15-2,-3-4 1,0-4-10,0-3 0,-3 0-40,3-4 1,-7 0-60,7-7-9,0-9 43</inkml:trace>
  <inkml:trace contextRef="#ctx0" brushRef="#br0" timeOffset="10586.1749">11173 2797 144,'4'-4'115,"11"4"-8,11 0-76,0 15-2,19 15-19,-1 10 1,0 13-9,-14 5 1,-8 13-2,-14 10 1,-8 7 0,0 0 0,-15-10 1,-11-15 1,-4-8-2,-7-11 1,4-14-33,7-4 0,4-15-92,11-7-9,11-4 27</inkml:trace>
  <inkml:trace contextRef="#ctx0" brushRef="#br0" timeOffset="11154.3453">12259 3081 85,'-4'0'104,"-7"-3"-7,8 3-50,-1-4 0,4 4-25,0-5-1,0 5-12,15 0 0,7 0-5,14 0 0,16 0-4,4 5 0,-4-1-17,-4-4 1,-14 0-71,-20 0-3,-10 3-21,-4 1-4</inkml:trace>
  <inkml:trace contextRef="#ctx0" brushRef="#br0" timeOffset="11355.4056">12274 3240 213,'0'0'132,"11"0"-5,14 0-113,9-4 0,7 4-21,3 0 0,4 0-100,4 0-3,4 0-23,3 0-3</inkml:trace>
  <inkml:trace contextRef="#ctx0" brushRef="#br0" timeOffset="12042.6117">13603 2495 128,'0'-8'111,"0"-7"-8,0 1-71,-3-2 1,3 10-20,-4 6 0,4 0-5,0 26 0,0 18 1,0 18 0,7 20-1,-3 17 1,3 19-1,1 8 0,-1 3-3,-3-11 1,-4-7-6,4-16 0,-4-17 0,0-18 0,0-13-8,0-17 2,0-16-47,0-10 0,0-4-74,0-4-10,0-18 47</inkml:trace>
  <inkml:trace contextRef="#ctx0" brushRef="#br0" timeOffset="12634.7893">14462 2686 150,'0'-4'110,"-7"1"-7,-19-3-77,-7 6-2,-11 0-6,-5 27 0,-2 11-8,6 26 1,0 9-8,20 4 1,10 4-3,15-3 1,0-12-1,30-14 0,14-15 0,4-15 0,4-19 1,0-3 0,-4-25 1,-11-8 0,-4-4 1,-10 0 1,-9 15-2,-7 3 2,-7 8-7,0 11 1,4 4-2,0 22 1,7 4-23,4 6 0,0-3-102,-4-3-9,-7-8 16</inkml:trace>
  <inkml:trace contextRef="#ctx0" brushRef="#br0" timeOffset="12819.8448">14400 3118 161,'0'-7'108,"7"0"-6,19-1-98,11 1 1,0 3-66,4-3-1,0-2-44,-4 3-4,-8-1 69</inkml:trace>
  <inkml:trace contextRef="#ctx0" brushRef="#br0" timeOffset="13106.9309">15037 2761 162,'0'-8'108,"-4"1"-7,-7 3-85,-11 4-1,-4 11 0,-4 26 0,-4 11-3,-2 15 1,13 18-7,9 3 1,10 5-10,4 3 1,11-10-33,7-20 1,20-17-85,3-23-9,-5-19 28</inkml:trace>
  <inkml:trace contextRef="#ctx0" brushRef="#br0" timeOffset="13331.9984">15255 3066 149,'11'-6'121,"4"-3"-7,4 2-78,7 5 0,-8 2-20,-7 14 0,8 15-10,-12 12 0,-7-5-6,0 13 1,-4-9-27,-22 5 1,1-12-102,-16-18-9,4-15 17</inkml:trace>
  <inkml:trace contextRef="#ctx0" brushRef="#br0" timeOffset="13507.0509">15266 2720 210,'4'-11'135,"3"-5"-5,-3 2-113,4 8 2,-8 1-33,4 5 1,-1 8-90,4 21-1,8 1-25,4 14-8</inkml:trace>
  <inkml:trace contextRef="#ctx0" brushRef="#br0" timeOffset="14051.2141">15618 3048 186,'0'-4'116,"0"4"-7,0 0-99,0 0 1,0 4-5,0 14 0,0 5-4,0 10 0,0-11 0,0 1 0,8-5 1,-1-7 0,1-11-2,6 0 1,1 0-2,-4-16 1,1-2-2,-2 7 0,-3 1-2,5 6 0,-5 4 1,5 0 0,6 18 1,-11-2 0,12 2 2,-11-7 1,2-8 3,1-3 1,4-3 1,-3-20 0,-2-10-3,9 0 0,-8-9-13,-3 6 1,-4-4-41,-4-1 0,0 11-69,0-2-10,0 6 41</inkml:trace>
  <inkml:trace contextRef="#ctx0" brushRef="#br0" timeOffset="14315.2933">15948 2753 146,'0'-4'118,"3"-3"-8,8 3-74,4 4-1,11 0-19,4 8 0,-1 25-11,5 15 0,-12 11-3,-11 15 1,-7-1 0,-4 1 0,-11-1-1,-15-13 1,-8-4-7,5-16 0,3-18-41,8-4 1,6-10-82,9-8-10,3-8 38</inkml:trace>
  <inkml:trace contextRef="#ctx0" brushRef="#br0" timeOffset="14747.4229">16537 2402 210,'0'-7'124,"0"3"-5,-4 0-109,0 4 0,1 0-1,3 26 0,0 12-2,0 9 0,3 20-5,12 10 2,0 16-4,0 17 0,4 5 0,-13 3 0,-6-4 0,0-8 0,0-13 0,0-23 0,0-18 0,0-23 0,0-10-3,0-11 1,0-5-108,-3-3-4,0 0-27</inkml:trace>
  <inkml:trace contextRef="#ctx0" brushRef="#br0" timeOffset="16139.8405">10300 4318 98,'-8'-4'96,"-11"-7"-6,-14 7-56,-15 4 0,-7 4-12,-9 26 0,5-1-15,7 23 0,19 7-6,22 3 0,11-3 0,15-7 0,25-11 0,20-23 1,14-18 2,0 0 0,1-26 4,-13-7 0,-18-4-3,-21-3 0,-23 10-13,0-3 0,-26 0-53,-15-1 0,0 9-52,1-2-11,3-2 60</inkml:trace>
  <inkml:trace contextRef="#ctx0" brushRef="#br0" timeOffset="16403.9197">10129 4123 213,'-4'-4'133,"-3"4"-6,3-4-112,1 4 1,-1 4-13,4 21 1,4 20-4,14 18 0,1 14 0,3 12 0,-3 3 0,-1 4 0,-7-8 0,-4-14 0,-3-11-32,4-22 1,-8-9-100,0-20-7,0-12 23</inkml:trace>
  <inkml:trace contextRef="#ctx0" brushRef="#br0" timeOffset="16748.0229">10855 4111 186,'0'0'117,"0"0"-6,-15 0-100,-11 4 2,8 22-7,-5 14 1,-2 19-2,10 19 0,4 10-3,11 8 1,0-4-4,22-7 0,11-18-25,1-19 0,10-15-94,-7-22-7,-4-11 19</inkml:trace>
  <inkml:trace contextRef="#ctx0" brushRef="#br0" timeOffset="17492.2461">11114 4414 188,'0'-4'126,"0"0"-7,0-3-102,0 7 0,0 0-15,-3 0 1,-1 19-3,1 10 0,3 4 0,0-7 0,0 0 0,7-8 1,4-10-1,0-8 0,4 0 0,-4-4 0,-4-7-1,0-12 1,5 9-2,3 0 0,-1 6-1,5 4 1,-4 4 1,10 0 0,-2 0 1,-8 8 0,7-4 3,-7 6 0,-4-10 1,-8 0 1,1 0-3,-4-18 0,0-16-9,0 2 0,-4-9-36,1-7 0,3-1-33,0-2-4,0 7 46,0 10 1,3 6 78,1 5-2,-4 12 14,8 11-2,-1 0-16,12 0-1,14 11-18,0 12 0,12 5-12,-1 17 1,-3 7-5,-15 18 0,-11 3-1,-15 13 1,-4-5-2,-19-4 1,-2-10-6,-5-13 2,-3-16-47,11-13 0,3-10-83,8-15-11,11-15 47</inkml:trace>
  <inkml:trace contextRef="#ctx0" brushRef="#br0" timeOffset="18021.4048">12652 4432 104,'-4'0'103,"0"0"-6,1 4-53,-1-1 2,4 1-20,11-4 1,18 0-28,12 0 1,3 0-77,-6 0-2,3-7-40,-16 3-9,-10 0 85</inkml:trace>
  <inkml:trace contextRef="#ctx0" brushRef="#br0" timeOffset="18163.4474">12648 4532 194,'0'3'123,"4"5"-5,21-4-121,23-4 0,12 0-115,14-8-6,-4-19 5</inkml:trace>
  <inkml:trace contextRef="#ctx0" brushRef="#br0" timeOffset="19027.7066">14493 3967 124,'3'-14'114,"1"-5"-10,-1 0-67,4-7 0,-3 16-23,-4 6 0,0 4-8,0 14 0,0 27-3,-7 11 1,-11 18-3,-12 4 1,-7 18 0,0 15 0,-4 4 0,0 11 1,12-4-2,-1-11 1,8-11-1,3-15 1,9-22 0,6-15 1,4-18 0,0-8 0,4-18-1,6 0 0,1 0-1,12-10 1,2 2 0,16 1 1,11-1-1,11 1 0,4 3-1,-4-3 1,-11 3-4,-15 0 1,-12 4-11,-6 0 0,-15 0-102,-4 4-3,0 0-15</inkml:trace>
  <inkml:trace contextRef="#ctx0" brushRef="#br0" timeOffset="19652.8941">15318 4163 170,'0'-4'117,"-15"4"-6,-7 0-90,-8 0 1,-7 4-11,0 22 1,-11 14-7,12 15 0,5 9-3,2 2 1,18 4-1,11-7 0,4-12 0,25-10 0,9-19 0,6-11 0,8-11 0,-4-15 1,-8-11 0,-3-7 0,-14 0-1,-9 15 1,-6 3-2,-5 11 2,-3 4-3,8 11 0,-4 15-15,-1 7 1,5 4-82,0-11-3,-1 3-27,0-14-10</inkml:trace>
  <inkml:trace contextRef="#ctx0" brushRef="#br0" timeOffset="19820.9445">15318 4495 154,'0'-3'111,"0"-1"-8,0-4-90,0-3 1,4 4-29,15 3 0,10 4-85,8 0-9,15 0 8</inkml:trace>
  <inkml:trace contextRef="#ctx0" brushRef="#br0" timeOffset="20108.0306">15829 4214 182,'0'0'118,"-3"-4"-7,-5 4-97,0 4 0,1 22-6,-7 18 1,-9 12-2,5 7 0,-1 11-3,8-1 1,11-2-8,0-9 1,19-14-40,10-11 0,8-15-80,8-14-10,3-8 38</inkml:trace>
  <inkml:trace contextRef="#ctx0" brushRef="#br0" timeOffset="20333.0981">16126 4443 196,'7'-4'130,"8"1"-7,7 3-101,1 0 0,-6 14-15,-1 20 0,-13 2-6,-3 9 2,-7 3-10,-15-4 1,-8-3-52,-7-11-1,4-12-68,-5-18-12,5-11 55</inkml:trace>
  <inkml:trace contextRef="#ctx0" brushRef="#br0" timeOffset="20501.1485">16137 4126 229,'0'-3'129,"0"-1"-3,0 0-125,0 4 1,0 0-43,7 8 0,4 20-84,4 6-9,4 3 34</inkml:trace>
  <inkml:trace contextRef="#ctx0" brushRef="#br0" timeOffset="21300.3882">16481 4436 180,'0'0'112,"0"0"-5,4 18-100,0 12 0,0-4-5,-1 11 1,4-11 0,4 3 0,4-14 2,0-8 0,0-7-1,-4 0 1,8-18-3,-5-12 1,1 12-2,-7-5 0,-1 4-2,8 13 1,-4 2-2,4 4 1,0 0 0,-5 4 1,5 14 0,0 1 0,4-1 1,-8-10 0,7 6 3,-10-14 0,6 0 8,-6 0 0,-1-22-1,1-8 0,-1-10-19,-3-5 1,0-6-31,-4-4 0,7-1-16,0-3 1,8 11 28,-7 11 0,3 4 51,-7 7 0,0 11 19,-4 4 2,0 4-13,14 7 1,12 0-17,15 15 0,7 11-14,-4 18 1,4 8-5,-18 7 0,-15 14 0,-15 9 0,-8 10 0,-29 4 0,-7-8 0,0-11 0,-20-6-9,9-19 1,-1-8-121,12-22-5,-1-18-6</inkml:trace>
  <inkml:trace contextRef="#ctx0" brushRef="#br0" timeOffset="46058.8135">4396 6956 11,'-4'0'46,"4"-7"3,-4-8-1,4 0-1,0-3-18,0 3 0,0 4-19,-3 0 1,-5 7-10,1 4 0,0 8-2,3 22 0,-3 3 1,7 11 0,0-4 0,0-7 1,3 8-1,16-15 1,3-7 0,0-8 1,0-11-1,-3 0 1,-1-22-1,-10-8 2,-5-7 1,-3 15 0,0 3-1,0 8 0,0 11-3,0 0 0,12 19 0,6 3 0,4 7 0,1-3 1,2-3 1,2-8 0,-6-12 1,-5-3 1,-5-11-1,-7-19 0,-4-14-2,0 0 0,-4-8-1,-4 11 1,1 5-2,-1 10 1,4 11-23,4 12 1,0 3-69,0 0-5,8 6 24</inkml:trace>
  <inkml:trace contextRef="#ctx0" brushRef="#br0" timeOffset="46267.8762">4936 6953 107,'0'0'88,"8"0"-4,0 0-74,-1 0 1,7-12-39,-2 5 0,14 4-58,-12 3-4,-3 0 30</inkml:trace>
  <inkml:trace contextRef="#ctx0" brushRef="#br0" timeOffset="46410.9191">5022 7038 155,'0'0'101,"0"0"-6,11 0-107,11-8 0,8 1-85,7-4-6,-4-7 13</inkml:trace>
  <inkml:trace contextRef="#ctx0" brushRef="#br0" timeOffset="47547.2599">5744 6697 134,'-4'0'97,"4"0"-6,0-3-78,0-4 1,15-3-4,0-2 2,11-7-3,-4 5 1,-7 2-1,0 6 1,-4 2-1,-4 0 1,-3 0-3,7 4 0,-7 0-2,-1 12 0,1 9-1,0 21 0,-4 5-2,8 8 1,3 8-2,-4-4 1,-4-4-4,1-7 1,-4-4-19,0-14 1,0-11-64,0-8-2,-7-11-25,0 0-7</inkml:trace>
  <inkml:trace contextRef="#ctx0" brushRef="#br0" timeOffset="47724.313">5811 7089 115,'0'4'108,"-4"0"-7,1 3-67,-1-3 3,4-4-25,4 0 0,17 0-28,13-8 1,11-3-95,10 4-9,4-5 14</inkml:trace>
  <inkml:trace contextRef="#ctx0" brushRef="#br0" timeOffset="47867.3559">6273 7060 187,'0'0'118,"0"0"-6,0 0-107,0 0 0,4 0-117,4 0-5,-1 0-7</inkml:trace>
  <inkml:trace contextRef="#ctx0" brushRef="#br0" timeOffset="49011.6991">10462 6488 131,'0'-4'114,"0"-4"-8,0 5-73,0 3-2,0 3-21,-14 27 1,3 11-7,-8 11 0,5-8-9,-1 7 0,-1-2-42,5-13-2,4 1-64,4-22-10,3-15 46</inkml:trace>
  <inkml:trace contextRef="#ctx0" brushRef="#br0" timeOffset="49403.8167">10366 6566 171,'0'-12'119,"4"-2"-7,3-1-93,5 7 1,3 8-14,6 0 1,-2 15-5,3 15 0,1 7-2,2-4 0,-2 4-3,2-5 0,-2-5 0,3-1 1,-4-19 2,0-7 1,4-18 0,0-16 0,4-10 0,-12-4 1,8-1 1,-7 13 1,-5 10 0,5 8 1,-8 14-3,4 4 1,-1 19-3,5 14 1,3 7-19,8 8 0,-1 1-89,9-6-4,-5 2-6</inkml:trace>
  <inkml:trace contextRef="#ctx0" brushRef="#br0" timeOffset="49778.9292">11762 6466 76,'0'-8'80,"0"-7"-3,0 1-46,-18-1 0,3 7-4,-10 1 0,-13 7-8,-6 0 0,-12 19-7,-6 25 0,-1 11-4,14 8 0,27 11-6,14-8 0,12-3-3,26-4 1,18-18-4,12-15 0,-5-12-10,-7-3 0,-11-11-57,-11 0-1,-11 0-35,-11 0-4</inkml:trace>
  <inkml:trace contextRef="#ctx0" brushRef="#br0" timeOffset="50117.0306">11992 6620 194,'0'-3'122,"0"-4"-6,4-1-103,-4 1 0,4-1-4,-4 8 1,4 0 1,-4 23 0,0 2-6,0 17 2,0-6-12,0 5 2,3-16-45,0 1 1,1-7-82,4-19-10,7 0 43</inkml:trace>
  <inkml:trace contextRef="#ctx0" brushRef="#br0" timeOffset="50379.1092">12148 6414 155,'4'-4'118,"3"0"-7,15 1-84,15 3 1,7 3-17,4 20 1,4 21-6,-22 8 0,-8 10-5,-22 16 1,-18 0-16,-23 3 1,-14-15-108,-1-11-7,8-10 2</inkml:trace>
  <inkml:trace contextRef="#ctx0" brushRef="#br0" timeOffset="51236.3663">14933 6554 71,'8'-4'90,"-1"-6"-5,4-9-47,-8 1 0,-3-1-22,-14 4 1,-27 8-4,-22 7 0,-19 0 1,1 7 0,3 15-8,12 4 1,29 7-6,26 4 1,18 8-2,38 0 1,28-9-11,6-21 0,-2-4-19,-6-11 0,-19 0-49,-23-26-4,-14-8-11,-15-13 1</inkml:trace>
  <inkml:trace contextRef="#ctx0" brushRef="#br0" timeOffset="51427.4236">14781 6308 172,'-4'-5'125,"1"2"-9,-5-1-85,8 4 0,0 16-17,0 19 1,8 13-12,-1 12 1,1 10-4,-4 11 0,-4 0-22,0 4 1,0-15-109,0-11-6,10-19 10</inkml:trace>
  <inkml:trace contextRef="#ctx0" brushRef="#br0" timeOffset="51732.5151">15648 6303 158,'-15'0'114,"0"0"-8,-22 15-82,0 22 0,-7 18-11,10 11 1,9 8-9,10 8 0,15-5-6,3-14 0,27 0-27,11-15 0,7-18-91,4-20-8,-4-10 22</inkml:trace>
  <inkml:trace contextRef="#ctx0" brushRef="#br0" timeOffset="52004.5967">15948 6576 166,'0'-4'131,"0"-2"-10,3 2-85,1 4 0,0 0-26,-4 0 1,0 6-11,0 13 0,0 11 0,0-1 0,0 8-40,0 0 1,7-11-92,4-4-9,5-18 34</inkml:trace>
  <inkml:trace contextRef="#ctx0" brushRef="#br0" timeOffset="52227.6636">16262 6355 211,'4'0'135,"11"0"-6,14 4-113,-6 25 1,-1 8-16,0 18 1,-10 12-2,-12 6 0,-4 1-16,-40 4 1,-16-8-115,-11-11-5,-13-11 3</inkml:trace>
  <inkml:trace contextRef="#ctx0" brushRef="#br0" timeOffset="53948.1796">4559 7993 151,'-7'-3'103,"-1"-5"-8,-3 8-89,-4 0 1,-3 26-6,10 11 1,1 15-2,7-5 1,0 6-1,0-13 0,15-10-1,3-8 1,4-15 0,-3-7 0,-1-11 0,-3-15 0,-4-3 0,-3-1 0,-1 12-2,0 3 1,1 11 0,7 4 1,7 4-1,11 11 1,-3-4 0,0 0 1,-5-4 4,-6-7 1,-4 0-1,-4-18 2,-8-12-6,-3-9 0,0 1-25,0-3 2,0 12-80,-3-5-8,3 12 20</inkml:trace>
  <inkml:trace contextRef="#ctx0" brushRef="#br0" timeOffset="54253.2711">5144 8026 134,'0'0'98,"4"0"-6,11 0-89,-1 0 0,5 0-41,-8 5 0,4 6-13,-8 10-2,-3 5 59,-4 9 1,0-15 41,0 7-1,0-12-13,0-8-2,15-3-37,7-4 2,23-8-90,7-14-6,6-8 11</inkml:trace>
  <inkml:trace contextRef="#ctx0" brushRef="#br0" timeOffset="54604.3764">5796 7857 161,'11'-8'113,"11"5"-6,12-5-88,7 5 0,7 3-13,-15 3 1,-3 23-6,-12 15 1,-7 14-3,-11 4 1,0 0 0,-19-7 1,1-4 0,-4-11 1,10-11-2,12-12 2,8-7-1,33-7 0,14 0-16,5-18 1,-1 0-100,-3 3-7,-23 1 6</inkml:trace>
  <inkml:trace contextRef="#ctx0" brushRef="#br0" timeOffset="55724.7124">10870 7968 90,'0'-11'107,"3"-8"-7,1-3-51,-4 3 1,0 6-28,0 4 0,0 9-14,-4 0 0,-7 27-5,-3 20 1,-1 8-2,4 4 0,0 2-3,7-14 1,4-11-6,0-17 0,7-15-2,16-4 1,-5-23 4,-3-17 0,-4-8 4,-3-8 0,-5 9 5,-3 6 0,4 4 0,0 19 1,0 9-5,3 9 0,4 12-2,0 18 1,8-1-2,-1 5 0,4-5-3,0 1 0,-3-8-1,7-7 1,0-15 2,3-4 0,1-29 1,-8-11 1,1-5 1,-1-2 1,-4 10 3,-3 12 0,11 10 0,-4 15 0,-3 4-4,11 11 1,-5 19-8,-2 7 0,-1 7-35,4 0-1,-4-6-74,11-2-10,-3-6 35</inkml:trace>
  <inkml:trace contextRef="#ctx0" brushRef="#br0" timeOffset="55996.794">11904 7702 118,'0'-15'105,"-4"8"-7,-7-4-69,-1 11 2,1 0-15,4 18-1,3 23-8,-3 17 1,0 17-6,3 13 0,4 5 0,0-2 0,18-6-12,8-18 0,7-11-103,-6-24-8,9-21 5</inkml:trace>
  <inkml:trace contextRef="#ctx0" brushRef="#br0" timeOffset="56444.9284">12344 7908 115,'11'0'105,"0"0"-8,0-3-68,1 0 0,-9-2-21,1 5 0,-4 0-7,0 0 0,0 11 0,0 8 0,0 11 0,0-5 1,-4 15-1,-14-2 0,-1 6 1,-7-11 0,4 1 1,7-8 0,15-12 0,0-10 0,26-1-8,11-3 1,0 0-37,8 0 2,3-7-67,-4-4-8,-7-7 34</inkml:trace>
  <inkml:trace contextRef="#ctx0" brushRef="#br0" timeOffset="56733.0148">12655 7706 154,'0'0'112,"0"-4"-7,7 0-79,20 4-1,6 0-9,11 8-2,12 25-9,-1 10 1,1 21-5,-8 1 1,-26 17-7,-22 7 1,-3 3-20,-45-11 0,-8-7-92,-15-15-7,-2-18 12</inkml:trace>
  <inkml:trace contextRef="#ctx0" brushRef="#br0" timeOffset="57805.3364">15607 7779 101,'0'-3'91,"0"-9"-6,-11 1-65,-19-7 0,-14 7-4,-12 7 0,-14 4-3,0 12 2,-5 20-9,20 2-1,18 10-4,22 1 1,15-1-1,41 3 0,15-9-6,13-12 1,-2-16-24,-7-10 3,-12 0-52,-19-26-5,-10-18-5,-15-11 2</inkml:trace>
  <inkml:trace contextRef="#ctx0" brushRef="#br0" timeOffset="58005.3964">15418 7606 146,'-8'-7'109,"5"-4"-7,-1-4-75,4 11-1,0 4-12,0 19 1,0 14-9,0 19 0,0 10-4,0 16 0,4 11-24,-1-1 0,13 0-96,-1-15-8,6-13 17</inkml:trace>
  <inkml:trace contextRef="#ctx0" brushRef="#br0" timeOffset="58310.4879">16200 7595 159,'0'0'110,"-11"0"-8,-12 7-82,-10 23-1,0 25-7,-5 19 0,13 3-10,6 12 1,15 0-24,4-12 1,19-7-94,14-18-8,15-26 15</inkml:trace>
  <inkml:trace contextRef="#ctx0" brushRef="#br0" timeOffset="58614.5791">16348 7817 143,'3'-4'111,"8"0"-9,4 4-79,8 0 0,3 0-16,3 11 0,1 11-5,-5 8 0,-6 3-1,-19 8 1,0-9-1,-15 3 1,0-14-1,5-10 1,10 0-4,0-11 1,25 0-34,20-4-1,10-14-75,1-19-9,3 0 32</inkml:trace>
  <inkml:trace contextRef="#ctx0" brushRef="#br0" timeOffset="58821.6412">16910 7683 136,'0'-3'116,"4"-4"-9,4-1-66,11 8-2,10 0-17,4 22 1,12 19-14,-12 17 1,-11 20-12,-18 15 1,-15 6-55,-41 8 0,-30-8-74,-18 5-10,-14-19 55</inkml:trace>
  <inkml:trace contextRef="#ctx0" brushRef="#br0" timeOffset="60054.0108">4733 9319 82,'-4'0'84,"4"-8"-4,-11-14-48,8 7-2,-1-7-12,0 11-1,0 7-14,-3 4 0,-12 19-3,9 14 0,-5 12-1,7 2 1,8-10-1,0 0 1,8-15-2,14-12 1,4-10-3,-8 0 0,4-14 1,-3-15 1,-8 3 2,4 0 1,-8 15 0,1 0 0,3 11-1,3 0 1,9 15-1,2 7 0,5 0 0,0 4 0,4-12 1,-9-10 1,5-4 1,-12-10 1,-3-28-1,-15-10 0,0 1-2,0-5 0,-15 7-11,8 12 1,3 4-85,4 7-8,0 3 7</inkml:trace>
  <inkml:trace contextRef="#ctx0" brushRef="#br0" timeOffset="60239.0663">5329 9315 110,'0'0'92,"7"0"-6,5 0-77,3 0 0,7 0-94,0-4-6,0-3 0</inkml:trace>
  <inkml:trace contextRef="#ctx0" brushRef="#br0" timeOffset="60358.102">5533 9425 114,'7'0'0,"26"-11"0,12-11-83</inkml:trace>
  <inkml:trace contextRef="#ctx0" brushRef="#br0" timeOffset="60806.2364">6073 9075 144,'0'-4'105,"8"-3"-8,26-4-78,10-1 0,15-2-10,0 10 1,-7 4-8,-4 0 1,-18 22-3,-22-3 0,-8 17-1,0-6 0,-8 11 0,-11-8 0,-3-4 0,15-2 0,7-9 0,0 0 0,29-3 0,-2-4 1,10 1 1,-8 2 0,-3 12 1,-15-4 1,-11 15-5,-7 3 0,-31 12-59,-2 0 0,-12-4-49,-7-12-8,10-6 66</inkml:trace>
  <inkml:trace contextRef="#ctx0" brushRef="#br0" timeOffset="61750.5196">11204 8912 207,'0'0'125,"0"4"-7,-4 11-109,4 22 0,-8 3-7,5 8 1,3 4-9,0-11 0,0 3-10,0-18 1,0-8 0,11-18 1,-4 0 7,0-33 0,-3-15 8,7-8 1,-3 1 9,-1-1 1,8 27 2,-1 7 0,2 11-7,-5 11 0,11 19-6,-3 10 1,2 4-4,-2 4 1,0-7-8,3-5 1,-7-9-3,0-14 2,-5-2 7,13-6 0,-4-24 6,-1-3 0,8-8 5,-4 8 0,4 4 1,-12 7 0,1 18-5,4 4 0,-1 33-17,1 3 0,10 24-64,-2-19-1,17-1-39,4-10-9,4-19 73</inkml:trace>
  <inkml:trace contextRef="#ctx0" brushRef="#br0" timeOffset="61975.5871">12244 8820 177,'-15'0'116,"-4"0"-5,-17 11-92,6 26 1,-4 15-8,9 17 0,10 13-10,15 3 1,0 0-46,26-7 0,15-20-80,-1-17-11,12-23 43</inkml:trace>
  <inkml:trace contextRef="#ctx0" brushRef="#br0" timeOffset="62342.6972">12577 8989 197,'8'-2'119,"10"-6"-5,8 4-108,-3 4 1,-5 0-8,-7 22 1,-3 12-3,-8 6 2,-12 1-2,-3-12 1,1 1 0,14-16 0,0-6 1,7-8 1,30 0 1,-4 0 0,12 3 4,-15 5 0,-1 3 2,-10 7 1,-12 5-6,-7-1 0,0 11-23,-22-7 1,-1 3-98,2-6-8,6-8 14</inkml:trace>
  <inkml:trace contextRef="#ctx0" brushRef="#br0" timeOffset="62567.7647">13041 8886 185,'7'0'132,"7"0"-6,9 30-98,2 11 0,9 18-23,-8 11 2,4 8-18,-20 6 2,-10 2-52,-33-2 0,-19-11-64,-18-9-10,-8-17 55</inkml:trace>
  <inkml:trace contextRef="#ctx0" brushRef="#br0" timeOffset="63166.9444">15989 8842 100,'-4'0'89,"-22"0"-4,-15 0-63,-18 0-1,0 4-7,-8 22-1,4 14-5,11 8 1,8 12-5,29-5 0,15 0-3,15-7 0,37-15-9,11-15 2,7-10-72,-11-8-5,0-33-19</inkml:trace>
  <inkml:trace contextRef="#ctx0" brushRef="#br0" timeOffset="63367.0044">15818 8795 165,'-15'-12'127,"-3"-6"-10,-8 2-87,0 6 0,11 10-17,7 14 0,8 31-7,0 25 1,0 15-6,16 15 1,-1-8-24,3 8 1,-7-8-109,4-11-6,0-22 10</inkml:trace>
  <inkml:trace contextRef="#ctx0" brushRef="#br0" timeOffset="63640.0863">16396 8864 182,'0'-6'121,"0"-2"-7,-15 4-96,-4 4 1,-10 22-6,-1 26 1,-3 15-5,14 25 0,5 9-16,14-5 0,11-4-105,15-14-3,14-19-17</inkml:trace>
  <inkml:trace contextRef="#ctx0" brushRef="#br0" timeOffset="64023.2012">16655 9016 194,'0'0'122,"7"0"-5,12 0-105,-4 15 0,-4 10-9,8 5 0,-4 0-2,-8-5 0,0 5-3,-7-12 1,4-3-1,-4-4 1,15-3 1,0-4 0,10-4 2,-2 2 1,2 6 3,-13 11 1,-12 6-2,-4 5 0,-25-4-8,-2 11 0,-5-4-35,6-4 1,-4 2-86,17-17-9,-2-10 31</inkml:trace>
  <inkml:trace contextRef="#ctx0" brushRef="#br0" timeOffset="64247.2684">17093 8931 221,'14'7'134,"1"26"-4,18 16-118,-10 13 2,-9 16-14,-14 10 0,-11 8-32,-33 4 2,-23-8-101,-10-14-7,-9-8 22</inkml:trace>
  <inkml:trace contextRef="#ctx0" brushRef="#br0" timeOffset="64904.4655">11944 10355 194,'0'15'71,"0"18"-4,4 16-178,3-5-9,0 11 44</inkml:trace>
  <inkml:trace contextRef="#ctx0" brushRef="#br0" timeOffset="65047.5084">12066 11702 178,'0'34'0,"0"13"0,8 20-115</inkml:trace>
  <inkml:trace contextRef="#ctx0" brushRef="#br0" timeOffset="65376.6071">12085 15511 221,'4'48'49,"3"26"-1,4 26-173,0-1-11,-4-28 82</inkml:trace>
  <inkml:trace contextRef="#ctx0" brushRef="#br0" timeOffset="65855.7508">16159 10651 193,'7'14'79,"8"13"-4,11 20-156,0 8-5,3 4 1,-10 2 0</inkml:trace>
  <inkml:trace contextRef="#ctx0" brushRef="#br0" timeOffset="66007.7964">16200 12444 215,'-4'41'74,"1"22"-3,3 29-189,0 7-11,7-3 46</inkml:trace>
  <inkml:trace contextRef="#ctx0" brushRef="#br0" timeOffset="66175.8468">16218 15057 106,'-11'48'0,"-15"41"0,-18 29-80</inkml:trace>
  <inkml:trace contextRef="#ctx0" brushRef="#br0" timeOffset="112506.7419">5352 12950 130,'0'-4'95,"-4"1"-6,4-1-80,-4 4 0,-4 0-8,1 11 0,-4 14-2,0 20 1,4 3-1,7 0 1,0 0-1,7-8 1,11-11 1,5-9 1,-1-9 1,4-11 0,-4-4 0,4-14 0,-11-9 4,-7 1 1,-8 5-1,0 6 0,0 0-7,3 15 0,4 0 0,16 15 0,2 0 0,5 6 0,3-9 0,-3-5 0,0-3 2,-1-4 1,-10-4 2,-8-15-1,0-13-1,-11-12 1,0-5 0,-18 1 0,6 4-2,-3 15 0,8 6-21,0 16-1,7 7-86,0 0-9,22 7 15</inkml:trace>
  <inkml:trace contextRef="#ctx0" brushRef="#br0" timeOffset="112723.807">5915 13031 165,'3'0'106,"4"0"-6,12 0-103,3 0 0,8-3-74,3 3-4,4 0-22,-3 0-1</inkml:trace>
  <inkml:trace contextRef="#ctx0" brushRef="#br0" timeOffset="112873.852">6059 13134 147,'0'0'107,"0"0"-7,7 0-86,8 0 1,8 0-46,-2-8 3,13 1-76,-1 1-7,-3-3 31</inkml:trace>
  <inkml:trace contextRef="#ctx0" brushRef="#br0" timeOffset="113345.9936">6592 12858 123,'4'0'110,"-4"0"-8,0-4-71,4 4 2,-4 0-22,4-4 1,3 4-7,0-3 1,4-5-3,0-11 0,4 9 2,-4-1 1,-4-8 5,1 12 1,-1 3-1,-7 4 0,0 0-6,4 0 1,-4 15-4,4 11 1,-4 7-3,8 0 0,3 11 0,-4 4 0,0 4 0,-3-4 0,-4 0-12,0-7 2,0-15-64,0-1-2,0-14-50,0-11-11,-4 0 73</inkml:trace>
  <inkml:trace contextRef="#ctx0" brushRef="#br0" timeOffset="113547.0539">6622 13224 129,'0'0'100,"0"0"-7,0 0-71,0 0 2,0 0-9,11 0-1,15 0-63,0 0 2,7 0-64,1-12-8,10-11 58</inkml:trace>
  <inkml:trace contextRef="#ctx0" brushRef="#br0" timeOffset="114914.464">9973 12835 154,'0'-3'114,"0"-9"-8,4 9-82,-4-1-1,4 4-12,-4 0 1,0 4-6,0 18 0,0 3-4,-8 9 0,-3 3-3,5 0 0,-2 0-4,4-18 1,4-9-1,0-10 0,0-3 2,0-27 0,4-11 2,0-6 1,6 6 4,-2 8 0,3 3 2,0 12 0,4 3-2,0 11 0,-8 4-2,12 4 0,-8 22-2,0 7 1,0 4-1,0 4 0,8 3-1,-1-8 0,1-5-1,3-17 0,-3-14 0,6 0 0,-10-26 1,8-18 0,-5-4 1,-7 0 1,-3 4 3,3 7 1,0 7 4,7 18 1,1 9-2,3 3 0,0 15-5,4 19 0,0 2-3,0 5 0,-4 3-16,0 4 0,-11-11-78,12-7-1,-9-8-29,1-15-6</inkml:trace>
  <inkml:trace contextRef="#ctx0" brushRef="#br0" timeOffset="115226.5576">10877 12688 97,'0'-11'96,"0"-1"-7,0-6-57,0 7 0,-7-3-10,-4 14 0,0 0-7,-8 37 1,-6 10-6,6 12 0,0 15-6,5 0 0,14 3-3,3-10 0,27-8-19,-1-15 1,12-21-99,-4-13-8,0-10 10</inkml:trace>
  <inkml:trace contextRef="#ctx0" brushRef="#br0" timeOffset="115515.6443">11148 12886 178,'0'-2'123,"0"-9"-8,0 2-93,0-1 1,4 6-12,-1 4 1,1 4-7,-4 18 1,3 4-15,5 3 0,3 8-67,-3-8-1,7-2-47,-5-16-11,1-8 77</inkml:trace>
  <inkml:trace contextRef="#ctx0" brushRef="#br0" timeOffset="115762.7184">11318 12680 187,'4'0'124,"11"0"-7,14 0-99,1 15 1,11 11-13,-1 6 0,-6 17-4,-8-1 0,-15 11-4,-11 4 1,0 3-34,-11 0 1,-12-10-89,9-19-8,-1-19 27</inkml:trace>
  <inkml:trace contextRef="#ctx0" brushRef="#br0" timeOffset="116418.9152">12125 12392 181,'0'-4'119,"0"-2"-7,0-2-97,0-3 1,8 7-9,-8 4 1,0 0-3,0 15 1,0 7 0,0 15 1,-8 4-1,5 10 1,-9 8-2,2 4 0,-1 4-3,-4-1 2,7 4-4,1-3 0,-4 0 0,-4-9 0,0 1 0,7-18 0,-2-8 0,6-7 0,0-12 0,4-5 0,0-6 0,0-3 0,0 3 0,8-3 0,6 0 0,16 0 0,3 0 0,15-3 0,4 0 0,4-6 0,-4 6 0,-12-1 0,-6 4 0,-19 0 0,-12 0-32,-3 4 2,0-4-101,0 0-7,-7-4 22</inkml:trace>
  <inkml:trace contextRef="#ctx0" brushRef="#br0" timeOffset="117459.2272">12977 12765 64,'4'-3'91,"4"-9"-5,3 5-37,-8-3 0,-3-9-20,0 4 1,-22 4-16,-22 3 1,-8 5-8,-4 3 1,1 0-6,3 7 1,11 19-3,15 11 1,23-4 0,3 7 0,25-2-1,16-10 0,0-5-2,-8-15 0,8-8-17,-12 0 1,-14-26-47,-3-15 1,-12-7 14,0-4-2,0-3 94,-8 15 0,-3 3 19,3 18 0,1 4-26,4 8 0,3 7-14,0 0 0,0 15-14,3 18 1,1 15-8,-4 12 0,3 2 0,1 1 0,-4-4 0,8-1 0,-1-5-14,4-6 1,-3-14-117,2-15-4,-2-13-1</inkml:trace>
  <inkml:trace contextRef="#ctx0" brushRef="#br0" timeOffset="117827.3376">13396 12566 101,'0'-4'114,"0"1"-8,0-1-55,0 4 0,0 0-25,0 0 0,0 0-13,-7 26 1,-12 3-10,1 16 1,-9 3-5,9 6 0,7 2 0,11-5 0,4-6-4,25-8 2,4-8-43,12-7 0,0-14-85,-8-8-9,-4-8 39</inkml:trace>
  <inkml:trace contextRef="#ctx0" brushRef="#br0" timeOffset="118076.4123">13641 12776 214,'0'-3'135,"0"-1"-5,3 0-115,-3 4 2,0 0-17,4 0 0,0 8 0,-1 10 0,4 1 0,-3 10 0,0 0-22,3 1 1,1 0-109,-1-15-6,8-12 10</inkml:trace>
  <inkml:trace contextRef="#ctx0" brushRef="#br0" timeOffset="118323.4864">13852 12529 209,'3'0'134,"0"0"-6,9 0-111,7 11 1,10 15-16,1 18 1,11 15-3,-12 15 0,-10 3 0,-19 8 0,-8 0-27,-36-7 1,-23-12-104,-18-7-8,-19-22 18</inkml:trace>
  <inkml:trace contextRef="#ctx0" brushRef="#br0" timeOffset="119723.9064">5563 14101 144,'-4'0'112,"-3"-7"-9,-5 0-81,8 2 1,1 5-17,-1 5 0,-3 13-5,3 19 1,1 3-3,3 5 1,0-5-1,10-10 0,13-8 0,-1-14 0,4-8 0,0 0 1,-4-12 0,0-10 0,-11 0-2,-3 3 1,-1 9-1,-3 6 1,4 4 1,10 0 1,4 8 0,0 2 0,8 1 1,-4-3 1,-8-8 3,1 0 0,-8-8 2,4-17 0,-12-13-2,-3-5 0,0-13-5,0 8 1,-7 11-19,3 11 1,4 8-72,0 18-3,8 0-21,7 26-5</inkml:trace>
  <inkml:trace contextRef="#ctx0" brushRef="#br0" timeOffset="119916.9643">6040 14212 141,'4'0'123,"7"0"-10,7 0-79,9 0-1,-5-4-39,4-6-2,-1 2-50,-6 8 0,-7 0-52,2 3-10,-10 16 53</inkml:trace>
  <inkml:trace contextRef="#ctx0" brushRef="#br0" timeOffset="120044.0024">6222 14297 143,'0'0'111,"0"0"-9,0 0-81,18 0 0,8-7-43,12-8 1,6 4-85,4-7-9,11-1 22</inkml:trace>
  <inkml:trace contextRef="#ctx0" brushRef="#br0" timeOffset="120348.0936">6704 13991 197,'14'-8'121,"12"1"-5,7 3-107,8 4 1,-7 0-8,-1 19 1,-11 7-4,0 10 1,-14 12-1,-8 12 0,0-5 1,-16 0 0,2-11 1,3-14 0,11-15 1,8-15 0,25 0-14,7-12 1,27-17-109,-4 3-5,3 0 3</inkml:trace>
  <inkml:trace contextRef="#ctx0" brushRef="#br0" timeOffset="121332.3888">10277 13958 130,'0'-8'117,"-4"2"-9,4-6-72,-3 4-1,3 8-25,0 0 0,0 8-7,0 20 0,0 6-3,0 3 1,0 1-2,0-6 1,0-10-3,3-3 1,-3-19-1,0 0 1,0-26 1,0-3 1,0-12 4,0 4 1,8 0 3,7 11 1,0 8-4,7 3 1,0 11-4,-4 4 0,5 19-2,-5 11 0,5 3-4,-8 0 0,6 0-2,-2-3 0,0-16 4,-8-14 0,4 0 2,0-7 1,-5-26-1,-2-8 1,-1-3 2,1 12 1,7-10 2,-4 16 0,0 8-2,4 7 0,-4 11-3,-4 7 0,4 22-12,0 16 1,1-5-57,3 12-1,3-11-52,0-1-11,8-21 65</inkml:trace>
  <inkml:trace contextRef="#ctx0" brushRef="#br0" timeOffset="121636.48">11096 13718 179,'0'-12'113,"0"5"-6,-7 0-98,-5 7 1,-10 3-2,-4 33 1,8 10 1,-1 24 0,8 7-4,11 1 1,0-5-5,26-2 0,11-17-10,0-12 0,7-20-27,-7-11 1,-7-8-81,-4-3-8,-19-7 23</inkml:trace>
  <inkml:trace contextRef="#ctx0" brushRef="#br0" timeOffset="122332.6888">11437 13887 172,'0'-7'118,"0"-1"-7,0-2-93,11-1 1,7 2-13,12 6 1,-8 3-5,4 0 0,-8 23-1,-14 6 1,-4 12-1,0-9 0,-18 13 0,-1-8 0,4-1 0,15-13 0,0-5-5,11-10 1,26-8-44,5-4-1,6-15-70,-4-2-10,-7-13 44</inkml:trace>
  <inkml:trace contextRef="#ctx0" brushRef="#br0" timeOffset="122556.756">11770 13769 198,'0'0'133,"7"0"-7,12 0-104,18 19 0,4-1-18,3 18 2,-10 9-6,-1 8 0,-14 1-3,-19 5 1,-4 8-48,-37-1 0,-14-6-81,-12-13-10,-4-21 48</inkml:trace>
  <inkml:trace contextRef="#ctx0" brushRef="#br0" timeOffset="123276.972">12859 13500 165,'0'-9'122,"0"-4"-8,0-6-91,3 4 1,1 4-17,0 11 1,0 4-4,-4 26 1,0 17-2,-8 16 0,-17 15 0,-9 10 0,1 2 0,-8 5 0,15-6-2,0-9 1,19-16 0,7-9 0,22-19 2,19-13 0,14-12-2,15-11 2,-7 0-4,-11-8 0,-15-6-5,-7 2 1,-12 6-34,1 2 1,-15 4-90,7-4-10,3-3 30</inkml:trace>
  <inkml:trace contextRef="#ctx0" brushRef="#br0" timeOffset="123829.1376">13681 13891 179,'4'-11'125,"-4"-4"-8,0-8-95,0 2 0,-23-5-17,-10 4 1,-11 7-4,-8 11 0,-4 4 1,1 12 1,-1 20-2,15 9 0,19 0-2,22 7 0,7-12 0,38 2 1,10-16-2,9-15 0,3-7-10,-12-7 0,-10-23-16,-20-11 1,-21-10 0,-4-4-2,-29 3 24,-9 0 0,9 13 25,-4 4 1,14 17 4,4 7 1,11 8-7,1 3 1,3 0-11,0 3 1,0 23-11,0 7 0,0 11 0,0 15 0,0 4 0,0 12 0,0-2-8,7 5 2,8-16-123,0-11-5,0-9-7</inkml:trace>
  <inkml:trace contextRef="#ctx0" brushRef="#br0" timeOffset="124181.2432">14014 13713 171,'0'-7'125,"0"0"-9,0-4-85,-4 7 0,-10-3-17,-5 7 1,0 22-12,2 22 2,9 11-5,8 9 0,0 9-14,4-10 1,11-4-71,10-15-3,-2-22-38,-5-18-11,-3-4 84</inkml:trace>
  <inkml:trace contextRef="#ctx0" brushRef="#br0" timeOffset="124445.3224">14081 13802 187,'11'0'127,"15"-4"-6,4 1-102,11 3 1,-8 0-16,-7 0 0,-15 18-2,-11 4 0,0 8-1,-18 3 0,-5 4-1,5-12 1,14 6-1,4-16 0,14-4-21,24-11 0,7 0-64,6-11 1,1-23-30,-7 2-6,-12-17 76</inkml:trace>
  <inkml:trace contextRef="#ctx0" brushRef="#br0" timeOffset="124629.3776">14493 13699 189,'0'-7'135,"0"3"-9,3 0-100,15 4 0,12 0-22,3 15 1,12 22-5,-19 4 0,0 17 0,-23 5 0,-6 7 0,-38 15 0,-26 4-130,-25-4-4,-20-1-13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27.18506" units="1/cm"/>
          <inkml:channelProperty channel="Y" name="resolution" value="3023.34375" units="1/cm"/>
          <inkml:channelProperty channel="F" name="resolution" value="1.41944E-5" units="1/cm"/>
        </inkml:channelProperties>
      </inkml:inkSource>
      <inkml:timestamp xml:id="ts0" timeString="2015-10-01T02:33:12.1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2503 1413 120,'0'0'93,"-3"0"-5,3 15-72,0 25 1,0 12-8,0 11 1,0 0-7,0 7 1,0-4-4,0-3 1,0-8-11,0-7 0,3-11-33,-3-18-1,0-19-47,0 0-5,0-48 36</inkml:trace>
  <inkml:trace contextRef="#ctx0" brushRef="#br0" timeOffset="959.0959">2415 1513 84,'-4'-15'88,"-4"-7"-5,8-4-56,0 4 0,8 3-15,21-2 0,12 6-8,0 11 0,7 4-3,-3 0 1,-12 4-1,-7 22 1,-12 7 0,-14 7 0,-4-3-1,-25 0 0,0 0-3,3-11 0,3-4 0,20-7 0,3-8 2,26 8 0,10 0-1,9-4 0,-1 3-1,1 1 1,-19 4 1,-11 10 1,-8 4 2,-7 4 0,-18-4-2,-5-7 0,-6-3-9,6-13 1,13-10-5,6 0-1,4-21 6,22-9 1,22-3 6,8-4 1,4 7 4,-8 1 0,-14 10 4,-9 11 1,-17 8-4,-5 8 0,-3 15-6,0 6 0,4 4-1,0-3 1,0-5 0,6-10 0,9-4 0,-4-11 1,0 0 0,-4-7 0,0-23-1,-7-6 1,-4-5-3,0-3 0,3 10 1,9 5 0,9 3 2,10 15 0,13 3-1,-7 8 0,0 0 1,0 4 0,-15 11 0,-7 19 0,-11 5-1,-4 3 0,0-6-1,0-6 1,4-11 1,6-9 1,5-10 1,4-7 0,3-22 0,0-12 0,-3-15 0,-12-2 1,-7-5-1,-7-11 1,-23 11-8,-3 12-1,-4 10-30,3 30-2,9 11-59,6 11-8,19 33 34</inkml:trace>
  <inkml:trace contextRef="#ctx0" brushRef="#br0" timeOffset="1279.1279">3625 1771 117,'11'0'97,"1"0"-6,7 0-74,-1-11 0,0-15-12,-10 0 1,-1-3-2,-7 7 1,0 11-5,0 11 1,-7 0-4,-1 7 1,-7 19 1,15 3 1,0-3 3,19 8 0,7-16-1,15 0 1,7-18-19,-3 0 1,-5 0-45,-7-15-1,-3-3-28,-12-4-2</inkml:trace>
  <inkml:trace contextRef="#ctx0" brushRef="#br0" timeOffset="1839.1839">4800 1357 179,'0'-6'110,"0"-6"-5,0 9-100,0-1 0,0 4-1,0 23 0,0 10 0,0 22 0,-4 7-3,4 9 1,0-1-14,0 4 0,0-15-49,0-11 0,0-15-44,-4-22-6,4-11 55</inkml:trace>
  <inkml:trace contextRef="#ctx0" brushRef="#br0" timeOffset="2791.2791">4755 1269 141,'0'0'98,"15"0"-7,18 0-83,4 0 1,0 0-4,1 11 1,-9 15-1,-10 11 1,-15 4-2,-4 3 0,-12 4-2,-21-11 2,3-7-8,5-12 1,6-7-8,15-11-1,4-15-1,19-18 1,18-11 5,15-8-1,7-7 12,3 8 1,-10 2 9,-4 12 0,-21 23 2,-16 10 2,0 4-9,-11 18 1,0 23-8,-7 7 1,-5 11-2,9 15 0,-1-4-1,4 3 0,0-2-3,11-13 1,15-5-2,0-28 0,3-21 1,1-4 1,-4-19 2,-3-17 0,-9-5 1,1-3 0,-8 7 0,1 3 0,-1 16-1,-3 0 0,3 7-1,8 7 0,4 4 0,-5 0 1,12 15 0,0 11 0,4 0-1,3-5 0,0-6-3,-6-4 1,-9-3-8,-11-8 1,-7-30 1,-4-17 1,-21-9 7,2-11 0,5 2 4,7 1 1,11 13 4,15 7 2,26 22 2,14 7 2,4 11-3,0 4 1,-3 23-4,-22 16 1,-9 21-5,-13 10 1,-12 18-5,0 5 1,0-12-6,-8 4 0,4-15-21,4-15 1,-3-18-57,3-14-4,-8-23-13,4-8-4</inkml:trace>
  <inkml:trace contextRef="#ctx0" brushRef="#br0" timeOffset="2928.2928">5863 1502 141,'0'-4'101,"3"4"-7,27-4-95,11 4 0,3-4-93,19-3-8,4-4 7</inkml:trace>
  <inkml:trace contextRef="#ctx0" brushRef="#br0" timeOffset="3256.3256">6737 1284 176,'0'-4'113,"0"-3"-6,0-1-100,-15 8 0,-7 0-9,7 8 1,3 18 0,5 11 0,7-4 1,0-3 0,19-8 2,0-11 1,2-11 0,-2 0 0,-11-4-18,-5-15 1,1-6-95,-4 6-7,0-3 9</inkml:trace>
  <inkml:trace contextRef="#ctx0" brushRef="#br0" timeOffset="3559.3559">6688 1672 157,'0'3'102,"0"5"-7,-7-1-92,7 5 1,0 2-3,0-4 2,15-2-2,11 0 3,-4-5-2,-3 1 1,6-4 2,-2 0 1,-13 0 0,-2-11 0,-4-1-20,-4-12-1,-12 5-90,-28 8-9,-16 11 13</inkml:trace>
  <inkml:trace contextRef="#ctx0" brushRef="#br0" timeOffset="5175.5175">10944 1616 117,'0'0'90,"-19"0"-4,-10 0-75,-12 26-1,-10 15-8,9 14 1,2 11-3,18 1 2,11 3-2,11-14 1,18-12-1,30-18 0,11-19 0,16-7 1,-9-33 2,-7-11 1,-21-12-1,-24-11 0,-14-3-10,-14 4 1,-24 11-27,-6 10 0,7 16-54,11 7-6,26 14 29</inkml:trace>
  <inkml:trace contextRef="#ctx0" brushRef="#br0" timeOffset="5647.5647">11318 1505 136,'0'0'100,"0"-3"-5,-7 3-84,-8 0 1,0 11-10,0 19 1,-3 14-2,10 15 1,8 7-1,0-7 1,0 1-4,4-13 1,4-10-2,2-7 0,-2-19 0,7-11 1,0 0 0,14-11 0,8-15 0,1-4 1,6 1 0,4 3 0,-15 19 1,4 7 0,-7 10 1,-22 24 0,-5 7 3,-3 3 0,-15 0 5,-18-3 1,-4-11-2,4-10 1,-8-4-9,18-12 0,2-4-32,13-4 3,8-22-74,4-3-7,21-8 27</inkml:trace>
  <inkml:trace contextRef="#ctx0" brushRef="#br0" timeOffset="5896.5896">11848 1863 162,'7'4'112,"8"11"-6,7 3-89,4 9-1,-7 12-11,-4 13 0,-12 18-4,-3 4 1,-11-3-8,-11-1 0,-19-22-43,4-22 2,-3-12-61,10-14-9,4-40 44</inkml:trace>
  <inkml:trace contextRef="#ctx0" brushRef="#br0" timeOffset="6056.6056">11933 1462 194,'0'0'115,"0"-4"-6,0 4-115,0 0 0,0 4-62,4 24 0,3 17-41,8 17-7,0 9 71</inkml:trace>
  <inkml:trace contextRef="#ctx0" brushRef="#br0" timeOffset="6319.6319">12270 2008 147,'11'-11'98,"4"-20"-6,3 2-83,-7-15 1,-7 7-3,-4 8 2,-15 10-4,-7 19 2,-4 0-3,-3 26 0,17 11-5,1 0 1,11 3-35,8 5 3,25-9-73,16-9-7,9-16 32</inkml:trace>
  <inkml:trace contextRef="#ctx0" brushRef="#br0" timeOffset="6751.6751">12666 1878 166,'-4'-4'115,"-10"1"-8,-12 3-93,0 0 0,0 7-11,15 19 0,7 7-4,4 0 1,7 8-9,23-4 0,15-8-8,7-18-1,0-11 5,7-7 2,7-30 9,-10-22 0,-4-14 7,-19-12 0,-3-8 14,-15 8 0,-15 23 2,0 10 1,-11 22-12,-5 19 1,1 11-6,8 15 1,7 26-3,-3 25 0,3 12-18,0 14 1,3-4-47,4 1 0,-3-11-50,-4-19-9,0-19 51</inkml:trace>
  <inkml:trace contextRef="#ctx0" brushRef="#br0" timeOffset="6960.696">12925 1893 130,'23'-11'102,"29"0"-7,14 0-72,12 11 2,-8 0-11,-7 18 0,-22 12-13,-11 3 0,-26 0-33,-4 8 1,-8 3-76,-14-12-7,3-9 28</inkml:trace>
  <inkml:trace contextRef="#ctx0" brushRef="#br0" timeOffset="7144.7144">13333 1561 203,'0'0'115,"0"0"-5,4 0-115,7 0 0,0 18-39,0 4 1,4 19-67,7 0-9,-7 6 42</inkml:trace>
  <inkml:trace contextRef="#ctx0" brushRef="#br0" timeOffset="7391.7391">13459 1966 131,'0'8'94,"0"11"-5,11-1-80,4 8-1,3-7-3,1-1 0,0-7 4,-1-8 1,4-3-1,-7-7-1,11-22-11,-7-12 1,6-4-27,1 2 0,-4-6-70,-3 12-6,3 8 24</inkml:trace>
  <inkml:trace contextRef="#ctx0" brushRef="#br0" timeOffset="7711.7711">13948 2037 167,'14'-4'107,"1"-18"-7,4 4-91,-5-12-1,-2 12-3,-12-4 0,0 7-4,-19 11 1,-7 4-1,1 4 1,6 21 1,4 2 0,7 10 1,8-1 0,8-2-3,18-6 0,19-12-29,10-9-2,11-7-80,1-7-9,-7-19 25</inkml:trace>
  <inkml:trace contextRef="#ctx0" brushRef="#br0" timeOffset="8839.8839">14770 1886 81,'-4'0'82,"0"0"-4,1 0-56,3 0-1,0 0-9,18 0-1,19 3 0,23 1 2,21-4-1,26 0 0,16-7-5,14-8 2,3 0-6,5 4 0,-19 3-6,-15 8 0,-18 0-6,-34 0 1,-22 0-32,-19 0-1,-18-3-55,-14-15-7,-13 3 40</inkml:trace>
  <inkml:trace contextRef="#ctx0" brushRef="#br0" timeOffset="9247.9247">15866 1638 118,'0'0'98,"0"0"-6,8 4-72,14 11-1,8 7-12,10 1 0,12 1-5,0-8 0,-4-1 2,-11 7 0,-15 3 3,-14 5 2,-8 10-3,-15 1 0,-22 4-3,0 3 1,0-4-2,-4-11 1,12-7-1,2-8 1,13-14-2,3-4 1,7-38-2,-3-9 1,3-23 0,-4 0 0,4-1 0,-3 9 0,4 10-7,-1 8 1,-3 14-104,3 19-5,0 4-5</inkml:trace>
  <inkml:trace contextRef="#ctx0" brushRef="#br0" timeOffset="9743.9743">17203 1288 146,'0'-4'109,"0"-3"-8,0 3-80,0 0 1,0 4-12,0 11 1,0 23-4,0 21 0,4 8-3,7 18-2,-3 3-11,3 6 0,0-2-61,-8-10 0,1-8-42,0-15-8,-4-22 70</inkml:trace>
  <inkml:trace contextRef="#ctx0" brushRef="#br0" timeOffset="10127.0126">16970 1738 138,'0'-12'100,"15"-2"-7,22-15-81,19 3 0,17 11-5,13 1 2,-1 6-4,-8 8 2,-17 0-2,-23 4 1,-11 14-1,-15 8 1,-7 8-3,-4 9 1,0 1-1,0 1 0,11-12-1,15-11 1,11-14-1,0-8 0,7-4 1,-14-26 0,-4-14 0,-19 0 0,-7-5-9,-11 2 1,-30 14-53,-3 18-1,-4 15-54,-1 0-9,16 11 58</inkml:trace>
  <inkml:trace contextRef="#ctx0" brushRef="#br0" timeOffset="10928.0927">19099 1373 80,'4'-4'85,"0"-4"-4,-4-2-50,0 2-2,-33 8-9,-8 8-1,-11 10-10,8 8 0,10 7-7,20 11 2,14-3-3,10 7 1,20 4-5,7-8-1,0 15 1,-11-18 1,-18 6 5,-8-14 0,0-14 0,-15-15 0,-11-4-6,15-26 0,7-15-1,4-10 0,26-4 2,8-1 1,17 4 8,-2 5 2,-1 5 8,-8 14-1,-7 5-2,-6 12 1,-13 11-4,-3 4 0,-3 30-4,-8 9 1,0 12-5,0 19 0,4 8-12,-1-13 0,5 5-43,-5-18-1,1-15-62,-1-16-12,12-17 46</inkml:trace>
  <inkml:trace contextRef="#ctx0" brushRef="#br0" timeOffset="11648.1647">19689 1517 164,'0'-8'110,"0"-3"-7,-15-4-92,-19 8-1,-3 7-7,-4 7 0,-10 19-1,-1 8 1,-4 6-1,12 1 0,11-8 0,18 12 0,15-5-1,22 0 1,26-6-2,15-5 0,7-11-1,8-14 0,-4-4 1,-7-14 0,-11-20 2,-15 1 1,-16-4 3,-2 4 0,-20 4 0,-3 10 1,0 4-5,-11 11 1,-4 4-3,0 4 0,5 26 0,-2 7 1,12 0-1,0 7 1,8-4-1,10-10 1,16-8-4,-1-7 1,7-11-5,5-4 1,-4-15 0,0-19 1,-5-17 5,-3-4 0,-6 0 4,-16-1 1,0 1 7,-8 14 0,1 11-1,0 15 0,-4 12-7,0 3 1,0 30-2,0 21 0,0 4-3,0 15 0,7-3-14,1-5 1,-4-2-36,0-12 0,-4-19-68,0-10-9,-4-19 35</inkml:trace>
  <inkml:trace contextRef="#ctx0" brushRef="#br0" timeOffset="11793.1792">20055 1812 156,'0'-8'111,"0"5"-7,4-12-86,22 4 0,15-7-29,11 3 1,10 3-99,1 8-7,-3-2 10</inkml:trace>
  <inkml:trace contextRef="#ctx0" brushRef="#br0" timeOffset="12504.2503">20640 1698 164,'0'-4'115,"0"0"-8,-22 4-89,0 0 1,-4 4-12,-7 25 1,7 1-6,7 10 0,16 1-1,3-4 0,18-8-5,19-14 0,11-7-6,15-8 0,4-15 4,3-26 0,1-22 8,-12-15 1,-11-2 11,-15 13 1,-18 1 0,-11 15 1,-4 13-10,-19 17 0,-10 21-5,-8 14 1,-4 27-1,15 18 0,0 11-1,19 11 1,3-7-3,4-8 0,0-11-2,4-14 1,3-18 2,4-9 1,0-14 1,4 0 0,3-8-1,9-17 0,-6 6-1,2 4 0,-4 8 0,-1 7 0,1 0 1,2 7 0,6 12-1,-2 0 1,6-8-10,9-11 0,1 0-54,-1-19-2,-3-14-52,1-11-9,6-8 63</inkml:trace>
  <inkml:trace contextRef="#ctx0" brushRef="#br0" timeOffset="13143.3142">22159 1395 156,'0'-7'115,"0"-1"-7,0-3-85,0 3-1,0 2-14,-4 6 0,4 10-4,-4 20 0,4 29-2,0 4 1,0 11-6,0 3 0,0-3-34,0-12-1,0-3-77,0-25-9,0-19 32</inkml:trace>
  <inkml:trace contextRef="#ctx0" brushRef="#br0" timeOffset="14135.4134">22096 1369 148,'0'-8'101,"11"-14"-7,26 1-85,4-5 0,4 22-5,6 4 2,-14 0-3,0 22 1,-18 7 1,-15 12 0,-4 3-2,-8 0 1,-22-7-3,-3-3 1,11-9-3,-4-2 0,14-16-1,12 8 1,8-8 1,29-3 1,4-4 0,4 0 0,7 4 0,-8 6 0,-4 9 0,-17 15 1,-13 5 0,-10-5 0,-14 10 0,-12-7 0,-7-7 0,-1-4 1,16-11-4,7-8 1,3-7-8,8 0 0,0-19 0,15-14-1,4-3 8,18-9 0,3 4 7,-3 12 0,8-4 0,-15 10 1,-5 16-4,-10 7 0,0 0-2,-8 30 0,-3 3-2,-4-7 0,0 7 0,4-7 0,-1-15 1,5 4 1,7-15-2,0 0 1,7-11-1,7-4 0,5-7 1,3-4 0,-8 3 0,5 9 0,-16-4 1,-3 10 1,-7 8 0,3 0 1,-4 18-2,0 4 1,1 16-2,-5-5 0,5 0-4,0 0 1,10-7 0,8-11 0,0-11 5,4-4 0,-1-26 5,-3-23 1,-4-20-1,-7-24 2,-7 1-6,-8-5 1,0 14-3,-8 19 1,-3 17-19,0 24 1,0 19-69,3 8-3,5 33-21,3 18-6</inkml:trace>
  <inkml:trace contextRef="#ctx0" brushRef="#br0" timeOffset="14439.4438">23296 1841 141,'3'4'114,"13"0"-9,17-4-77,0 0-2,19-12-18,-7-17 1,-8 3-5,-12-3 1,-10 2-3,-15 13 0,-15 4-1,-14 10 0,-12 14 0,7 12 0,13 14 1,13-3 1,8 11 0,23-3 0,17-9-15,12 1 0,4-18-76,-8-8-2,-11-11-26,-12 0-6</inkml:trace>
  <inkml:trace contextRef="#ctx0" brushRef="#br0" timeOffset="15638.5637">12022 3203 30,'-4'0'54,"0"-3"21,4-8-2,0-11-21,0-1-2,0 1-19,4-4 0,0 4-18,-1 8 0,5 5-9,-4 9 1,-4 5-1,0 35 1,0 19-2,0 26 1,0 11-4,0-3 0,0-2-17,0-9 1,0-16-59,0-18-1,0-22-32,0-26-6,0-11 73</inkml:trace>
  <inkml:trace contextRef="#ctx0" brushRef="#br0" timeOffset="15927.5926">11900 3104 133,'0'-8'91,"29"1"-4,4-1-80,15 5 1,8 3-3,-4 0 1,-4 22 0,-14 15 0,-24 3 0,-10 8 1,-25 5-3,-8-6 2,-15-17-4,6-1 0,5-11-15,16-9 1,9-9-21,12 0 1,4-9-47,14-13-2,12-7 5</inkml:trace>
  <inkml:trace contextRef="#ctx0" brushRef="#br0" timeOffset="16679.6678">12448 2871 169,'0'-15'111,"0"-7"-7,-4-1-95,-7 2 0,7 10-7,-3 11 0,-1 32 0,-3 24 0,8 14 0,3 19 1,0-8-2,0 4 1,3-11-8,16-11 1,-8-26-3,8-12 1,6-17 6,-2-8 0,-5-15 3,1-22 0,-8-8 3,-4 2 1,0 2-2,-3 12 0,-4 7-5,11 17 1,4 5-1,3 5 1,9 20 0,-2 4 0,16 1 0,-11 7 0,7-15 0,-15 4 0,0-15 0,-14-7 1,-8-4-1,0-22 0,0-16-1,-8-17 1,1-10-1,7-2 0,0-4 1,15 9 1,22 10 3,-4 11 0,8 27 2,3 14 0,-11 22 2,5 29 0,-5 5 0,-14 14 1,-5 8-4,-3 10 0,-7 4-8,0-2 1,-4-6-28,4-18 0,0-14-90,-1-16-7,-3-24 21</inkml:trace>
  <inkml:trace contextRef="#ctx0" brushRef="#br0" timeOffset="16825.6824">13048 3273 154,'0'-3'103,"11"-8"-6,19-1-112,18 1 0,11 4-85,19-1-6,10 5 21</inkml:trace>
  <inkml:trace contextRef="#ctx0" brushRef="#br0" timeOffset="17255.7254">14100 3111 193,'-8'0'114,"-3"0"-6,4 7-105,7 12 0,0-1-6,22 4 0,19-7-8,3-4 1,-3-7 4,-11-4-1,-16-7 10,-10-26-1,-4-1 6,0-14 0,-11 5 6,4-6 1,7 8 0,0 15 0,25 13-3,8 13 1,9 24-5,-1 25 0,-12 13-5,-3 23 0,-15 7-8,-8 12 0,-3-1-21,-3-11 0,-15-7-98,-5-19-9,8-21 13</inkml:trace>
  <inkml:trace contextRef="#ctx0" brushRef="#br0" timeOffset="17400.7399">14385 3407 201,'18'-5'118,"12"2"-5,14-8-222,12-8-5,0 5-15</inkml:trace>
  <inkml:trace contextRef="#ctx0" brushRef="#br0" timeOffset="20144.0142">15837 2996 111,'0'-3'98,"0"-4"-6,-4 3-68,-15 4-1,1 0-14,-1 14 0,1 20-5,-4-1-1,7 0-3,0 8 1,8-11-1,7 6 1,0-14 0,10-7 0,13-11 0,6-4 0,-6-19 1,-5-6 2,8-13 4,-11 13 0,-11 10-4,3 0 1,-3 15-8,7 0 1,-4 15-29,9 7 0,5 14-76,13-1-8,14-17 29</inkml:trace>
  <inkml:trace contextRef="#ctx0" brushRef="#br0" timeOffset="21640.1638">17048 2661 167,'-19'0'113,"-17"0"-7,-9 15-93,-10 25 0,3 8-8,14 15 0,12 3-3,8 4 0,18-11-2,0-7 1,22-8-4,19-18 0,-1-11-1,5-15 1,-1 0 4,-2-22 0,-9 3 5,-15-7 0,-11 8-1,-3 7 0,-4 8-5,0 3 0,0 3-3,0 15 2,0 8 0,0 4 1,11-8-1,12 4 0,-5-15 0,1-4 1,-1-7 1,-3-3 0,-4-17-1,-3-9 1,3-4-2,-4-4 1,8 4-1,0 7 1,3 4 0,0 18 0,5 4 0,3 0 0,-4 26-1,0 3 1,-3 1-2,-8 0 1,-4-4 1,0-8 0,-7-6 0,0-12 1,8 0-2,-1-12 0,12-13 0,3-9 1,-3 12 0,-4 4 1,-1 10-1,1 8 1,-7 0-1,7 8 0,-5 5-1,5 7 1,11-2-1,-7 5 1,-4-16 2,-8 0 0,1-7 0,-1 0 1,0-7-3,0-12 1,9-7 2,-9 3-1,0 2 0,8 6 0,0 4-3,7 8 1,-4 3-2,1 0 1,11 14-4,0 4 0,3-3 0,0-7 0,4-4 4,-3-4 1,-1-4 5,-11-19 0,-7 2 5,-8-9 0,0 8 1,-7-7 0,0 13-7,0 9 1,0 7-5,0 5 1,0 27 1,0 12 0,0 27-1,0 6 1,0 4-2,0 4 0,0-7-10,0-8 1,0-11-15,0-15 0,0-14-17,0-19 0,0-11-6,0-29 0,0-27 26,-7-22 0,0-21 53,0-5 1,-5 8 8,5 19 0,7 22-26,0 18 1,26 18-8,15 8-1,7 11-3,4 15 0,-8 11 1,-18 3 1,-19 9 1,-7-6 0,-18 6-3,-16-13 1,9-3-20,-2-10 1,16-5-52,11-7 1,19-4-41,14-26-7,15-2 58</inkml:trace>
  <inkml:trace contextRef="#ctx0" brushRef="#br0" timeOffset="22392.239">18478 2919 179,'0'0'113,"0"0"-5,-8 0-100,-3 18 1,-11 16-6,11-1 0,3 7-2,8 1 1,0-4-2,11-8 1,8-9-3,-1-11 1,-3-9 0,-4 0 1,4-25 2,-15 0 0,0-13-1,0 2 1,0-9-3,0 16 0,0-8-2,11 11 1,15 0-1,11 8 1,8 3-1,-1 4 0,-7 3 2,0 5 0,-15-1 5,-7 1 1,-11-1 0,-4 4 1,0 0-4,-4 7 1,-3 8-2,7 7 1,0 4-1,0 3 0,11-3 0,-4 11 1,0-7 1,-7-1 0,0-3 0,-3-4 1,-15-7-3,-5 0 0,5-15-7,7 0 1,11-4-4,7-22 0,26-1 4,8 2 0,3-8 8,4 18 1,-18 1 8,3 14-2,-21 0 0,-1 11 0,-7 15-5,-4 6 0,0 2-5,0 3 0,0-15-17,0 1 0,3-10-51,12-13 0,4-9-45,-1-25-8,0-14 58</inkml:trace>
  <inkml:trace contextRef="#ctx0" brushRef="#br0" timeOffset="22537.2535">19074 2720 106,'-4'-27'113,"-15"-5"-9,5-9-62,-1 1 0,7 22-35,5 2 1,3 16-29,7 0-1,16 4-72,17 17-6,8-1-2</inkml:trace>
  <inkml:trace contextRef="#ctx0" brushRef="#br0" timeOffset="22784.2782">19366 2627 231,'0'-3'134,"0"3"-5,0-4-121,0 4 1,0 0-9,0 26 0,0 19 0,0 17 0,0 19 0,0 7 0,-4-6-9,4-1 1,-3-11-53,-1-7-1,-4-22-64,1-16-11,-4-25 56</inkml:trace>
  <inkml:trace contextRef="#ctx0" brushRef="#br0" timeOffset="22929.2927">19207 3011 180,'0'-7'116,"0"3"-7,19-3-100,10-4 0,15 0-43,8 0-1,0 3-77,0 5-9,-15 3 35</inkml:trace>
  <inkml:trace contextRef="#ctx0" brushRef="#br0" timeOffset="23232.323">19678 3051 176,'14'-3'109,"20"-12"-6,3-7-93,-1 0 1,-9-4 1,-9 0 1,-15 2-4,-3 12 0,-14 12-4,-16 0 1,-7 18-3,4 12 1,-1 14-2,13 5 1,21-6-4,0 5 1,36-19-30,16 1 0,15-19-92,3-11-8,12-3 23</inkml:trace>
  <inkml:trace contextRef="#ctx0" brushRef="#br0" timeOffset="23888.3886">20740 2498 171,'0'-3'118,"-3"-1"-7,-1 0-92,1 4 0,3 0-9,0 8 0,-4 29-1,4 14 0,-4 30-3,0 16 0,4 2-9,0 4 0,0-3-53,15-8-1,-1-14-68,-10-23-10,-4-26 55</inkml:trace>
  <inkml:trace contextRef="#ctx0" brushRef="#br0" timeOffset="24216.4214">20481 2952 166,'0'-12'116,"18"-2"-8,20-11-93,14 6 0,14 8-12,9 11 0,-2 0-3,2 19 1,-13 22-2,-17 3 1,-19 3 0,-15 0 0,-11 2 4,0-16 0,-11-17 1,-4-16 0,4 0-5,11-23 1,0-14-10,14-10 1,27-9-41,8 4 1,9 4-63,-2 11-9,-4 8 44</inkml:trace>
  <inkml:trace contextRef="#ctx0" brushRef="#br0" timeOffset="25264.5262">21451 2890 185,'-4'3'123,"-13"8"-7,-25 4-96,5 3 1,-7-3-13,3 11 1,12-4-8,6 4 0,12-4-1,11-4 0,0-3-1,23-4 1,6-11-3,8 0 0,4-11 1,4-14 0,-9-5 3,-10 0 0,-15 1 0,-7 2 1,-4 13-3,0 7 1,-4 7-2,-3 0 0,0 14 0,3 13 1,4 2 0,7-7 1,19 0-3,4-11 1,7-11-2,8 0 1,-12-2 2,3-14 1,-13-6 1,-1 11 1,-11 0-1,-3 7 0,-5 4-1,1 0 0,-4 18-1,8 8 1,-1-4-1,0 3 1,4-2 0,4-4 0,7-8 0,-7-7 0,0-4 0,4-15 1,3-4-1,-7-7 1,-1 4 1,5 0 0,0 0 1,-5 18 0,1 4-2,0 0 1,-4 0-3,4 23 1,0 0-13,-4-5 0,4 0-33,-1-4-1,5-2-37,7-12-5,-11 0 42,14-4-2,-10-18 100,10-5-2,-6-2 20,-4 0-2,-9-1-23,-3 4 1,-3 8-22,-4 3 0,0 8-15,-11 7 0,-3 0-7,6 11 0,1 12-1,7-2 0,0 9-1,19-12 0,2 8-2,-2-8 0,-4 1 2,-12-4 1,-3-4 1,-18-4 1,-12 1-15,-3-1 0,-8 0-91,19-7-4,8 0-12</inkml:trace>
  <inkml:trace contextRef="#ctx0" brushRef="#br0" timeOffset="25592.559">22744 2480 200,'0'-11'126,"-7"-4"-7,-19-3-105,3 7 1,-6 7-11,7 4 1,-12 25-4,12 31 1,0 22 0,7 28 0,11 16 0,4 3 1,0-2-10,0-12 0,0-12-40,0-21 0,0-31-75,-7-21-9,-8-23 38</inkml:trace>
  <inkml:trace contextRef="#ctx0" brushRef="#br0" timeOffset="26104.6102">22437 3069 158,'0'-6'113,"0"-9"-7,26-3-84,3-1-1,16 8-11,6 7 0,5-6-6,3 2 0,-11 1 1,-3-1 0,-19-3 1,-8 8 1,-10-1-4,-8 4 0,0 0-4,0 4 0,-4 14 0,4 1 0,0-5 1,0 5 0,0-8-1,4-4 0,7-7-1,4 0 1,-1 0 0,16-11 0,3-4-1,-3 4 1,4 4-1,-19 3 1,-1 4 0,-10 0 0,3 18 0,-7 8 1,4-8 1,-4 0 1,4-9 0,3-6 1,1-3-2,2-7 0,9-16-14,14-6 0,8-7-106,8-10-8,6 7 5</inkml:trace>
  <inkml:trace contextRef="#ctx0" brushRef="#br0" timeOffset="26720.6718">24126 2469 150,'0'-15'109,"0"-7"-7,-11 0-79,-12-4-2,-6 11-10,-8 12 1,7 6-6,-11 41 0,8 23-2,-1 21 1,12 12-2,4 14 1,10 8-4,4 0 0,4-11-21,0-4 0,0-22-96,4-26-8,-4-22 14</inkml:trace>
  <inkml:trace contextRef="#ctx0" brushRef="#br0" timeOffset="27247.7245">23540 2937 152,'0'0'110,"0"-4"-9,19 2-81,7 2-1,15-5-11,11 1 1,6 1-4,-2-3 0,3 6 4,-18 0 1,-7 0 1,-12 0 0,-11 0-4,-4 0 1,1 0-4,-8 9 1,4 6-3,-4 15 0,3-1-2,8 5 0,0-8-2,1-4 0,9-11 0,6-11 1,2 0 2,-3-8 0,-4-13 0,-11-9 1,8-4-2,-8 13 1,0-5-2,4 14 1,-11 8 0,3 4 0,1 0 0,-1 19 1,8 15-7,3-1 0,-3-4-39,-4 1 1,4-12-80,7-7-8,4-11 36</inkml:trace>
  <inkml:trace contextRef="#ctx0" brushRef="#br0" timeOffset="27577.7575">24485 2986 165,'11'-19'118,"-4"12"-7,-7-4-93,0 11 1,0 0-15,0 0 0,0 3-3,0 16 0,0-1-1,-4-3 0,1 11 0,3-5 1,-4-3 0,4-6 1,0-8-1,0-4 0,0 0 0,0 0 1,11-4 0,-3-8 1,7 3-5,3 0 0,1 2-29,-1 0 1,4 7-87,-3 0-7,-1 0 24</inkml:trace>
  <inkml:trace contextRef="#ctx0" brushRef="#br0" timeOffset="28023.8021">24796 3022 189,'19'-18'118,"-8"10"-6,-4 1-102,-7 4 1,0-1-6,0 4 0,0 0-3,0 0 0,0 7-5,-4 4 0,4 8-6,0-1 1,4-4 1,11-5 0,3-6 5,4-3 0,5-3 3,2-20 0,-3-18 5,3 5 1,-2-16 5,-5 0 1,-7 4-4,0 1 0,-8 6-4,-4 14 0,-3 16-2,0 11 1,0 0-9,0 34 0,-3-1-20,-4 15 1,-1 0-36,1 4-1,-1-9-45,1 3-9,-1-21 46</inkml:trace>
  <inkml:trace contextRef="#ctx0" brushRef="#br0" timeOffset="28232.823">24992 3022 134,'-18'-15'108,"10"4"-8,5 8-70,3-4 1,0 3-12,18 0 0,4 1-7,11 3 0,1 0-5,-1 3 1,4 8-6,-7 0 0,-1 8-20,-10-1 0,-4 1-105,-4-6-8,-7 3 8</inkml:trace>
  <inkml:trace contextRef="#ctx0" brushRef="#br0" timeOffset="28391.8389">25259 2986 241,'4'-37'133,"-1"14"-4,1 1-133,0 11-1,0 0-77,-4 7-2,3 1-46,-3 3-11,7 0 87</inkml:trace>
  <inkml:trace contextRef="#ctx0" brushRef="#br0" timeOffset="28496.8494">25348 2940 177,'15'9'0,"-8"-6"0,-3-3-114</inkml:trace>
  <inkml:trace contextRef="#ctx0" brushRef="#br0" timeOffset="44513.4509">9722 4816 121,'0'-4'95,"-4"0"-4,-14 4-76,-5 0-1,-10 4-10,-11 30 0,0 21-2,2 19 0,-6 14-1,11 12 0,12-1 0,17-3 0,8-26-1,11-11 1,19-25 0,10-19 1,8-15 1,4-8 0,-4-25 0,-7-19 0,-7 5 3,-5 3 1,-6 6 2,-13 12-1,-2 19-6,-5 7 1,-3 4-4,0 29 0,0 10-10,0 3-1,0-2-29,0 0 0,0-7-58,0-11-7,0-15 35</inkml:trace>
  <inkml:trace contextRef="#ctx0" brushRef="#br0" timeOffset="44690.4686">9648 5329 98,'-4'-4'92,"4"1"-5,-4-1-66,4-3 0,8-1-17,17-3 0,16 4-71,15-1-3,11-7-26,-4-3 2</inkml:trace>
  <inkml:trace contextRef="#ctx0" brushRef="#br0" timeOffset="44920.4916">10200 5056 111,'0'-4'94,"-15"4"-4,-4 0-70,-7 11 1,0 19-8,-3 21 0,10 8-4,5 19-1,-1 2-7,11-5 2,4 2-21,15-7 2,14-14-84,8-8-9,8-32 13</inkml:trace>
  <inkml:trace contextRef="#ctx0" brushRef="#br0" timeOffset="45256.5252">10525 5148 114,'0'0'91,"-3"0"-4,-8 0-71,-11 11 1,6 12-9,2 2 0,10 0-4,4 9 0,15-8-1,11 7 1,3 3-2,5-9 0,-12 6 3,-11-7 0,-11 8 1,0-9 2,-11 1-11,-8-7 1,-10-5-65,7-10-1,-4-4-38,7-11-5</inkml:trace>
  <inkml:trace contextRef="#ctx0" brushRef="#br0" timeOffset="45512.5508">10685 5015 129,'15'0'109,"10"0"-9,12 0-69,1 18 0,2 20-19,1 16 1,-4 13-10,0 7 1,-7 3-3,-19 5 1,-11-1-6,-30 0 1,-18-7-49,-15-12 1,-3-17-63,-1-16-9,15-21 53</inkml:trace>
  <inkml:trace contextRef="#ctx0" brushRef="#br0" timeOffset="46089.6085">11625 5281 172,'0'0'117,"0"0"-7,0 0-94,12 0 1,6 0-10,12 0 0,10 0-4,5 0 1,3 0-3,4 0 1,3 0-7,-14 0 1,-3 0-35,-20-4-1,-3 0-75,-15 4-9,-4 0 33</inkml:trace>
  <inkml:trace contextRef="#ctx0" brushRef="#br0" timeOffset="46393.6389">11629 5476 135,'-4'0'112,"4"0"-7,0 5-64,0-5-1,16 0-14,17 0 1,15-5-17,4-2 0,3-8-8,-3 8 1,-4 0-6,-18 3 1,0 4-8,-15 0 1,-9 0-32,-6 0 1,0 0-82,0 0-10,-6 0 30</inkml:trace>
  <inkml:trace contextRef="#ctx0" brushRef="#br0" timeOffset="59898.085">13918 4421 113,'0'-7'94,"4"-8"-3,7-3-70,-7-1 2,3 5-12,-3 10 1,-4 4-3,4 0 1,-4 18-2,6 23 1,-6 10-6,0 7 1,0 9-4,0 11 0,0 0-19,0-15-1,4-15-66,8-9-4,10-23-9,4-16 5</inkml:trace>
  <inkml:trace contextRef="#ctx0" brushRef="#br0" timeOffset="60234.1522">14248 4492 133,'0'-4'94,"0"4"-6,-7-4-81,-12 4 0,-7 4-7,-15 18 1,4 18-2,-4 1 1,8 3 1,7-3 0,8-8 3,14 4 1,4-11 4,4-11 1,14-4 0,8-8 0,11-3-4,4 0-1,-8 0-4,8-3 0,-15-1-16,-4 0 0,-11 4-76,-7 0-6,-4 0-3</inkml:trace>
  <inkml:trace contextRef="#ctx0" brushRef="#br0" timeOffset="60731.2516">13652 5148 85,'-4'0'92,"0"0"-6,1 0-54,3 0-1,0 0-13,14 0 0,20 0-6,6 0 0,20-7-6,13-1 0,27-4-2,15-2 0,18 0-2,5 3 0,-12 3-2,-15 8 1,-15 0-3,-22 0 1,-26 0-7,-14 0 1,-27 0-20,-7 0 2,0 0-76,-11 0-8,0 0 17</inkml:trace>
  <inkml:trace contextRef="#ctx0" brushRef="#br0" timeOffset="61650.4354">14122 5536 90,'0'-4'88,"0"0"-6,0-3-57,-22 3 0,-4 4-11,-15 0-1,0 4-8,1 14 0,6 8-4,16 7 1,3 8-1,15 3 0,4 0 0,25 5 0,11 3-1,-6-13 1,-4 6 0,-15-8 1,-15 4 5,0-8 0,-27-7 7,-6-12 0,-7-5-4,3-3 1,-1-6-23,20 0 1,-1 0-99,19-10-7,4-2 7</inkml:trace>
  <inkml:trace contextRef="#ctx0" brushRef="#br0" timeOffset="62074.5202">14389 5454 129,'0'-7'109,"0"3"-8,0-3-72,0 3 1,0 4-18,0 0 1,0 0-7,0 19 0,0 6-3,0 5-2,-4 0-14,-4 3 0,-3-4-53,7 1 0,4-16-42,-3-10-7,3-4 61</inkml:trace>
  <inkml:trace contextRef="#ctx0" brushRef="#br0" timeOffset="62386.5826">14355 5425 148,'0'0'105,"0"0"-7,0 0-81,7 0 1,16 11-9,2 19 1,6-1-6,5 4 0,1 4-2,0-4 0,1 1 4,-1-16 1,-12-3 4,-2-15 0,-8-11-5,-4-19 1,-11-18-13,0-7 1,0 0-57,0 3-2,-4 4-55,4 18-10,4 8 63</inkml:trace>
  <inkml:trace contextRef="#ctx0" brushRef="#br0" timeOffset="67179.541">15222 4528 140,'-4'0'106,"4"-8"-7,-4 4-79,4-2 3,0 2-12,4 4 1,11 0-3,7 0 0,8 29-4,11 9 1,-5 32-4,9 4 0,3 25-1,-7 12 0,0 18 1,-19 0 0,-22 4 1,-4-8 1,-41-3-1,-10-11 1,-4-15-1,0-18 0,-1-23-6,20-15 0,6-14-56,12-4-2,11-14-60,7-4-12,0-4 62</inkml:trace>
  <inkml:trace contextRef="#ctx0" brushRef="#br0" timeOffset="67891.6834">13414 4532 59,'0'-12'82,"4"2"-4,0-8-39,-4 3 1,3-4-14,-3 4-1,0 8-12,0 3 2,-3 4-7,-9 7 0,-9 31-2,-6 20 0,-6 38-2,-7 25 1,-1 31-2,-4 18 1,8 18-2,15-10 0,22-5 0,0-14 0,41-23-1,11-21 0,3-31-1,1-21 0,-19-18 0,-4-23 1,-18-8-4,0-10 0,-8 0-26,-3 0 0,-1-1-81,1 5-8,4-1 22</inkml:trace>
  <inkml:trace contextRef="#ctx0" brushRef="#br0" timeOffset="89695.0432">16318 4591 41,'0'-12'68,"0"6"-1,0-2-33,0 1-1,-15 7-12,-7 0 0,-8 15-6,-11 29-1,1 22 0,-4 19-1,7 10-2,3 20 2,8 0-7,15-1 0,11-7-4,19-11 2,18-19-2,11-13 0,0-17-1,-4-6 1,-3-15 1,-15-11 1,-14-1-7,-2-10 1,-10 3-72,0-3-1,0-4-34,-10 0-5</inkml:trace>
  <inkml:trace contextRef="#ctx0" brushRef="#br0" timeOffset="90550.2142">16848 4853 95,'3'-7'83,"5"-5"-4,-8-3-61,0 4 0,-22 8-2,-8 3 0,-11 0-7,1 26 0,7 0-7,-1 14 1,8-3-3,22 11 1,4-3-2,19 2 0,14 4-1,-4-9 0,5-6 4,-19-7 0,-12-6 10,-3-1 2,-11-14 4,-22 3-1,8-4-9,-9-3 1,4-4-27,19 0 0,11 0-71,0 0-4,11 0-8,19-4-5</inkml:trace>
  <inkml:trace contextRef="#ctx0" brushRef="#br0" timeOffset="90831.2704">17114 4934 131,'0'-7'105,"4"-1"-6,-4-3-76,0 7 2,0 4-12,0 0 1,0 23-5,0 21 0,0 4-7,0 7 1,0 4-24,0-4 1,0-2-93,4-13-8,3-7 17</inkml:trace>
  <inkml:trace contextRef="#ctx0" brushRef="#br0" timeOffset="90991.3024">16981 5156 141,'0'0'110,"0"-4"-9,12 4-83,24-4 0,13 0-119,10-3-6,11 3-9</inkml:trace>
  <inkml:trace contextRef="#ctx0" brushRef="#br0" timeOffset="91766.4574">17644 4897 126,'0'-4'106,"0"-4"-6,0-5-74,-3 4 3,-5 9-19,1 0 1,-1 16-5,1 17 0,7 0-2,0 8 1,0 3-2,18-3 1,8 0-2,11-9 0,-3 2-1,6-9 0,-10 4 3,-12 1 0,-10-7 5,-8 3 0,-11-8-2,-19-4 0,-3 1-11,-8-12 1,12-3-32,-8 0 1,10-3-87,9-21-8,7-7 25</inkml:trace>
  <inkml:trace contextRef="#ctx0" brushRef="#br0" timeOffset="91951.4944">17674 4842 187,'7'-4'123,"4"0"-6,11 1-102,12 3 0,-1 0-33,15 0 1,-3-4-102,-5 4-7,1-11 12</inkml:trace>
  <inkml:trace contextRef="#ctx0" brushRef="#br0" timeOffset="92270.5582">18126 4516 174,'3'-4'122,"1"4"-8,4 0-90,6 0 1,16 27-12,3 21 0,15 22-7,0 25 0,-7 16-3,-7 15 1,-20 3-2,-14-11 0,-7-2-1,-30-25 1,-4-9-6,-11-15 2,4-20-93,0-6-2,-11-23-40,7-18-12</inkml:trace>
  <inkml:trace contextRef="#ctx0" brushRef="#br0" timeOffset="95112.1264">19763 4244 196,'0'0'121,"0"0"-5,3 0-103,5 14 1,-1 16-7,1 18 0,-1 15-5,4 18 0,0 4-24,-3 3 0,-1-3-90,-7-7-6,0-4 3</inkml:trace>
  <inkml:trace contextRef="#ctx0" brushRef="#br0" timeOffset="95375.179">19385 5063 135,'-4'0'106,"4"0"-8,4 0-67,29 0 1,38-4-9,29-3 0,33-8-14,26 8 0,15-4-10,8 7 1,-12 4-27,-14 0 0,-38 0-92,-29 12-9,-41 6 20</inkml:trace>
  <inkml:trace contextRef="#ctx0" brushRef="#br0" timeOffset="96047.3134">19533 5499 155,'-7'-4'109,"-8"-4"-8,-11 8-85,-8 0 1,-10 8-12,11 22 0,10 10-4,16 5 0,7 10 0,18 1 0,19-5-1,8 5 1,-15-17 1,-8 10 1,-19-13 2,-3 5 0,-25-11-1,-9-8 0,-7-11-5,1 1 0,10-8-43,15-4-2,12 0-68,6-16-9,34-14 43</inkml:trace>
  <inkml:trace contextRef="#ctx0" brushRef="#br0" timeOffset="96296.3632">19937 5606 209,'0'-5'128,"-4"2"-5,-7 3-109,-8 0 0,12 12-9,3 17 0,1 15-3,3 8 0,0 10-14,0 5 0,3 3-45,1-7-2,-4-11-60,0-13-10,0-16 46</inkml:trace>
  <inkml:trace contextRef="#ctx0" brushRef="#br0" timeOffset="96440.392">19855 5841 167,'0'-3'105,"23"-12"-7,2-11-139,23 8-1,4 4-61,8 6-8,-1-3 49</inkml:trace>
  <inkml:trace contextRef="#ctx0" brushRef="#br0" timeOffset="96687.4414">20444 5565 230,'0'-4'133,"0"1"-3,0 3-122,0 0 2,0 0-10,0 25 0,0 20 0,0 10 0,0 8 0,0 11 0,0-8-62,3-3 1,1-11-73,4-16-11,11-21 65</inkml:trace>
  <inkml:trace contextRef="#ctx0" brushRef="#br0" timeOffset="97015.507">20744 5628 206,'0'0'125,"0"0"-6,0 4-108,-7 18 0,-8 22-7,4 8 1,-1 10-4,12 8 0,0-7-1,4-3 0,19-9 0,2-21 1,5-24 0,0-6 1,-1-32 1,-3-9 0,-11-21-3,-11-5 0,-4-3-21,-19 7 1,-21 15-105,-8 33-7,-8 15 10</inkml:trace>
  <inkml:trace contextRef="#ctx0" brushRef="#br0" timeOffset="99960.0958">22214 4318 101,'0'0'92,"0"-8"-6,0 1-62,0-1 0,-18 1-12,-4 7 1,-1 0-9,-6 4 0,3 22-4,-4 4 1,15 13-1,11-2 0,4 4 1,8-6 0,15 6 1,-5-8-1,-11 0 7,-7-4 1,0-7 6,-18-11 1,-20 7-7,9-7 0,-4-5-31,14-2 1,8-8-93,11 0-6,11-8 16</inkml:trace>
  <inkml:trace contextRef="#ctx0" brushRef="#br0" timeOffset="100312.1662">22211 4045 123,'7'-8'105,"5"-11"-7,5 1-73,10-4 2,-2 8-16,-2 10-1,6 4-6,-6 7 0,-5 23-3,1 10 1,-12 8-1,-7 11 0,0-4 0,0-10 0,0-13 0,0-20 0,0-12-7,4 0 1,11-36-23,14-13 0,8-7-63,-10 9-6,-6 17 4</inkml:trace>
  <inkml:trace contextRef="#ctx0" brushRef="#br0" timeOffset="100569.2176">22644 4362 181,'4'0'122,"-4"7"-7,0-7-99,0 4 0,0 0-12,0 6 1,0 9-3,3 11 1,1 11-17,4-2 0,-1 10-76,4-1-2,-4-15-24,-3-3-5</inkml:trace>
  <inkml:trace contextRef="#ctx0" brushRef="#br0" timeOffset="100736.251">22607 4458 144,'0'-4'103,"0"4"-6,0 0-86,26 0 0,4 0-45,18 0 0,7 0-68,1 0-7,-4-7 40</inkml:trace>
  <inkml:trace contextRef="#ctx0" brushRef="#br0" timeOffset="101024.3086">23026 4248 146,'4'-8'110,"3"1"-7,15-4-81,7-1 1,5 9-17,3 3 0,0 3-5,-7 16 1,-12 10 0,-14 8 1,-4 16-2,-15-2 1,-7 0-2,-4 5 1,7-8 0,12-11 1,7-7-26,4-5 1,25-18-91,5-7-7,6 0 21</inkml:trace>
  <inkml:trace contextRef="#ctx0" brushRef="#br0" timeOffset="101336.371">23555 4406 142,'0'-3'107,"0"3"-9,-4 0-77,-14 0 0,-4 0-13,7 3 1,-3 12-7,18 7 1,0 12-2,3-5 0,15 8 0,-6-4 0,-12 4 2,0-4 1,0 0 0,-19-7 0,-10-14-25,2 2 0,9-14-93,11 0-6,7-22 17</inkml:trace>
  <inkml:trace contextRef="#ctx0" brushRef="#br0" timeOffset="101577.4192">23770 4354 204,'0'0'124,"0"0"-6,0 0-106,4 0 1,-4 27-7,4 6 0,3 11-14,-4 8 0,1 3-42,-4-3-2,0-8-66,-4 0-9,-6-18 40</inkml:trace>
  <inkml:trace contextRef="#ctx0" brushRef="#br0" timeOffset="101721.448">23685 4609 147,'11'-3'104,"11"-1"-7,4 0-106,11-3 0,-7 3-90,7-7-6,-7 4 16</inkml:trace>
  <inkml:trace contextRef="#ctx0" brushRef="#br0" timeOffset="102032.5102">24092 4284 178,'0'0'114,"-4"0"-7,1 0-93,-4 0 0,3 11-3,4 23-2,0-1-2,4 19 1,10-4-2,1 0 1,0 0-2,-8-8 1,-7 1-7,-3-12 1,-20-10-26,-2-8 1,2-11-79,1-4-4,11-29-5</inkml:trace>
  <inkml:trace contextRef="#ctx0" brushRef="#br0" timeOffset="102192.5422">24051 4240 163,'4'-3'124,"0"-1"-8,11 0-85,10 4 1,20 0-23,18 4 1,4 7-88,-5 7-1,-13 4-53,-27-3-10,-22 7 89</inkml:trace>
  <inkml:trace contextRef="#ctx0" brushRef="#br0" timeOffset="102888.6814">21707 5118 171,'-4'0'117,"4"0"-7,4 0-90,36 0 0,35 0-11,36 0 1,34-11-6,40-3 1,33-1-2,34 4 1,18 7-2,5 4 0,-9 0-1,-18 23 1,-89-6-2,-47-2 1,-35-8-5,-10 1 0,25 7-25,-28 0 1,-49-8-92,-38-3-9,-29-4 20</inkml:trace>
  <inkml:trace contextRef="#ctx0" brushRef="#br0" timeOffset="103704.8446">22237 5594 104,'0'-7'97,"0"-4"-6,-11 4-61,-16-1 0,-9 8-14,3 0 1,-9 15-11,9 10 0,15 13-3,18 3 0,0 6-2,22-2 1,11 3-1,-11-7 0,1 6 3,-13-6 1,-10-4 4,0-11 1,-10-1-4,-16-10 1,3-11-18,-6-4-2,7 0-57,11-7 1,7-19-41,0-4-9,0-6 65</inkml:trace>
  <inkml:trace contextRef="#ctx0" brushRef="#br0" timeOffset="104096.923">22255 5277 91,'4'-4'89,"7"-3"-5,11-4-55,0 8 2,15 3-13,-3 3 1,7 23-12,-8 4 0,-7 2-5,-8 6 1,-18 2 0,0-10 0,-11 0 2,-3-9 1,6-13-2,8-8 1,0 0-6,29-23 0,9-13-19,21-1-2,0-7-83,12 8-8,-12 9 15</inkml:trace>
  <inkml:trace contextRef="#ctx0" brushRef="#br0" timeOffset="104834.0704">22603 5786 107,'-4'0'96,"4"0"-6,0 0-50,0 0 0,0 0-8,27 0-1,2 0-20,4 0 1,12 0-16,-8 0 1,4 0-33,-4 0-1,-11 0-78,-19 0-9,-7-3 28</inkml:trace>
  <inkml:trace contextRef="#ctx0" brushRef="#br0" timeOffset="105033.1102">22685 5668 167,'0'0'118,"0"0"-8,0 0-89,0 0 1,0 23-13,0 13 1,0 13-20,0 7 1,0-6-84,0-1-1,0-9-24,7-10-5</inkml:trace>
  <inkml:trace contextRef="#ctx0" brushRef="#br0" timeOffset="105344.1724">23315 5472 193,'0'0'119,"3"0"-5,5 0-105,-1 0 1,-7 0-7,0 18 0,-18 5-1,-5 11 0,-18 2-1,1 9 1,-1-1-2,8-7 0,11 7 0,14-14 1,16-8-6,21-4 1,15-9-29,5-9 1,-1 0-83,-11-23-8,-4-3 24</inkml:trace>
  <inkml:trace contextRef="#ctx0" brushRef="#br0" timeOffset="105568.2172">23288 5481 164,'0'0'121,"0"-5"-8,0 5-81,4 0 0,-4 5-14,0 24 1,0 8-14,-4 14 2,-3 19-7,0 8 0,-1 4-26,8-5 1,0-11-105,22-11-7,-7-21 15</inkml:trace>
  <inkml:trace contextRef="#ctx0" brushRef="#br0" timeOffset="105896.2828">23633 5691 181,'0'0'118,"-22"0"-7,-4 7-97,4 16 0,3 6-7,15 11 0,4 4-3,11-11 0,16 8-2,-6-8 0,13-3 0,-16 0 1,-14-1 1,-4-10 0,-7-8-10,-15 1 1,-12-6-58,5-6-1,-12 0-56,15-10-12,4-6 63</inkml:trace>
  <inkml:trace contextRef="#ctx0" brushRef="#br0" timeOffset="106169.3374">23966 5691 176,'0'-4'120,"0"-3"-7,0 3-93,0 4 0,0 0-8,0 15 1,0 15-4,0 10 0,0 8-10,0 7 0,0 8-42,0-4 1,0-11-83,0-14-11,0-14 38</inkml:trace>
  <inkml:trace contextRef="#ctx0" brushRef="#br0" timeOffset="106329.3694">23870 5871 172,'0'0'114,"18"0"-6,20 0-119,10 0-1,8 0-96,2 0-8,-17-7 17</inkml:trace>
  <inkml:trace contextRef="#ctx0" brushRef="#br0" timeOffset="107720.6476">24381 5628 95,'0'-7'106,"0"-4"-8,0 2-52,0 0 2,4-3-20,7 4 0,11 5-15,4-5 1,-7 8-11,14 0 0,-7 0-1,7 0 1,-14 11-1,-12 9 1,-7 12-3,-26-2 1,-11 7-2,7-5 1,20-9-1,10-1 0,7-4 0,4-3 1,4 16 1,7-6 1,4 4 3,-4 5 0,-11 3-1,-7-1 1,-12 5-5,-32 6 0,-20 9-18,-13 4 2,2-2-114,-3-5-5,-8-10 4</inkml:trace>
  <inkml:trace contextRef="#ctx0" brushRef="#br0" timeOffset="115970.2972">6170 7662 147,'3'-12'109,"1"-2"-7,4 2-82,-8 5 0,0 7-9,0 4 0,0 32-1,-12 20 1,-2 22-7,-5 18 1,4-1-12,5 5 2,2-8-41,5-18-1,3-19-65,11-17-10,18-38 41</inkml:trace>
  <inkml:trace contextRef="#ctx0" brushRef="#br0" timeOffset="116298.3628">6433 7846 108,'0'-8'99,"0"-3"-5,-15 1-64,4-2 0,-11 12-18,-8 0 0,-7 15-11,-8 22 0,-3 11-1,4 11 1,7-4 1,22-3 1,15 1 1,11-14 1,30-9-1,7-12 0,4-7-5,0-3 1,3-8-16,-18 0 0,-3 0-32,-20-4 0,-10-4-49,-4 8-7,-11 0 38</inkml:trace>
  <inkml:trace contextRef="#ctx0" brushRef="#br0" timeOffset="116610.4252">5696 8661 155,'0'4'112,"22"0"-7,19-4-81,40 0 0,34-18-10,26-15 0,22 2-9,3 2 0,-6 7-13,-20 11 0,-36-1-33,-41 12-2,-26 0-69,-37 0-8,-11 0 31</inkml:trace>
  <inkml:trace contextRef="#ctx0" brushRef="#br0" timeOffset="117409.585">6229 9064 113,'4'-4'106,"-4"0"-8,0 1-66,0-9 0,0 2-24,-11 6-1,-19 4-8,1 4 1,-16 21 0,4 17 0,8-6 0,14 12 0,16-7 0,3 2 0,26 2-1,7-12 1,4 8 0,0-12 1,-15-7 2,-18 5 1,-4-13 4,-37-4 0,4-2-1,-12-8 0,8 0-15,12 0 0,9-4-36,13-6 0,3 2-63,19 2-7,-1-6 34</inkml:trace>
  <inkml:trace contextRef="#ctx0" brushRef="#br0" timeOffset="117691.6414">6477 9005 185,'0'0'122,"0"0"-6,-4 0-100,1 0 0,-4 0-12,3 18 0,-3 15-15,3 15 0,4-7-36,0 10-1,0-14-63,0-10-8,0-13 35</inkml:trace>
  <inkml:trace contextRef="#ctx0" brushRef="#br0" timeOffset="117978.6988">6425 9008 123,'0'0'102,"0"-3"-6,12 3-72,6 0 1,0 7-12,13 15 0,2 4-8,3 4 0,6-4-3,-5 3 0,-8 1 6,-6-12 0,-5-7 4,-7-11-1,-7-8-6,-1-24 0,1-16-26,0-15-1,0-15-96,3 8-9,7 4 15</inkml:trace>
  <inkml:trace contextRef="#ctx0" brushRef="#br0" timeOffset="124700.0428">9781 7698 184,'0'0'114,"0"0"-7,0 0-99,0 15 0,-8 19-4,5 10 0,3 18-7,-4 5 1,0-1-33,1-7-1,0-7-74,3-19-9,0-19 31</inkml:trace>
  <inkml:trace contextRef="#ctx0" brushRef="#br0" timeOffset="125043.1114">9748 7724 123,'-4'0'99,"-3"-4"-6,7 1-67,0 3 1,0 0-11,15 11 0,10 18-12,5 5 1,3 13-5,0-1 1,5-3-4,-1 2 1,0-13 0,-4-10 1,-14-6 3,-4-16 1,-11-4 0,-4-30 0,0-13-2,-19-17 0,7-2-5,12-4 1,0 7-28,8 8 0,21 29-75,-2 19-8,9 7 25</inkml:trace>
  <inkml:trace contextRef="#ctx0" brushRef="#br0" timeOffset="125268.1564">10396 7773 194,'4'0'119,"7"0"-5,11 0-119,0 0 1,8 0-105,7 0-6,-7 3-2</inkml:trace>
  <inkml:trace contextRef="#ctx0" brushRef="#br0" timeOffset="125435.1898">10518 7897 149,'0'5'109,"0"1"-7,0 2-87,0-4 0,15-4-71,11 0 0,0 0-53,18-9-8,0-5 65</inkml:trace>
  <inkml:trace contextRef="#ctx0" brushRef="#br0" timeOffset="125763.2554">10992 7683 180,'0'-3'116,"0"3"-8,-11 0-97,-11 0 1,3 18-7,1 12 1,3 15-5,8 13 1,7-2-2,0-5 1,18-7-1,12-10 1,14-19 0,-7-15 0,11-5 1,-11-35 1,-3 0-3,-20-16 1,-10 1-14,-4-1 0,-26 12-103,-18 18-6,-8 19 3</inkml:trace>
  <inkml:trace contextRef="#ctx0" brushRef="#br0" timeOffset="126252.3532">12048 8042 133,'4'0'114,"-1"0"-7,1 10-71,3 1-1,-3 4-26,-4 4 1,0 11-41,-29 10-1,-20 0-83,-10-3-10,-15-3 28</inkml:trace>
  <inkml:trace contextRef="#ctx0" brushRef="#br0" timeOffset="126971.497">13903 7259 187,'0'0'120,"4"0"-7,-4 0-93,0 0 0,0 23-6,0 13 0,0 16-9,0 14 0,0 8-7,-4 7 1,1-7-28,3-7 1,0-13-98,0-9-7,10-23 18</inkml:trace>
  <inkml:trace contextRef="#ctx0" brushRef="#br0" timeOffset="127419.5866">14259 7363 185,'0'-4'115,"0"0"-6,0 4-102,-7 0 1,-16 11-6,-6 15 0,-19-1-1,3 12 0,-4 4-1,5 3 1,4-10-2,7-1 1,14-11 1,15 3 0,4-3 5,4 1 0,18-12 6,11 4 1,8-4 0,7 4 0,-4-4-7,8-8 0,0 9-5,-11-2 2,-11 2-3,-8-1 0,-7-7-13,-8 0 1,1-4-65,-8 0-1,0 0-47,0-8-11,-15-10 76</inkml:trace>
  <inkml:trace contextRef="#ctx0" brushRef="#br0" timeOffset="129300.9628">9807 8757 152,'0'0'118,"0"-8"-8,0 6-81,0 2 0,0 0-16,0 10 0,0 13-7,0 17 0,0 8-8,0 8 0,0-1-27,0 0 0,0-7-92,0-12-7,0-9 20</inkml:trace>
  <inkml:trace contextRef="#ctx0" brushRef="#br0" timeOffset="129677.038">10085 8813 106,'0'0'94,"0"0"-5,0 0-71,0 0 1,0 0-20,0 0 1,0 0-7,0 0 2,0 0 1,0 3 1,0-3 3,0 4 1,0-4-41,0 0 0,0 4-50,0-1-3,-8-3 49</inkml:trace>
  <inkml:trace contextRef="#ctx0" brushRef="#br0" timeOffset="130124.1274">9870 8768 138,'-4'-3'104,"0"-1"-7,1 4-78,3 0 2,0 0-6,3 4-1,16 22-5,4 7 0,2 5-6,5 5 1,0 5-3,6 4 1,-5-1 0,-2-9-1,8-10 3,-11-6 1,-8-15 0,-7-11 1,-11 0-4,0-26 0,0-7-4,-11-19 0,4-3-8,7-8 1,0 1-18,18 6 1,23 8-86,7 23-6,4 7 13</inkml:trace>
  <inkml:trace contextRef="#ctx0" brushRef="#br0" timeOffset="130453.1932">10800 8960 135,'0'0'108,"0"0"-8,0 0-74,0 0 1,22 0-20,8 0 1,7-3-45,-4-8 0,-3 7-72,-12 0-9,-3 4 37</inkml:trace>
  <inkml:trace contextRef="#ctx0" brushRef="#br0" timeOffset="130596.2218">10881 9090 135,'0'8'109,"0"-6"-8,15-2-91,11 0 1,11 0-110,8-14-9,3-1 3</inkml:trace>
  <inkml:trace contextRef="#ctx0" brushRef="#br0" timeOffset="131084.3194">11437 8842 155,'0'0'102,"0"0"-6,0 0-86,4 0 1,7 0-1,-1-3 0,13-9-1,-1 1 0,0-7 1,8 3 1,-8 0 2,1 8 1,-13 3-2,-6 4 0,-4 0-4,0 8 1,0 14-5,0 4 2,-8 7-6,2 4 0,-2 4 0,8 3 0,0 0 0,0 0 0,0-2 0,0-18 0,0 3-49,0-5 2,0-8-85,0-6-10,-11-8 45</inkml:trace>
  <inkml:trace contextRef="#ctx0" brushRef="#br0" timeOffset="131269.3564">11441 9233 157,'0'0'118,"0"0"-6,21 0-86,13 0 0,11 0-33,-1-4 0,0-2-110,-7-2-6,-7 4 5</inkml:trace>
  <inkml:trace contextRef="#ctx0" brushRef="#br0" timeOffset="132172.537">14144 8355 179,'-3'0'122,"-1"0"-8,4-3-91,-4 3 0,4 0-8,0 14 1,0 20-9,0 17 1,0 11-8,0 6 0,0-2-21,-4-7 1,1-8-70,3-2-1,3-20-28,16-14-8,14-15 88</inkml:trace>
  <inkml:trace contextRef="#ctx0" brushRef="#br0" timeOffset="132500.6026">14381 8451 130,'0'-11'102,"0"0"-6,0 0-80,-11-4 1,0 15-13,0 0 1,-15 15-4,-3 18 1,-9 4 0,1 7 1,8-10 6,6 2-1,19-10 3,8-3 0,33-5-5,8 0 0,7-7-7,3-3 1,4-4-9,-14-1 1,-11-3-27,-17 0 0,-13 0-71,-4 0-7,-29 8 26</inkml:trace>
  <inkml:trace contextRef="#ctx0" brushRef="#br0" timeOffset="132821.6668">13903 8997 162,'0'0'116,"0"0"-8,19 0-83,33 0 2,18 0-13,27-8 1,17 6-11,1-6 1,8 4-8,-20 4 0,-18-4-17,-33 4 1,-30 4-77,-22 8-3,-29 6-15,-23 0-5</inkml:trace>
  <inkml:trace contextRef="#ctx0" brushRef="#br0" timeOffset="133300.7626">14444 9266 140,'4'-6'106,"3"-2"-6,-7 1-77,0-1 1,-18 8-10,-19 0 1,-8 0-6,0 15 0,9 11-6,10 7 0,15-7-2,11 7 0,4-7 0,29 3 0,3 1-3,9-8 1,-7 4 0,-17 0 1,-21-8 3,0-3 0,-21 3 0,-20-6 0,-8 2-9,1-3 0,3 4-112,5-4-6,11-4-3</inkml:trace>
  <inkml:trace contextRef="#ctx0" brushRef="#br0" timeOffset="136286.3596">10052 10016 164,'-12'0'108,"5"18"-7,-4 12-91,0 14-1,-4 8-7,8 3 1,3 4-28,4-4 0,0 1-80,0-19-8,4-19 22</inkml:trace>
  <inkml:trace contextRef="#ctx0" brushRef="#br0" timeOffset="136613.425">10011 10149 149,'0'-4'107,"7"-3"-8,0 3-83,8 4 0,4 0-11,-1 19 1,1 14-4,7 4 1,4 7-2,-1 0 0,4-7 0,-3-7 0,-1-15 2,-6-15 0,-12 0 0,0-34 1,0-17-2,-11-13 0,0 2-8,0-1 1,-4 19-40,-3 18 0,7 7-64,11 12-8,12 7 43</inkml:trace>
  <inkml:trace contextRef="#ctx0" brushRef="#br0" timeOffset="136798.462">10622 10130 166,'7'0'115,"4"0"-8,8-11-99,3 0 1,4 7-62,4 4 1,-5 0-58,-10 4-7,-3 18 55</inkml:trace>
  <inkml:trace contextRef="#ctx0" brushRef="#br0" timeOffset="136941.4906">10670 10355 136,'0'4'116,"0"-4"-10,0 0-77,19 0-1,10-11-40,15-11 1,5 7-99,10-3-8,-4-8 10</inkml:trace>
  <inkml:trace contextRef="#ctx0" brushRef="#br0" timeOffset="137269.5562">11359 10060 144,'7'-3'113,"12"-1"-9,14 0-79,4 0-1,12 4-18,-1 4 1,-8 22-7,-18 7 0,-14 4-3,-8 7 0,-18 11 2,-20 9 0,1-13 3,15-7 1,11-13 0,11-10 0,18-10-10,38-11 1,15 0-105,2-14-6,5-4-1</inkml:trace>
  <inkml:trace contextRef="#ctx0" brushRef="#br0" timeOffset="138108.724">14948 9765 151,'0'-11'119,"0"3"-9,0-7-77,0 1 0,0 6-12,0 8 1,3 0-12,1 26 2,0 15-12,-4 7 0,0 15 0,0 3 0,-4 0-28,4-7 2,0-3-104,4-16-8,14-21 18</inkml:trace>
  <inkml:trace contextRef="#ctx0" brushRef="#br0" timeOffset="138412.7848">15237 9805 174,'0'0'111,"0"-3"-7,-4 3-98,-15 0 0,-6 0-3,-13 11 0,-3 14 4,1 9 1,-4-1 0,14 1 0,15-10-3,15 3 0,8-5-2,21 0 1,15-11-6,4-3 0,8-4-28,-4-1 0,-4 1-87,-14-4-7,-12 0 23</inkml:trace>
  <inkml:trace contextRef="#ctx0" brushRef="#br0" timeOffset="138701.8426">14755 10348 137,'-4'4'113,"4"-4"-9,0 0-66,11 0-2,30 0-11,18-4 1,30-3-15,19-2 0,-1 3-21,1 6 0,-8-3-35,-23 3 1,-25 0-76,-33 0-9,-19 9 31</inkml:trace>
  <inkml:trace contextRef="#ctx0" brushRef="#br0" timeOffset="139108.924">15144 10614 152,'0'0'110,"-3"0"-10,-9 0-79,-14 0-2,0 11-8,4 3 0,-4 16-5,11-1 0,11 5-1,4-4 0,4-5-2,15 5 0,-4-8-1,3 4 1,-14-8 6,-4 1 1,0-4 1,-26 2 1,-4-1-8,1-9 1,3-3-25,0-1 0,15-3-92,3-3-2,8-24-8</inkml:trace>
  <inkml:trace contextRef="#ctx0" brushRef="#br0" timeOffset="139420.9864">15310 10599 206,'16'-4'132,"6"4"-6,11-3-111,4 3 1,-4 0-16,-7 7 1,-10 19-4,-9 0 0,-7 0 0,-7 3 1,-9-3 3,5-4 1,7-11 1,4-7 1,15-4-3,22-15 1,15-11-31,11-10 1,18 6-100,2-7-7,-6-12 20</inkml:trace>
  <inkml:trace contextRef="#ctx0" brushRef="#br0" timeOffset="142829.668">17859 8729 131,'0'-8'111,"0"-3"-8,-11-1-74,4 1 0,-1 11-18,4 0 0,4 23-6,0 24 0,0 12-15,0 8 0,0 3-75,0-7-3,0-19-25,0-14-4</inkml:trace>
  <inkml:trace contextRef="#ctx0" brushRef="#br0" timeOffset="143141.7304">17829 8768 151,'0'0'106,"8"0"-7,6 0-84,9 19 0,10 10-10,4 8 1,8 7-8,3 1 1,-11-12-2,-8-3 0,-14-12 4,0-10 0,-11-8 2,-4-11 1,0-34-2,0-14 1,-8-11-5,8-4 1,0 15-25,0 15 1,19 15-79,7 13-9,-1 16 21</inkml:trace>
  <inkml:trace contextRef="#ctx0" brushRef="#br0" timeOffset="143342.7706">18489 8835 195,'7'0'117,"8"0"-5,7 0-118,0 0 0,1 0-73,-5 0-1,-7 0-31,-11 4-6</inkml:trace>
  <inkml:trace contextRef="#ctx0" brushRef="#br0" timeOffset="143469.796">18522 9001 181,'0'0'116,"15"0"-7,14 0-123,12 0 0,7-4-96,0-14-8,4 3 17</inkml:trace>
  <inkml:trace contextRef="#ctx0" brushRef="#br0" timeOffset="143798.8618">19089 8842 156,'-4'0'112,"0"0"-7,1 0-81,3 0-1,0 4-5,18 0-1,8-1-8,7-3 1,1 0-18,-1 0 1,-8-3-39,-2-5-1,-8 8-68,-8 0-10,-7-3 36</inkml:trace>
  <inkml:trace contextRef="#ctx0" brushRef="#br0" timeOffset="144189.94">19533 8665 178,'0'-4'115,"0"-3"-6,4 0-94,-1-4 1,4-1-1,1 10 1,-1 2-1,-7 0 1,0 0-9,0 14 2,0 7-9,0 13 0,0 4 0,0 16 0,0 9 0,8 7 0,-4-7 0,-4 3 0,0-21 0,0-9 0,0-6-130,0-15-4,0-15-13</inkml:trace>
  <inkml:trace contextRef="#ctx0" brushRef="#br0" timeOffset="145734.2488">21503 8540 182,'0'0'119,"0"0"-7,0 0-93,0 0 1,8 7-5,-1 15 0,5 19-8,-2 14 1,-3 13-7,1 8 1,-8-6-20,4 1 0,7-20-81,-3-7 0,-1-25-23,7-16-5</inkml:trace>
  <inkml:trace contextRef="#ctx0" brushRef="#br0" timeOffset="146094.3208">21863 8640 123,'0'-4'105,"0"-4"-8,-4 2-75,-11 2 2,-11 4-17,4 0 1,-15 13-3,0 17 1,0 4 1,3-5 1,9 4-2,6 5 1,15-6-4,4-6 1,0 0 0,8-4 1,21-3 1,1-1 0,11-6-2,-5-2 0,5-6-7,-11 0 1,-1-4-24,-13 0 1,-1 0-92,-8-4-7,4-7 16</inkml:trace>
  <inkml:trace contextRef="#ctx0" brushRef="#br0" timeOffset="146485.399">22430 8636 147,'0'-5'107,"0"2"-8,0-1-80,-8 4 0,-15 0-6,-6 0 0,-11 19-3,6 7 1,4 3-7,15 12 1,15-12-4,8 16 1,21-5-2,1 1 0,3-8 0,-6 0 0,-24-11 1,-3 4 1,-15-7-2,-25-1 0,-5-7-37,-6-3-1,2-1-80,8-3-9,8-4 35</inkml:trace>
  <inkml:trace contextRef="#ctx0" brushRef="#br0" timeOffset="148535.809">17985 9935 193,'0'0'118,"0"0"-5,0 26-105,0 14 0,-4 16-8,-3 10 1,3 8-25,0-4 1,0-8-89,1-6-8,-1-23 15</inkml:trace>
  <inkml:trace contextRef="#ctx0" brushRef="#br0" timeOffset="148862.8744">17951 10064 188,'8'0'116,"7"0"-6,14 0-103,12 14 1,0 16-6,0 3 0,3 8-2,-7 3 0,0-3 1,-11-8 1,-4-15 0,-11-18 1,-11-4-1,0-40 0,0-11-2,-11-15 0,0-7-10,11 3 1,0 11-49,8 19-1,14 14-53,4 23-8,-1 7 56</inkml:trace>
  <inkml:trace contextRef="#ctx0" brushRef="#br0" timeOffset="149031.9082">18599 10053 173,'8'0'112,"11"0"-7,-1 0-110,8-4-1,-4 4-65,-3 0-2,-4 0-29,-12 4-5</inkml:trace>
  <inkml:trace contextRef="#ctx0" brushRef="#br0" timeOffset="149166.9352">18670 10203 150,'0'9'113,"0"-2"-8,4 4-89,14-7 0,16-4-69,2 0 1,5-4-58,0-11-8,7-3 58</inkml:trace>
  <inkml:trace contextRef="#ctx0" brushRef="#br0" timeOffset="149375.977">19237 10068 194,'3'0'117,"12"0"-5,8 0-127,2 0 1,5 0-99,-1 0-7,5-8 14</inkml:trace>
  <inkml:trace contextRef="#ctx0" brushRef="#br0" timeOffset="149743.0504">19574 9905 136,'0'-7'109,"15"-8"-7,14-11-76,0 11 0,13 8-18,6 7 1,-11 0-7,-12 26 0,-13 11-1,-12 4 0,-4 6 0,-18 5 0,0-8 0,3-3 1,4 0 4,8-12 1,7-10 1,11-5 1,22-14-10,8 0 1,3 0-63,1-7-1,-1 0-58,-10-5-9,-1-2 67</inkml:trace>
  <inkml:trace contextRef="#ctx0" brushRef="#br0" timeOffset="150480.1978">21863 9639 171,'3'-3'116,"1"-1"-6,0 4-90,-4 7 1,0 38-7,0 10 1,-8 19-8,1 14 0,-1-3-13,4 4 0,4-8-47,0-14-2,0-23-64,8-18-12,11-26 50</inkml:trace>
  <inkml:trace contextRef="#ctx0" brushRef="#br0" timeOffset="150847.2712">22151 9754 157,'-11'0'102,"-7"0"-6,-12 18-86,-11 4-1,4 8 1,-11 7 0,12 3-4,2-2 1,19-5-4,15 4 0,0-4-1,7-11 1,27-8 1,7-2 0,14-10 0,1-2 1,3 0-5,-4 0 1,-10 0-7,-15 0 1,-8 0-18,-19 0 0,-3 0-86,-3 0-7,-12 0 13</inkml:trace>
  <inkml:trace contextRef="#ctx0" brushRef="#br0" timeOffset="151319.3656">22748 9850 93,'0'0'96,"0"-8"-4,0 4-60,-15 1 1,-11 3-17,-3 0 2,-1 15-8,0 7 0,8 4-7,14-4 1,8 11-3,8 0 1,18-3-2,3 3 1,-2 0 0,-9-3 1,-11-4 6,-7-8 0,-15-7 0,-18-4-1,-4 1-14,0-8 1,0 0-69,15 0 1,14-11-43,8-7-6,0-12 80</inkml:trace>
  <inkml:trace contextRef="#ctx0" brushRef="#br0" timeOffset="151887.4792">22888 9506 137,'0'-3'109,"11"-5"-8,8 0-78,3-2 1,4 6-18,4 4 0,-11 0-5,-1 4 1,-11 25-1,-7 9 1,0-2-1,-3 1 0,-8 0 1,7-3 1,4-19 3,0-9 0,15-6-1,26-6 0,11-21-23,6-6 0,2 4-97,-9-1-8,-6 5 14</inkml:trace>
  <inkml:trace contextRef="#ctx0" brushRef="#br0" timeOffset="158150.7316">6921 7152 5,'-10'0'36,"3"0"-1,-16 0-27,-6-4 2,-2 1-9,-5 3 0,-5 0-1,-7 0 0,-4 0 0,-7 3 0,-8 5 2,-7-1 2,-7 7 7,6-2-1,2 7-2,-5 6 1,4 1-8,-4 3 1,8 12-2,-12 0 1,-3 11-1,3 14 0,1 0-1,7 4 1,11 4 0,0-8 0,11 8 0,11 4 1,8 3 1,3 8 0,8 3 0,7 1 0,0 9-2,5-2 2,6 11-2,4 0 0,0 0 1,0-5 1,14-2 2,5-4 0,10-1 0,5 5-1,7-9-2,7 5 0,4-8-1,7-7 0,4-4 0,3-11 2,16-3 1,-4-9 2,7-9 1,4-5 2,7-3-1,1-8 0,6-11-3,-3-4 1,0-6-4,11-12 1,-7 0-3,11-15 1,-8-22-1,1-7 1,-8-8 0,0-11 1,-15-3 3,-8-15-1,-2-1 9,-12-6 0,-5-8 1,-6 3 1,-7-10-8,0-11 2,-16-4-2,0 0 0,-10-12 0,-7-3 2,-12-7-3,0 4 0,-8 0-2,-15 2 1,-10 2 0,-7 10 1,-16 0-1,-7 0 1,-14 12-3,-5-1 1,-11 11-2,-11 4 0,-17 12-30,-24 6-1,-33 18-70,-44 24-7,-56 14 33</inkml:trace>
  <inkml:trace contextRef="#ctx0" brushRef="#br0" timeOffset="175970.2948">6170 12644 30,'0'-8'71,"0"-6"1,0 2-26,0-3-3,0 4-25,0-7 1,-15 11-14,-11-1 0,1 8-4,-13 4 0,-3 22 0,-3 3 0,7 8 0,8 0 0,14 4-1,11-1 1,4-3-1,19-4 0,18-4-3,-4-2 1,7 2 0,-10-6 0,-12 2 6,-18-3 1,0 1 8,-29-8 0,-4-1-2,-5-3 1,9-7-17,0-4 1,14 0-50,11 0-3,4 0-40,19 0-6,6-4 58</inkml:trace>
  <inkml:trace contextRef="#ctx0" brushRef="#br0" timeOffset="176259.3526">6363 12718 151,'0'-4'107,"0"0"-7,0 0-85,3 4 1,-3 0-11,7 27 1,-7-3-4,4 18 1,-4-2-11,0 5 0,0-1-53,4-4 0,-4-11-43,0-10-7,0-7 59</inkml:trace>
  <inkml:trace contextRef="#ctx0" brushRef="#br0" timeOffset="176418.3844">6318 12868 136,'0'-4'99,"0"1"-6,0 0-85,19 3 0,3 0-55,11 0-1,8 0-51,-1 0-3,12 0 54</inkml:trace>
  <inkml:trace contextRef="#ctx0" brushRef="#br0" timeOffset="176874.4756">6940 12710 136,'0'0'99,"-3"-4"-6,-19 4-79,3 0 1,0 0-4,-10 0-1,6 27-2,-6-7-1,3 18-4,4-1 1,11-1-4,3-2 1,8-4-1,0-4 1,19-12 0,6-14 1,13 0 0,-12-7 0,0-23 1,-4 4 0,-3 1 5,-12-1 1,3 4-1,6 7 0,-9 8-6,1 7 1,3 0-5,-4 25 0,11 1-48,1 4-2,7-1-65,-11-3-12,3-4 53</inkml:trace>
  <inkml:trace contextRef="#ctx0" brushRef="#br0" timeOffset="177298.5604">7344 12489 130,'0'0'116,"8"0"-8,6 0-66,5 7-2,3 22-21,11 5 1,-3 17-13,7 8 1,-11 8-7,-15 3 0,-11 10-10,-11 9 0,-30 4-43,-14-1 0,-27-15-68,-14-6-10,-26-17 43</inkml:trace>
  <inkml:trace contextRef="#ctx0" brushRef="#br0" timeOffset="177770.6548">5629 12433 90,'-14'0'95,"-5"0"-6,-11 0-55,-3 11-1,0 23-13,6 17 3,6 19-11,9 15 1,5 15-9,7 10 0,22 5-5,15-16 1,30-10-61,10-22 2,27-31-56,11-28-7,3-16 67</inkml:trace>
  <inkml:trace contextRef="#ctx0" brushRef="#br0" timeOffset="178490.7988">7596 12253 57,'-4'0'86,"-3"0"-2,-5 0-38,5 0-1,0 0-18,0-4 0,7 4-6,0 0 0,3 0-5,19-4 1,15 0-10,12 1 0,-5-1-7,-3 0 0,-8 0-12,-3 4 1,-20 0-54,-2 0 0,-8 0-49,-8-3-9,-17-5 62</inkml:trace>
  <inkml:trace contextRef="#ctx0" brushRef="#br0" timeOffset="178731.847">7707 12105 135,'-3'0'106,"-5"-4"-7,4 4-76,0-7 3,1 7-8,3 0 1,0 0-4,0 11 0,0 12-10,0 16 0,0-1-27,0 10 0,0-8-98,7 1-9,5-12 17</inkml:trace>
  <inkml:trace contextRef="#ctx0" brushRef="#br0" timeOffset="179219.9446">7618 12448 159,'0'0'116,"0"3"-7,0-3-83,0 0 0,19 4-14,10-4 1,-3 0-22,7 0 1,-3 0-76,-4-4-1,0 1-33,-12-1-8</inkml:trace>
  <inkml:trace contextRef="#ctx0" brushRef="#br0" timeOffset="179595.0196">8125 12142 110,'0'0'103,"0"-4"-7,-4 0-64,-6 0 0,6 4-13,1-2 0,-1 2 1,4 0 1,0 0-2,0 14 0,0 11-11,0 2 1,0 9-8,0 1 2,0 11-14,0-4 2,0-7-121,0 0-3,-4-15-6</inkml:trace>
  <inkml:trace contextRef="#ctx0" brushRef="#br0" timeOffset="193396.7794">10985 11869 36,'0'-4'65,"0"-4"0,0 1-36,-4 0-1,-4 3-10,5 4 0,3 0-2,0 15 1,11 15-9,4 10 1,-4 12-4,0 7 0,-4 7-2,8 12-1,-3 2-2,-2 20 1,5 7-3,-3 11 0,-1 4-3,-7 7 2,-1 4 4,-3 3 1,7 5 7,4-4-1,12-5 2,-5 1 1,5-3-5,6-5 2,-7 0-10,0-10 1,-7-15-4,-11-13 0,-4-5-2,-4-16 0,-11-13-16,1-6 2,3-17-71,11-15-5,0-15 16</inkml:trace>
  <inkml:trace contextRef="#ctx0" brushRef="#br0" timeOffset="194108.9218">8833 13397 46,'-4'0'51,"0"0"2,-3 0-49,7 3-1,0 5-3,0-1 1,4 4 2,14 0 0,12-4 7,0 4 2,10 1 2,5-9-1,10 0-2,19-3 0,8 0-3,29 0 1,19 0-6,25 0 0,26 5-2,27-1 0,18-4 1,11 3-1,15 1 2,7-4 0,4 2 6,-4-2-1,-22 0-1,-18 0 1,-19 0-35,-29 0 0,-31 0-59,-29 0-6,-44-2 31</inkml:trace>
  <inkml:trace contextRef="#ctx0" brushRef="#br0" timeOffset="195013.1026">10007 13382 41,'0'0'68,"0"0"-1,0-8-36,0 5 2,0-6-18,-7 6 0,-8 3-8,-4 0 0,-3 0-1,0 15 1,-4-4 0,3 15 1,2-4-3,6 9 1,0-4-5,11 8 1,4-9-1,15 6 0,11-14 0,4-2 1,3-5 0,1-11 0,-5 0 1,4-22 1,-14-1-1,-4-17 1,-15 3-3,0-6 1,-15 1-18,-11 9 1,-23 22-81,-9 11-6,-28 11 15</inkml:trace>
  <inkml:trace contextRef="#ctx0" brushRef="#br0" timeOffset="196485.397">15726 12256 77,'-4'-3'82,"4"-5"-3,-4-3-50,4 0 0,0-4-13,-4 8 1,4 7-6,-4 4 0,4 25 1,0 12 1,-3 21-4,3 23-1,-7 33-3,0 22 0,-5 19-1,5 18 0,-1 4 2,4 0 1,4-7 2,0 2 0,0-17-4,0-8 1,8-14-5,3-22 1,-7-19-2,0-15 0,0-22-4,-4-12 0,0-20-19,0-12 0,-8-5-92,0-6-7,-3-4 14</inkml:trace>
  <inkml:trace contextRef="#ctx0" brushRef="#br0" timeOffset="197125.525">13733 13607 59,'-8'-5'79,"1"2"-3,-4-3-39,-4-6-2,4 4-17,4 5 0,7-1-12,0 4 1,15 0 2,21 0 0,24 0 7,25 0 0,37 4-2,30-4 0,41 0-7,21 0 0,31-11-4,18 0 1,7 0-3,-6 3 2,-28 5-7,-39 3 2,-49 0-8,-48 0 1,-48 0-18,-41 0-1,-19 0-76,-40 0-9,-23 0 16</inkml:trace>
  <inkml:trace contextRef="#ctx0" brushRef="#br0" timeOffset="197677.6354">14570 13426 54,'0'0'75,"0"0"-2,0-4-36,0-3-2,0 0-7,0-1 0,-8 1-6,5 3 2,3 4-1,0 0-1,0 0-2,11 11 0,4 15-8,10 0 1,-2 7-7,3 4 1,4 0-4,-1 6 0,-3-2-2,4 0 1,-8-12-10,-4 1-1,-6-11-35,-1-4 0,-7-8-79,-4-7-9,0-11 32</inkml:trace>
  <inkml:trace contextRef="#ctx0" brushRef="#br0" timeOffset="197965.693">14818 13455 130,'0'-11'104,"0"8"-6,0-5-72,0 1 2,0 3-11,0 0 0,-4 4-6,0 0 0,-3 0-5,-7 15 1,-5 11-5,-10 11 1,-9 7-8,-6 15 0,3 4-113,-7 6-5,-4 2-6</inkml:trace>
  <inkml:trace contextRef="#ctx0" brushRef="#br0" timeOffset="206246.3488">6133 16272 142,'0'-4'103,"0"-10"-6,-8 2-85,1 4 2,-4 8-12,-19 0 0,-3 20-2,0 16 0,-5 4-1,13 9 1,2-1-1,16-4 0,7-3 1,7-5 0,20-6 0,-6-1 1,2-7 1,-12-7 0,-11 0 3,0-8 2,-22 0 0,-4 5 0,-15-5-4,15-3 1,0-1-17,12-3 0,10 0-56,0 0-2,4 0-32,0 0-3</inkml:trace>
  <inkml:trace contextRef="#ctx0" brushRef="#br0" timeOffset="207254.5504">6225 16087 118,'0'-8'101,"0"-3"-7,4-3-69,11-1-1,4 8-12,-1 3 0,5 4-8,2 0 1,-2 4-4,-2 18 1,-6 11-1,-11 5 0,0-2 0,0 1 0,-4-8 1,0-2 1,0-9 1,0-18 0,7 0-2,8-23 0,15-10-8,-1-8 0,8 4-28,-3-3 0,-5 21-71,-3 8-8,-15 11 27</inkml:trace>
  <inkml:trace contextRef="#ctx0" brushRef="#br0" timeOffset="207487.597">6555 16474 150,'0'0'114,"0"0"-8,22 0-85,12 0 0,7 0-18,-1 0 1,8 0-24,-3 0 0,-5 0-89,-10 0-9,-4 0 16</inkml:trace>
  <inkml:trace contextRef="#ctx0" brushRef="#br0" timeOffset="207686.6368">6770 16327 192,'0'0'120,"0"0"-6,0 0-100,0 0 1,0 18-8,0 11 0,0 16-20,0 14 0,0 4-107,11 3-8,4-10 6</inkml:trace>
  <inkml:trace contextRef="#ctx0" brushRef="#br0" timeOffset="208422.784">7477 16374 110,'8'-11'95,"-8"-3"-4,0-5-66,0 1-1,-8 7-10,-6 0 1,-5 11-4,-18 0 0,3 14-2,-6 20 0,-1 2-4,12 9 0,6 3-3,16-1 1,7-2-1,4-4 1,22-12 1,7-14-1,4-15 1,7 0 1,-10-15 0,-1-18 0,-14 4 1,3-5 0,-15 4-2,1 17 0,-4 5-5,-4 8 0,0 0-4,0 21 0,0 9-21,0 7 0,0-4-93,3 1-8,8-12 16</inkml:trace>
  <inkml:trace contextRef="#ctx0" brushRef="#br0" timeOffset="208774.8544">7840 16345 172,'0'-3'118,"0"-5"-7,-11 1-95,-4 7 1,-11 0-12,8 15 0,0 6-3,3 5 0,15 4-2,0-1 1,7 5-1,15-4 0,0 2 1,-3 2 1,-15-9 2,-4 1 1,-15-11-2,-8-7 1,-2-1-15,2-7 0,5 0-30,-1 0-2,12 0-67,7 0-11,0 0 29</inkml:trace>
  <inkml:trace contextRef="#ctx0" brushRef="#br0" timeOffset="209023.9042">8237 16254 166,'0'-5'122,"0"5"-8,0 0-84,-4 0 1,4 0-14,0 26 1,0 7-12,0 15 1,0 4-28,0 7 1,4-4-92,-4-7-3,3-11-8</inkml:trace>
  <inkml:trace contextRef="#ctx0" brushRef="#br0" timeOffset="209191.9378">8177 16485 189,'0'-3'119,"0"-1"-6,23 0-110,6 1 1,15-9-90,8 5-1,19 0-32,-4-11-6</inkml:trace>
  <inkml:trace contextRef="#ctx0" brushRef="#br0" timeOffset="209695.0384">8659 16157 188,'0'-5'130,"-3"-4"-7,-1 0-100,4 6 1,-4 3-17,4 7 1,-4 23-5,0 14 2,4 16-5,0 2 0,0 1 0,0-1 0,0-3 0,0-10 0,0-16 0,0-8 0,0-18 0,0-7 0,0-13 0,4-14 0,8 2 0,2 2 0,1 5 0,7 6 0,-4 10 0,5 2 0,-5 10 0,-3 16 0,-7 4 0,-1 3 0,-7 0 0,-11-14 0,-11 3 0,-4-11 0,-4-8-8,0-3 2,5 0-67,2-11-2,16-11-54,7 0-13,0-8 77</inkml:trace>
  <inkml:trace contextRef="#ctx0" brushRef="#br0" timeOffset="210303.16">9056 16061 159,'-4'-3'119,"4"-5"-8,-4 4-82,4-3 1,0 7-9,11 0 0,15 15-11,3 21 1,5 23-11,-1 15 0,-7 7 0,-8 19 0,-14-1 0,-8-2 0,-32 6-17,-24-7 2,-21-11-81,-23-7-4,-22-16-26,-19-10-7</inkml:trace>
  <inkml:trace contextRef="#ctx0" brushRef="#br0" timeOffset="210823.264">5677 15973 150,'-11'0'108,"-11"0"-8,-4 0-78,-11 14 0,-8 22-2,-6 24 1,-1 21-7,11 30 1,16 15-12,25 10 1,10 0-40,57-2 1,25-16-89,38-22-10,22-37 33</inkml:trace>
  <inkml:trace contextRef="#ctx0" brushRef="#br0" timeOffset="211527.4048">9148 15677 80,'0'0'96,"0"0"-6,0-7-46,-4 7 0,0 0-19,4-4 0,0 4-7,0 0 1,12 0-5,21 0 1,15 0-11,11 0 0,-7 0-13,-4 0 0,-15-3-17,-14 3 1,-11 0-63,-8 0-3,-15 0-18,-15-5-4</inkml:trace>
  <inkml:trace contextRef="#ctx0" brushRef="#br0" timeOffset="211768.453">9296 15537 116,'0'-3'106,"-4"-6"-7,-7-1-65,3 6 2,-2 4-13,3 0 1,7 4-11,0 18 2,0 7-11,0 5 0,0 6-19,3 1 1,-3 3-104,4-4-7,-1-6 3</inkml:trace>
  <inkml:trace contextRef="#ctx0" brushRef="#br0" timeOffset="212032.5058">9129 15909 146,'0'0'117,"0"0"-8,11 3-76,15 6 0,12-6-27,6 1 2,4-4-49,-4 0-1,1 0-75,-12-7-11,-3-11 40</inkml:trace>
  <inkml:trace contextRef="#ctx0" brushRef="#br0" timeOffset="212295.5584">9714 15610 147,'0'-3'116,"0"0"-8,0-5-74,0 8 0,0 0-11,0 0 0,0 22-12,0 18 0,4 12-23,0 12-1,3 5-117,-7 9-3,0-8-2</inkml:trace>
  <inkml:trace contextRef="#ctx0" brushRef="#br0" timeOffset="218655.8302">12959 15139 16,'0'-4'53,"0"0"1,0-3-20,0-1 1,0-3-13,0 7 2,7 1-15,-7-1 1,0 4-7,0 0 1,0 22 1,0 12 0,0 10 1,4 15 0,0 11-3,-1 15 1,1 18-2,0 4-1,0 15-1,-1 11 1,1 8 1,3 2 0,-3 4 4,3 5 1,4 11 7,-7 6-1,0-3 4,-4-3 1,0-12-6,0-11 0,0-7-9,-15-15 1,0-11-6,4-18 1,-7-19-12,-4-8 0,3-21-65,4-8-3,-3-19-23,-1-14-4</inkml:trace>
  <inkml:trace contextRef="#ctx0" brushRef="#br0" timeOffset="219335.9662">10455 16788 61,'-11'0'56,"0"0"0,-18 8-56,6-5 0,4 1-2,1 0 0,7-1 0,11 1 1,0-1 12,11 1 0,22 0 14,27-1 0,21 1-3,34-4 2,41 0-12,36-11 0,31-7-6,25 3 2,29-4-4,8 12 0,8-1-3,-11 8 1,-9 0 0,-28-4 1,-27 2-4,-29-10 1,-37 1-84,-37 4-6,-38-12-10</inkml:trace>
  <inkml:trace contextRef="#ctx0" brushRef="#br0" timeOffset="219849.0688">11637 15434 109,'0'-8'94,"4"8"-5,14 0-64,0 0 1,9 8-9,-2 10 1,1 4-9,0 15 0,0-8-13,8 1 0,-5-4-42,-3 0 1,3-8-59,-13-7-7,-2-11 45</inkml:trace>
  <inkml:trace contextRef="#ctx0" brushRef="#br0" timeOffset="220080.115">11941 15411 127,'-4'-3'103,"0"-1"-7,-4 4-72,1 0 2,3 0-12,-6 14 0,2 17-9,1 1 1,-5 16-30,-6 12-1,-12 17-84,-7 8-8,-11 7 21</inkml:trace>
  <inkml:trace contextRef="#ctx0" brushRef="#br0" timeOffset="220672.2334">11677 17710 113,'-3'-6'103,"-1"-9"-6,0-4-60,0 8 2,1 7-15,3 0 1,0 4-12,0 0 2,15 19-8,11 18 0,3 3-10,8 5 1,-7-4-39,11-8 0,-8-8-81,-7 1-9,0-7 35</inkml:trace>
  <inkml:trace contextRef="#ctx0" brushRef="#br0" timeOffset="221080.315">11925 17685 0,'0'-15'4,"0"4"-1,0 7 48,0 0 2,0 1 14,0 3-2,0 0-19,0-3-1,0-1-14,0 0 0,0 0-11,0 1 2,-3-1-12,-12 0 2,4 4-8,0 4 1,-4 11-5,4 6 1,0 13-5,-4-6 1,-4-1-13,1-1 0,11-11-31,-1-11-1,4 3-60,-3-7-9,-1 0 36</inkml:trace>
  <inkml:trace contextRef="#ctx0" brushRef="#br0" timeOffset="221752.4494">11900 17696 54,'0'-4'84,"0"-3"-2,0 3-33,0 4-2,0 0-14,-11 0 2,-4 0-14,-7 15 0,-5 11-14,-6 11 1,3 7-17,1 8 1,0 7-106,-1-9-7,11-1 1</inkml:trace>
  <inkml:trace contextRef="#ctx0" brushRef="#br0" timeOffset="222648.6286">18062 15049 129,'0'0'98,"0"-3"-7,0 0-71,0 3-1,8 0-4,0 22 0,-1 14-9,0 20 1,-7 17-6,0 16 1,0 26-2,-3 10 1,-12 26 3,-8 12 1,9 10 3,-1 8 1,4-7 2,-4-1 0,4 1-2,0-9 1,3-2-6,-7-19 1,-7-15-6,7-8 0,-3-21-25,0-8 1,-5-10-71,5-27-3,-1-11-11,4-25-4</inkml:trace>
  <inkml:trace contextRef="#ctx0" brushRef="#br0" timeOffset="223224.7438">14807 16807 101,'-18'-4'80,"-5"0"-4,-6-3-71,6-1 0,12 1-5,11 7 1,0 0 0,26 0 0,26 0 8,22 0-1,30 0 8,22 0-1,26 0-1,21 0 0,35 0-7,18 0 1,30-8-4,10-3 0,12 1-2,0-4 1,-4 2-2,-11 8 0,-26-3-12,-26 3 1,-33 4-50,-34-4-4,-40-7-33,-34-11-4</inkml:trace>
  <inkml:trace contextRef="#ctx0" brushRef="#br0" timeOffset="223840.867">17007 15293 30,'0'-7'66,"0"0"2,0-8-23,0 4-2,-4 3-18,-3 8 0,-8 4-16,-4 26 1,1 3-8,0 11 1,10-3-2,8 3 0,0-11 0,23-3 1,2-19-1,5-7 1,3-4-2,-11-23 1,-11-14-3,-7 1 1,-4-2-13,-4 13 2,-14 6-78,-15 19-5,-4 0 9</inkml:trace>
  <inkml:trace contextRef="#ctx0" brushRef="#br0" timeOffset="224537.0062">17114 17467 120,'0'-7'102,"0"-4"-7,0-1-69,-11 12 1,-7 0-10,-8 0-1,0 27-4,-8 5 0,13 5-8,5 4 1,16-4-3,0 3-2,31-10 1,9-7 1,5-13 0,-5-10 0,4-14-3,-10-31 0,-19-7-30,-15 1-1,-15 6-82,-40 12-10,-31 23 27</inkml:trace>
  <inkml:trace contextRef="#ctx0" brushRef="#br0" timeOffset="230042.107">3555 8687 68,'0'-3'65,"0"-9"-3,0 5-57,0 3 0,4 0-5,14 4 1,1 0-1,3 15 0,0 11 0,5-3 1,-2 9-1,-2-2 2,-2 3-2,2 1 1,-8-5 10,3-7 1,8-7 8,8-15 0,17-11-7,20-30 0,3-25-10,22-22 0,8-16-45,0-9-2,3-2-45,8 4-3</inkml:trace>
  <inkml:trace contextRef="#ctx0" brushRef="#br0" timeOffset="230809.2604">3511 12931 108,'-4'0'79,"4"0"-3,0 0-73,0 8 1,0 7 0,0 6 2,26 17-1,0 6 0,11 3-2,0 6 1,0-9-2,0-8 0,-8-9 5,5-13 0,7-14 4,3-29-1,16-41-5,21-22 1,26-27-11,15-14 0,23-7-88,7-4-7,-4 4 2</inkml:trace>
  <inkml:trace contextRef="#ctx0" brushRef="#br0" timeOffset="231521.4028">3148 16861 142,'0'0'94,"0"0"-5,0 0-89,0 0 1,0 0-1,11 0 0,11 19 2,12 7 0,6 7-2,-7 4 1,12 8-1,-8-1 1,0-4-1,-4-10 0,-6-4 2,-2-19 1,1-7 2,15-45 1,18-36-3,23-48 0,25-41-95,26-36-8,38-38-7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27.18506" units="1/cm"/>
          <inkml:channelProperty channel="Y" name="resolution" value="3023.34375" units="1/cm"/>
          <inkml:channelProperty channel="F" name="resolution" value="1.41944E-5" units="1/cm"/>
        </inkml:channelProperties>
      </inkml:inkSource>
      <inkml:timestamp xml:id="ts0" timeString="2015-10-01T02:54:51.0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3903 1624 39,'0'-4'59,"0"-7"1,0-4-33,-3 8 0,3-1-9,-4 5-1,4 3-7,0 0 1,0 3-4,-4 12 1,0 15-3,1-1 0,-1 20 3,4 2 0,0 8-2,0 7 2,0-3-7,4-7 0,-1-12-3,1-8 1,-4-6-46,0-4 1,4-15-47,-4-11-4,4-4 58</inkml:trace>
  <inkml:trace contextRef="#ctx0" brushRef="#br0" timeOffset="433.0433">4096 1675 70,'0'0'77,"0"0"-4,0 0-57,0 0 1,0 0-14,-8 8 0,-10 17 0,-8-3-1,-7 5 0,-1 5 0,1-2-1,7-4 0,8-8 2,10-3 2,4-4 3,4-3 2,8 3-3,14 0 0,0 3-4,8-2 1,-12-1-2,12-1 2,-8 2-2,1-1 1,-9 0 0,-3-7 0,-3-4-7,-4 0 1,-4 0-34,0 0 0,0 0-53,3 0-5,1 0 35</inkml:trace>
  <inkml:trace contextRef="#ctx0" brushRef="#br0" timeOffset="960.096">4252 1900 33,'0'-3'64,"0"-1"2,0-3-29,0-1-2,0 4-15,0 4-1,0-3-11,0 3 0,0 0-5,0 0 2,0 0-4,-4 3 1,-4 9-2,8-1 1,-4 0-1,4 4 1,-3 7 0,3-1 1,0 10-1,0-13 1,0 11 0,0-10 1,7-8 2,12 0 1,-8-11-1,11 0 0,-3 0-2,-5-18 1,-3-8-1,1-4 1,-8 4-3,-4 1 0,0 6-9,-19-3 1,-7 11-34,0 0-2,4 7-50,-4 0-3,4 4 39</inkml:trace>
  <inkml:trace contextRef="#ctx0" brushRef="#br0" timeOffset="1424.1424">3677 2369 69,'0'0'68,"0"0"-1,0 4-52,8 0-1,18-4 0,-4 3 2,15-3 2,11 0 1,15 0-4,11 0 2,19-14-11,11-5 1,-1-6-6,-3 6 0,-15 0-2,-7 8 1,-26 0-6,-19 7 0,-11 1-48,-14 3-3,-8 0-37,0 0-3</inkml:trace>
  <inkml:trace contextRef="#ctx0" brushRef="#br0" timeOffset="2440.244">4111 2700 77,'0'-7'80,"0"0"-3,0 3-56,0-2-1,-8 6-12,-10 0-1,-4 0-4,-8 6 1,-3 12-3,10-2 1,-2 3-2,13 7 1,12-5 0,0 8 1,12-2-1,13-5 1,1 4-2,7 1 1,-2-3-1,-10-1 0,-2-5 2,-11 0 1,-5-7 5,-3 4 0,0-7 3,-18-5 1,-5-3-2,-6 0 2,3 0-8,-4-11 1,12-4-16,-1 8 0,4 3-36,11 4-1,4 0-48,0 0-6,12 0 42</inkml:trace>
  <inkml:trace contextRef="#ctx0" brushRef="#br0" timeOffset="2888.2888">4311 2646 110,'0'-4'97,"0"0"-5,0-3-64,0 0 0,0 3-11,0-3 0,0 7-10,0 0 1,0 0-5,0 11 1,-4 7-3,4 8 1,-4-1-10,1 5 0,3-4-51,0 4 0,0-12-48,0-7-5,0-11 56</inkml:trace>
  <inkml:trace contextRef="#ctx0" brushRef="#br0" timeOffset="3296.3296">4300 2616 96,'3'0'92,"1"0"-6,4 0-61,2 0-1,5 4-12,0 11 0,4 0-4,-1 3 0,5 5-3,-2 2-1,2-6-2,3-1 1,-4 0 0,-4-7 2,-3 0 2,-7-2 1,3-9-1,-11 0 1,0-12-5,0-7 0,-7-6 0,-1-1 1,8-3-1,-4 2 0,0 1-3,4-3 0,0 0-13,0 11 0,0-8-99,0 7-7,0 8 5</inkml:trace>
  <inkml:trace contextRef="#ctx0" brushRef="#br0" timeOffset="8040.804">8689 1952 75,'0'0'77,"0"-4"-1,0 4-51,0 0 1,0 0-7,0 12-1,0 6-6,0 8-1,0 14-6,0-3 0,0 11-4,0-7 0,0 3-11,0-11 1,0-3-45,0-8-2,0-18-35,0-4-3</inkml:trace>
  <inkml:trace contextRef="#ctx0" brushRef="#br0" timeOffset="8624.8624">8681 2067 62,'0'-8'82,"0"-7"-3,0 0-40,0-6-1,0 10-17,8 3 0,-1 4-10,1 4 1,-1 0-6,0 19 1,4 10-4,4 9 1,0-2-3,3 5 0,5-1-1,-9-6 1,5-1-2,-4-11 1,3-11-2,-3-3 0,-4-8-2,1-12 2,-2-21 0,5-7 0,-4-16 1,1 4 1,-1 5 1,-1 2 1,2 12 2,-5 11 2,1 11-2,-4 7 0,-1 0-1,4 4 1,1 0 0,-1 11 0,1 15-1,7 8 1,-1 10 0,5-1 0,-8 6-1,7-5 1,1-7-2,-4 4 1,-4-11-4,0-13 0,-8-5-15,1-9 1,0-3-82,-4 0-4,0-3-9</inkml:trace>
  <inkml:trace contextRef="#ctx0" brushRef="#br0" timeOffset="9136.9136">9433 2192 70,'0'-7'82,"0"-8"-3,0 0-48,0 0-1,0 1-11,-4-1 0,-11 11-7,-7 4 0,-7 0-5,-9 4 1,9 22-6,-4-1 1,10 12-3,12-7 0,7 7 1,4-4 1,12-19 0,17-2 2,9-9-3,-5-3 1,3-6-1,-5-13 1,-10-3 0,2-1 0,-12 1-1,-4 8 0,-3 3-4,-4 2 1,0 9-1,7 0 0,1 4-16,3 12 2,15-2-41,0 8-2,11-11-32,0-3-2,0-4 50</inkml:trace>
  <inkml:trace contextRef="#ctx0" brushRef="#br0" timeOffset="9703.9703">9859 2170 109,'0'-11'93,"0"-4"-6,-11-3-63,-8-1 1,-3 7-13,-8 8 0,5 4-11,-5 0 1,8 12-4,3 14 1,8-3-2,7 10 1,4-7-2,4-8 1,15 0 0,3-10 1,4-5 3,-4-3 0,-4-3 3,5-16 0,-16 5 4,0-6 1,1 6-3,-1-1 1,-7 12-7,4 3 1,-4 0-2,0 18 1,4 12 0,-1 7 0,1 7 0,4 0 0,2 0 0,-2 8 1,-5-4 0,-3-3 0,0-2 1,-7-9 1,-11-8 4,-8-8 0,-4-7 2,-6-7 0,-2-4-4,1 0 1,-4-7-8,1-4 1,13 3-26,2 1-1,10-1-83,11 1-9,0 0 21</inkml:trace>
  <inkml:trace contextRef="#ctx0" brushRef="#br0" timeOffset="10873.0872">10033 2107 96,'0'-4'90,"0"-4"-5,0 4-60,4 1-2,7 3-9,-7 0 0,0 15-7,-1 8 0,-3-1-3,3 3-1,-3 8-2,4-6 1,0 2-2,-4-10 0,0-4-1,0-12 1,0-3-1,0 0 0,0-11-1,0-11 2,0-8 4,7 0 0,5-3 0,6 12 2,-3 6-4,0 7 0,-4 5-2,3 3 1,1 0-1,4 14 0,-1 5-2,-3 7 0,8-9-7,6-1 2,-6-9-2,13-3 1,-6-4 5,4 0 1,-1-11 4,-15-11 1,0-8 6,-6 8 1,-5-4 3,-3 11-1,-4 0-5,0 8 0,0 7-5,0 0 1,0 0-1,8 19 0,-5 7-1,1-4 0,3 3-6,0 4 0,12-9-40,-1 1 2,1-6-66,0-11-8,-5-4 43</inkml:trace>
  <inkml:trace contextRef="#ctx0" brushRef="#br0" timeOffset="11042.1041">10533 1771 150,'-4'0'92,"4"-3"-5,-4 3-105,4 0 0,4 0-71,22 7-5,0 4 13</inkml:trace>
  <inkml:trace contextRef="#ctx0" brushRef="#br0" timeOffset="11305.1304">10859 1745 155,'0'-3'114,"0"-5"-8,0 4-86,-4 0-1,4 4-14,0 0 0,0 12-2,0 29 0,0 7-1,0 11 0,0 11-5,0 3 0,4-2-32,3-1-1,0-7-75,1-8-8,0-18 29</inkml:trace>
  <inkml:trace contextRef="#ctx0" brushRef="#br0" timeOffset="11793.1792">10673 2144 133,'0'-4'92,"8"1"-4,22-5-83,7-3 2,15 4-5,0-1 0,0 5 0,-8 3 1,0 0 4,-18 0 0,-4 0 3,-10 14 1,-5 9-6,-7-5 1,0 12-5,0-4 1,0-4-1,3 0 0,5-8 1,-1-10 0,5-4-1,10-7 1,-4-16-1,5-2 0,-9-5 0,1 4 0,4 12 0,-8 10 1,3 0-1,-2 4 1,10 0-3,-4 12 0,1 6-28,-4 4 1,7 0-77,-3-7-9,3-1 26</inkml:trace>
  <inkml:trace contextRef="#ctx0" brushRef="#br0" timeOffset="12336.2335">11585 1734 70,'0'-4'94,"7"0"-5,-3-6-43,-4 2-2,0 2-24,0 2 2,0 4-13,0 0 1,0 10-2,4 16 0,0 19-3,2 7 0,6 3-3,-1 4 1,0 0-3,-3 0 0,-1-4-7,-4-11 1,-3-7-4,0-14 0,0-23 4,0 0 0,-7-8 5,-11-21 0,-5-8 5,1 7 0,-15 7 4,4 16 0,3 7-3,0 0 0,12 23-4,11 3 0,7-1-1,7 5 1,26-4-13,4-8 0,4 1-63,0-12-2,0-3-31,-8-4-4</inkml:trace>
  <inkml:trace contextRef="#ctx0" brushRef="#br0" timeOffset="12697.2696">11807 2225 122,'11'0'105,"0"0"-7,12-7-75,-1-12 1,8-3-17,-1-3 1,-10 6-3,-5-11 0,-6 12-2,-8 4 0,0 2-1,-19 12 0,1 0-1,-1 4 0,-3 18-2,7 7 1,8 9 0,7 6 0,0-11 1,15 0 0,14-11-3,-3-3 0,15-19-54,-12 0 2,5 0-57,-12-19-7,-3-3 58</inkml:trace>
  <inkml:trace contextRef="#ctx0" brushRef="#br0" timeOffset="16664.6663">12448 1468 48,'0'0'66,"0"0"-1,0 0-41,0 0 0,0 0-9,0 0 1,0 0 3,0 0-1,0 12-4,0 6 1,0 12-8,-4 3 1,-7 19-1,3 10 0,-3 20 2,-3 17 2,3 11-4,-4 12 2,3 1-6,-9-9 1,5-11-1,-2-14 0,7-15-1,0-15 1,3-18-10,5-12 1,-1-22-33,4 1 2,0-8-65,0 0-7,0-8 29</inkml:trace>
  <inkml:trace contextRef="#ctx0" brushRef="#br0" timeOffset="17856.7855">13085 1768 106,'0'-8'91,"-23"5"-3,-2-1-63,-9 4 0,1 0-12,-4 4 1,4 25-8,7 16 0,4 10-3,-1 4 0,16 7-2,7 4 2,0-7-2,19-11 0,6-15-1,5-12 0,3-14 0,-3-11 0,3-3 1,-11-27 1,5 8 0,-9-7 0,-11-1 0,4 12 0,-11 7-2,0 11 0,0 0-1,0 18 0,4 8-5,0 10 1,3 1-30,1-3 1,-1-4-67,-4-6-6,-3-4 27</inkml:trace>
  <inkml:trace contextRef="#ctx0" brushRef="#br0" timeOffset="18050.8049">13000 2114 135,'0'-3'94,"3"-5"-7,8 5-86,16-2 1,2 5-68,1 0-5,7 0-23,-8 0 6</inkml:trace>
  <inkml:trace contextRef="#ctx0" brushRef="#br0" timeOffset="18696.8695">13492 2052 116,'-7'-4'93,"-8"-3"-5,-3-1-70,-12 8 2,-3 0-7,3 8 0,-11 14-5,12 10-1,2 10-5,9-9 0,15 3-2,3-13 1,3-1-1,19-11 2,12-7-2,-1-4 0,0-11 0,-3-19 0,-4 4 1,-4-3 0,-7 7 0,-8 7 1,-3 8-3,0-1 1,-4 8-2,3 8 1,1 10 0,4-3-1,3 11-2,7-5 0,1-5-4,6-9 1,2-3 2,-2-4 1,2-4 3,2-7 1,-7-8 3,-4-7 1,-10 8 4,-1 7 2,-7 0-4,0 11 2,0 0-6,0 0 0,0 15-2,0 3 1,8 12-35,7-8 3,-5-4-74,2 4-8,-5-14 33</inkml:trace>
  <inkml:trace contextRef="#ctx0" brushRef="#br0" timeOffset="18881.888">13714 1893 162,'0'-4'105,"0"1"-7,0-1-94,0 4 0,4 0-34,7 11 0,8 8-71,3 6-7,0-10 30</inkml:trace>
  <inkml:trace contextRef="#ctx0" brushRef="#br0" timeOffset="19264.9263">13944 2140 134,'0'4'96,"0"7"-7,0 4-80,0 3-1,-3-4-6,3 6 1,0-6 0,0 5 0,0-12 1,0-7 0,7 0-2,7-7 1,1-19-3,4 3 1,3-6 0,1 4 0,6 13 4,-3 5-1,4 7 0,-8 0 0,0 15-3,4 10 1,-8 1-4,-3-3 2,4-16-44,-5-3-1,5-4-60,7-15-7,4-18 49</inkml:trace>
  <inkml:trace contextRef="#ctx0" brushRef="#br0" timeOffset="20577.0575">15251 1919 120,'4'-4'99,"0"-3"-7,3 3-73,-3-3 0,0 7-14,-1 0 1,1 15-4,0 18 1,4 15-3,-1 7 1,11 0-1,1 1 2,-1-9-1,16-20 0,-1-5 2,4-22 0,0-4 1,4-25 1,-12-23-2,1-4 1,-12-10-3,-10 3 1,-8 1-7,0 10 0,0 12-38,-8 10 1,1 18-61,0 12-7,-4 15 41</inkml:trace>
  <inkml:trace contextRef="#ctx0" brushRef="#br0" timeOffset="21009.1007">15885 2011 122,'4'-3'94,"0"-1"-5,-1 4-77,-3-4 1,0 4-9,-11 0 1,-19 4-2,8 7 0,-8 15-2,16-4 0,10 0-1,4 4 1,4 3-1,17-7 1,10 8-1,-13-8 1,0-3 4,-14 6 0,-4-6 5,-30 0 0,-3-8-10,0-5 1,3-2-102,8-4-8,11 0-3</inkml:trace>
  <inkml:trace contextRef="#ctx0" brushRef="#br0" timeOffset="21737.1735">17337 1561 87,'0'-15'93,"-4"-7"-5,-15-4-53,-6 0 0,-5 8-17,-3 14 1,-4 4-10,-4 26-1,4 22-4,7 25 1,0 20-3,8 10 1,0 8-2,11 3 1,8 1-2,3-19 0,0-12-15,0-20-1,3-13-56,-3-21-2,0-16-27,-3-14-4</inkml:trace>
  <inkml:trace contextRef="#ctx0" brushRef="#br0" timeOffset="22050.2048">16807 2000 144,'7'-7'100,"16"-1"-7,25-7-85,4 11 0,4 4-6,2 4 1,-10 26-2,-3-1 0,-11 9-1,-9-5 0,-10 4 3,-7-19 0,-8 0 4,0-14-1,-4-4-4,-7-4 2,7-21-9,4-12 2,0-7-31,19-5 0,10 9-66,5 10-9,-1 15 33</inkml:trace>
  <inkml:trace contextRef="#ctx0" brushRef="#br0" timeOffset="22377.2375">17418 2148 111,'4'0'96,"7"0"-5,11-4-71,-3-7 2,10-19-13,5 1 0,-9-1-2,5-6 1,-11 13-2,-16-2 2,-3 10-5,0 7 1,-18 4-4,-4 4 0,-1 0-2,9 19 0,3 14-22,11-3 3,0 7-40,11-4-2,14-4-25,24 1-4,2-22 51</inkml:trace>
  <inkml:trace contextRef="#ctx0" brushRef="#br0" timeOffset="22849.2847">17970 2103 77,'4'-12'99,"3"-2"-6,-3-11-50,-4 2 0,-11-2-25,-22 6 1,-12 0-11,0 19 0,-3 0-6,11 8 0,8 18-3,10 3 0,19 1-1,0-4 1,19-8-2,6-7 0,9-7 0,-1-4 1,0 0 2,-3-15 0,-4 0 1,-7 1 1,-5 7 0,-6 7 1,-5 0-2,-3 7 1,0 22-2,0 16 0,0 9 0,0 2 0,0 3 0,0-3 0,0-1 0,4-14 0,4-8 1,7-11 1,7-4-2,0-18 0,0 0-19,12-10-1,-9-16-83,16-4-8,3-7 10</inkml:trace>
  <inkml:trace contextRef="#ctx0" brushRef="#br0" timeOffset="24553.4551">18970 1561 108,'0'0'89,"-4"0"-4,-15 0-67,-14 26 0,-3 15-4,-5 18-1,3 7-4,9 18 2,10 2-7,12 2 1,7 1-4,22-4 1,15-19-14,11-14 2,4-12-46,0-17-2,-4-12-37,-7-11-6,-4 0 56</inkml:trace>
  <inkml:trace contextRef="#ctx0" brushRef="#br0" timeOffset="25449.5447">19281 1738 154,'0'-8'112,"0"4"-7,0-6-85,-3 6 0,-5 4-12,0 11 0,1 23-4,-8 13 1,15 20-3,-3 3-2,3-7-5,0 7 1,3-11-8,16-19 1,7-7-3,7-21 0,4-12 8,4-7-1,-11-27 8,3 1 1,-18-4 4,3 4 1,-11 7 3,-3 11-1,-4 0-6,0 15 1,0 0-5,0 0 1,-4 23-1,1-5 0,3 4 0,0 0 1,0 4 0,3-11 1,9-7-1,3-8 1,-1 0-2,8-8 0,1-22 0,6 1 0,-3 0 1,0 2 1,-11 2-1,3 10 1,-10 0-3,-4 11 1,3 4-1,1 0 0,6 0 1,5 8 0,3 7-2,0-8 0,1 1 0,-5-1 1,-3 4 5,-8-4 0,-7 1 3,0 7 0,-3 6-3,-9 2 1,5 10-4,0-11 1,7 11-1,0 1 0,0 2 0,0 9 0,3-13 1,-3 2 1,0-1 2,0-7 0,-10-8-1,-13 0 0,-6-6-19,-5-1 1,1-7-96,0-4-8,21 0 11</inkml:trace>
  <inkml:trace contextRef="#ctx0" brushRef="#br0" timeOffset="26129.6127">20392 1989 90,'0'-4'100,"0"-3"-5,0 3-57,0 0-1,0 4-23,0 0 1,-7 8-11,0 18 0,-8 7-3,11 1 0,4-2-1,0 2 1,0-16 0,15-3 1,0-8 0,-1-7 0,5-4-1,-1-17 1,-7 2-1,4-3 0,-3 2-2,-5 10 1,-3 6-1,3 4 0,-4 0 1,9 14 0,3 9-1,3 3 1,1-11 0,3 0 0,4 0 1,-4-8 1,0-7 1,-7-7 1,-4-19-1,0 4 1,-7-15-7,-1 4 1,1-1-42,0 1 0,0-7-67,3 7-9,1-1 44</inkml:trace>
  <inkml:trace contextRef="#ctx0" brushRef="#br0" timeOffset="26417.6415">20822 1620 193,'0'-4'117,"4"4"-6,10 0-103,12 0 1,0 18-5,15 20 1,0 13-4,-4 8 1,-8 8 0,-6-1 0,-16 12 0,-7-4 1,-19 3-4,-10-10 0,-4-12-26,-5-10 0,9-5-91,-4-22-8,3-10 21</inkml:trace>
  <inkml:trace contextRef="#ctx0" brushRef="#br0" timeOffset="27993.7991">8873 3358 127,'0'0'101,"0"0"-6,0 0-74,-3 0 0,3 4-9,0 3 1,0 8-5,0 3 1,0 20-2,0 13 0,0 8-3,0 15 0,0 3-3,3 0 1,5-2-9,0-5 1,-8-11-41,0-11 1,0-15-64,3-26-8,1-7 44</inkml:trace>
  <inkml:trace contextRef="#ctx0" brushRef="#br0" timeOffset="28297.8295">8873 3429 114,'12'0'89,"3"0"-5,10 0-71,2 0 0,2 14-7,-3 4 1,0 12-3,-11-3 0,-7 9 1,-8-10 0,0 7-1,-19-7 1,0-8-6,-7-4 0,7-6-31,9-8 0,6 0-63,4-4-8,4-14 33</inkml:trace>
  <inkml:trace contextRef="#ctx0" brushRef="#br0" timeOffset="29161.9159">9166 3321 118,'0'-11'98,"0"-1"-6,0 2-70,0-8-1,0-1-12,0 4 2,7 8-6,5 7 0,-5 0 1,1 26-1,3 15-2,-4 10 1,4 9-3,0-2 1,1-3-7,-1-3 1,7-4-16,1-15 1,-1-11-5,8-14-1,-4-8 12,1-18 2,-5-12 17,-7-3 0,-4 3 15,-3 4 0,-4 4-4,0 11 2,0 0-15,0 11 1,0 0-6,4 0 0,11 11 1,7 0 0,0 7 1,8-3 0,-8-3 0,-4-9 1,1-3-2,-15 0 0,-4-7-3,0-20 1,-4-9 0,-7-5 1,3 0 0,8 1 0,0 7 3,23 3 1,6 9 4,5 16 0,3 5 3,0 5 0,-3 24-1,-9 8 1,-2 12-6,-13 1 0,-2 7-4,3 1 0,-11-3-20,4-7 0,-4-11-94,3-14-7,-3-9 13</inkml:trace>
  <inkml:trace contextRef="#ctx0" brushRef="#br0" timeOffset="29297.9295">9807 3554 126,'0'-4'96,"7"-4"-6,27-6-93,7 4 1,7-2-89,4 1-5,-4 0 9</inkml:trace>
  <inkml:trace contextRef="#ctx0" brushRef="#br0" timeOffset="31578.1575">6907 1886 81,'0'-8'89,"0"-10"-4,0-5-51,8-6 1,-2 7-16,6 7 1,-5 1-8,-3 6 0,-4 8-2,0 8 0,0 21-2,0 22 1,0 12-6,0 15 1,0 15-3,0-5 0,0 4-9,8-18 1,6-12-23,8-13-2,5-21-20,-2-12-2,-2-16 18,6 0 0,-10-29 53,-5-12 1,1-7 23,-3 8 0,-5 6-9,-3 8-1,-4 0-15,0 12 1,0 10-13,0 4 0,0 0-3,3 4 0,4 21-2,1-3 1,-1 8-1,5-12 1,-1 8-1,3-11 1,-2-11-1,3-4 1,-4 0 0,-4-4 0,-4-23-1,1 3 1,0-2-1,0-4 0,-1 4 0,1 7 0,4 5 0,7-1 0,-5 11-1,5 1 1,11 3 0,-4 0 0,5 0 1,2 0 1,-10 0 0,3 3 0,-3-3 3,-9 0 0,5 0 3,-11 0 1,-4 0-3,0 4 0,-4 7-5,-7 3 1,11 6-2,0 9 0,0 1 1,26 6 0,-7 5 1,10-8 0,-17 8 1,-5-9 1,-7 2-3,-4-4 0,-18-1-26,-15-6-1,-4-9-83,4-6-10,11-8 22</inkml:trace>
  <inkml:trace contextRef="#ctx0" brushRef="#br0" timeOffset="33169.3166">8211 1683 98,'0'-4'88,"0"4"-6,0 0-63,-11 0 1,-8 11-2,-10 25-1,-9 24-1,5 14 2,0 14-8,14 20 0,11 6-7,8 4 1,12-11-7,25-7 0,18-24-37,16-20 2,21-22-67,16-34-8,14-8 37</inkml:trace>
  <inkml:trace contextRef="#ctx0" brushRef="#br0" timeOffset="33945.3942">14370 1539 135,'0'-4'107,"0"-3"-7,0-1-72,7 8 1,16 0-12,10 8 0,11 25-10,5 22 0,2 16-5,1 21 0,-22 15-2,-4 11 1,-22 11-18,-4-7 0,-34-8-99,-14-11-8,-18-13 9</inkml:trace>
  <inkml:trace contextRef="#ctx0" brushRef="#br0" timeOffset="38313.831">11148 3407 97,'0'-5'96,"4"-2"-6,-1 0-61,-3 3 1,4 0-14,-4 4 2,0 0-6,0 19-1,3 11-6,1 10 1,-4 4-6,7 4 1,-3-7-24,4 4 0,-4-17-85,7-2-7,0-14 18</inkml:trace>
  <inkml:trace contextRef="#ctx0" brushRef="#br0" timeOffset="38657.8654">11396 3432 93,'0'-7'96,"0"-1"-5,0 2-62,0 2 1,0-1-21,0 5 0,-15 0-6,4 15 0,-7 8-1,10 2-2,1 5 0,7-5 1,0 5 1,25-8 0,-2 1-1,14-2 0,-11-6 1,-4 3 0,-3-10 0,-19 0 1,-4-2-16,-29-2 0,-8-4-87,-4 0-7,-10-14 8</inkml:trace>
  <inkml:trace contextRef="#ctx0" brushRef="#br0" timeOffset="38842.8839">10981 3207 185,'0'-4'116,"0"-3"-7,0 3-105,0 1 1,0 3-65,0 0 1,11 14-55,11 4-9,4-6 66</inkml:trace>
  <inkml:trace contextRef="#ctx0" brushRef="#br0" timeOffset="39641.9638">13055 3391 84,'0'-7'88,"0"-8"-5,-3 4-53,-16 4-1,-7 0-11,4 7-1,-15 0-7,3 11 2,-3 22-7,12 8 2,-2 6-6,12-3 1,15 5-2,0-13 1,23-6-2,10-12 0,8-18 0,-4 0 1,-4-6 2,-7-25 0,-4-1 4,-6 2 0,-13-4 3,-3 13 1,0 6-5,0 0 0,0 15-5,0 0 0,8 26-13,6 15 0,5-5-98,3 8-8,12-7 7</inkml:trace>
  <inkml:trace contextRef="#ctx0" brushRef="#br0" timeOffset="40554.055">14726 3270 115,'0'0'96,"-23"-4"-6,-14 4-65,-3 0 0,-20 0-8,-3 4 0,1 17-11,6-6 1,12 8-5,17-5 0,23-3-2,4 7 1,38 1-1,10-1 0,4-1-1,0 9 0,-8-11 1,-11 2 0,-10 5 3,-20-3 1,-3-8 4,-29 6 0,-16-6 0,-3 0 1,-4-11-6,4-4 1,4 0-10,10 0 2,16 0-26,10-4 1,8 0-58,12 1-7,13-1-4,9 0-2</inkml:trace>
  <inkml:trace contextRef="#ctx0" brushRef="#br0" timeOffset="40914.091">14851 3096 114,'0'-15'99,"0"-3"-5,0-8-64,-7-7 1,-4 15-14,0 3 0,7 11-8,0 4 0,4 8-1,0 13 2,0 25-5,0 8 2,0 9-4,4 7 0,0-1-4,0 2 1,7 0-17,-4-12-2,0-8-56,1-14-1,3-8-33,-4-14-5,-7-15 69</inkml:trace>
  <inkml:trace contextRef="#ctx0" brushRef="#br0" timeOffset="41099.1095">14681 3369 156,'0'-3'108,"8"-1"-7,17 0-93,9 4 0,3 0-67,4 0-1,7 0-47,4 0-6,-4 0 71</inkml:trace>
  <inkml:trace contextRef="#ctx0" brushRef="#br0" timeOffset="41442.1438">15033 3380 136,'0'0'100,"15"-11"-5,18 8-84,12 3 1,-1 0-10,-4 0 0,-2 18-1,-9 9 0,-6-2 1,-9 4 1,-14 1 1,0-5 0,-21-3 1,-2-14 1,-3-8-3,4 0 1,7-4-6,11-18 1,4 0-19,15 4 1,15-12-81,15 5-9,10-2 13</inkml:trace>
  <inkml:trace contextRef="#ctx0" brushRef="#br0" timeOffset="42090.2086">15844 3369 113,'0'0'100,"0"0"-5,-15-7-64,-11 0 1,-7 3-12,-8 4 0,-7 0-9,-4 0 1,4 11-8,15 11 0,7 5-3,18-2 0,8-3-3,15 4 1,18-15-6,5-4 0,3-7 1,7 0 1,-8-7 5,-3-8 1,-10-7 1,-10 4 1,-1 7 0,-13 2 0,1 2-2,-4 7 0,0 0-2,4 0 1,3 12 0,4 6 0,15 4-2,-4 0 1,1-10-2,-1 2 1,4-14 1,-4 0 1,4-7 0,3-8 1,-10-15 1,7 5 0,-4 2 4,-11 9 1,8 3 0,-12 7 1,0 4-5,5 0 1,-1 15-13,4 11 1,-5-1-80,2 5 0,3-8-32,-1 0-7</inkml:trace>
  <inkml:trace contextRef="#ctx0" brushRef="#br0" timeOffset="42259.2255">16166 3033 203,'0'-7'114,"-4"0"-5,4-5-151,0 12-1,4 0-69,15 4-10,3 15 42</inkml:trace>
  <inkml:trace contextRef="#ctx0" brushRef="#br0" timeOffset="43738.3734">16822 3420 109,'0'-7'97,"0"-4"-5,-19 0-64,-7 0-1,4-3-11,-15 6 1,4 8-11,-8 0 1,4 0-7,4 22 1,10 0-2,9 5 0,10-2 0,4 8 0,8-14 0,10-1 1,12 0 1,-5-14 0,2-4 1,-6 0 1,2-18-1,-9 3 0,1 4-2,-3 4 1,3 3-1,-8 4 0,4 4 0,7 21 1,-6 16 0,6 3 0,-3 8-2,-11 4 1,-4 7-6,0-9 1,-27 3 2,-13-10 0,-9-7 7,1-21 0,-4-15-1,8-4 1,19-23-4,13-17 1,12-7-5,19-10 1,29-9-2,18-4 0,16-11 3,7-4 1,0-3 2,-4 3 1,-14 0 2,-27 18 1,-15 8 3,-21 19 1,-8 5 0,-15 14 0,-15 10-4,5 11 1,-9 14-4,8 31 0,-4 14-2,12 19 1,11-5-1,7 5 0,0-16 0,4-9 0,14-14 0,4-20 1,8-19 0,0 0 0,3-21 0,-3-13 0,-9 8-1,-2 0 1,-8 8-2,-4 6 0,1 9 0,-1 3 0,8 12 0,7 9 1,1 9-4,6-11 0,1 0-5,7-9 0,7-2 3,1-8 0,-5-23 5,12-10 1,-7-27 1,-8-5 1,-8-2 5,-10-6 1,-15 13 4,-4 16 1,0 11-5,-19 15 0,4 14-6,5 4 1,-2 33-2,9 22 1,3 19-3,0 6 1,7 6-25,8-5 0,-1-4-98,5-21-7,-11-15 16</inkml:trace>
  <inkml:trace contextRef="#ctx0" brushRef="#br0" timeOffset="43899.3895">17518 3358 176,'0'-3'109,"0"-8"-5,23-1-127,21 1 3,26-4-85,19 5-8,11-2 23</inkml:trace>
  <inkml:trace contextRef="#ctx0" brushRef="#br0" timeOffset="44722.4718">18803 3557 137,'0'4'102,"0"4"-7,0-5-78,4 5 2,0-4-8,3-4 1,4 0-8,1-19 1,9-22-5,9-3 1,-4-23-1,7-2 0,-10-9 1,-8 4 0,-8 15 5,-7 7 0,0 19 2,-11 11 1,-12 18-4,5 4 0,-12 22-3,15 19 1,1 15-1,3 14 0,11 3-2,18-2 1,12-9-6,10-3 1,16-22-3,0-22-1,3-5 3,-3-10 0,-5-20 4,-6-7 0,-16-10 5,-14 8 1,-7 3 2,-8 7 1,0 1-3,-8 14 0,1 4-3,-1 8 0,5 21-5,3 5 0,0-2-44,0 6-2,7-1-67,4-12-12,-3-14 47</inkml:trace>
  <inkml:trace contextRef="#ctx0" brushRef="#br0" timeOffset="44907.4903">19307 3019 197,'-8'-12'119,"5"5"-6,-4 3-111,3 1 0,4 3-42,0 3-1,22 27-71,4 7-11,3 7 38</inkml:trace>
  <inkml:trace contextRef="#ctx0" brushRef="#br0" timeOffset="45538.5534">19526 3388 187,'0'-4'115,"0"4"-7,0 0-103,7 0 1,-3 0-5,3 7 0,4 13-1,0 1 1,1 1-1,-1 4 0,-1-7-1,-2 0 0,3-9 0,4-2 1,-1-8 0,9-8 1,-4-14-1,3 3 1,-4-7-1,-3 8 1,0 0-1,-8 6 1,1 10-1,-1 2 0,4 0 0,8 14 1,3 7-2,4 2 1,11-1-3,0-14 0,0-1 0,7-7 1,-3 0 2,-7-11 0,-9-15 1,-6 3 1,-8 2 0,-11 3 0,0 6-1,0 5 1,-14 3-1,-2 4 0,1 4 0,8 19 1,7 2-1,0 8 0,22 0-23,23 3 0,-1-9-91,19-20-7,-3-7 17</inkml:trace>
  <inkml:trace contextRef="#ctx0" brushRef="#br0" timeOffset="46498.6494">21347 3344 121,'-7'-4'103,"4"-4"-6,-4 1-75,-1-1 1,4 8-15,4 0-1,0 12-3,0 10 0,0 7-3,0 4 0,0-3-3,8 3 1,6-10-2,5-9 1,3-9 2,-4-5 0,9-5 2,-9-13 0,8-8 1,-11 3 0,-4 2 0,0 3 1,-7 2-4,-1 5 0,1 7-2,4 4 0,-1 0 1,7 19 1,9-1-1,3 5 1,-4-5 1,4-3 0,-7-4 3,-8-11 0,-7 0 3,-4-22 0,-4 0-1,-15-7 1,-6-12-5,-2 7 0,9-2-12,-1 6 0,-3 4-40,11 11 2,4 11-58,7 4-10,0 0 43</inkml:trace>
  <inkml:trace contextRef="#ctx0" brushRef="#br0" timeOffset="46762.6758">21859 3355 148,'0'0'109,"0"-4"-7,4-7-81,-4-4 0,0 0-14,0 11 0,0 4-5,0 0 0,-4 4 0,0 22 0,4 0-1,0 7 0,0 1-14,19-5 1,-1-3-99,16-11-6,-5-12 6</inkml:trace>
  <inkml:trace contextRef="#ctx0" brushRef="#br0" timeOffset="46954.695">21892 3048 193,'-11'-6'117,"0"-10"-6,-8-6-110,5 11 0,10 11-28,4 0-1,18 11-81,12 22-8,15-1 20</inkml:trace>
  <inkml:trace contextRef="#ctx0" brushRef="#br0" timeOffset="47218.7214">22214 3100 155,'0'-8'118,"0"1"-7,0 0-87,0-2 1,0 9-18,0 0 1,0 0-5,4 27 0,4 10-3,-1 10 1,-3 6-3,3 5 0,-4-2-23,1 4 0,0-9-91,0-7-8,-4-8 18</inkml:trace>
  <inkml:trace contextRef="#ctx0" brushRef="#br0" timeOffset="47402.7398">22099 3358 130,'0'-3'94,"4"-5"-6,26-7-86,0 4 1,14-8-47,4 13 0,8-6-47,7-10-2,-4-7 48</inkml:trace>
  <inkml:trace contextRef="#ctx0" brushRef="#br0" timeOffset="47833.7829">22588 3060 159,'0'-4'114,"-7"4"-8,-11 0-85,-8 0-1,7 0-10,0 18 0,1 15-5,7 15 0,4 8-3,7 6 0,0 1-2,0-11 1,0-4-4,11-8 1,0-14-1,3-10 1,1-10 2,-7-6 1,10 0-1,1-6 1,-4-10-2,3 1 1,-7-3-1,8 10 0,-4 5 0,-1 3 0,1 0 0,7 3 1,1 5 0,3 7 1,3-8-1,4-3 1,8-4-21,-7 0 1,7 0-86,-1-8-6,8-18 3</inkml:trace>
  <inkml:trace contextRef="#ctx0" brushRef="#br0" timeOffset="49161.9157">8737 5613 106,'0'0'84,"0"0"-2,0-12-67,3-17 1,27-11-5,18-16 1,15-13-5,8-24 0,2-7-3,-9 4 0,-13 8 2,-14 14 1,-14 22 3,-16 11-1,-7 24-3,-3 5 0,-16 12-5,-7 8 1,7 17-3,4 27 1,12 0-1,3 10 1,26-2 0,7-1 0,0-4-1,1-7 1,-23-7 1,-7-1 0,-4-15 5,-23-5 1,-17-13 5,-1-7 1,-11 0-2,11 0 0,8-11-9,7 0 1,11 6-8,12-4 0,3 9-11,0 0 0,18 0-44,4 0 1,1 0-50,6 0-6,4 0 52</inkml:trace>
  <inkml:trace contextRef="#ctx0" brushRef="#br0" timeOffset="49449.9445">9440 4846 172,'0'-15'120,"0"-8"-9,-7 2-93,-1 2 1,5 12-11,3 7 0,0 3-3,0 27 1,0 18-4,3 11 1,1 11-3,0 7 1,3 0-4,1-2 0,3-5-31,3-6 0,5-17-86,7-7-9,-4-29 28</inkml:trace>
  <inkml:trace contextRef="#ctx0" brushRef="#br0" timeOffset="50042.0037">9700 5144 181,'0'0'114,"0"0"-8,0 0-99,-4 0 0,-3 15-5,3 8 0,0 9-2,4 2 0,4-1 0,18 0 0,8-7-3,3-5 0,4-16-1,-7-5 0,-11 0 2,-9-19 1,-10-10 0,0-8 1,-26 0 0,-7 0 0,7 8-1,7 7 0,13 3-1,6 0 1,14 4 1,27-2 1,18 5 3,0 5 1,1 7 2,-12 0 0,-12 0 2,-17 11 0,-4 8 0,-11 14 1,-4 7-3,0 13 0,0 9-1,0 14 0,0 3-3,0 9 1,0-3-7,0 5 0,3-7-15,1-16 0,0-19-27,-4-22-2,0-22-57,0-4-10,0-37 25</inkml:trace>
  <inkml:trace contextRef="#ctx0" brushRef="#br0" timeOffset="50307.0302">10052 5097 135,'0'-8'106,"14"-3"-7,9 4-77,13 7 3,5 0-15,4 18 1,-8 14-5,-4 6 1,-10 3-1,-20-5 0,-3 1-1,-3-7 0,-24-8-9,-6-7 0,0-3-50,-1-6 1,16-6-61,7 0-10,11-11 53</inkml:trace>
  <inkml:trace contextRef="#ctx0" brushRef="#br0" timeOffset="50674.0669">10489 5314 137,'7'0'102,"8"-3"-8,-1-20-82,13 5 1,-6-11-6,-2-1 0,3 1 2,-14 3 2,-5 0-3,-3 8 0,-3 3-4,-15 15 0,-5 0-1,4 18 1,1 11-1,3 5 1,11 6-2,4 4 1,8-3 0,25-8-1,5-8-9,2-9 1,8-12-61,4-4 2,4-11-49,10-16-8,-7-9 67</inkml:trace>
  <inkml:trace contextRef="#ctx0" brushRef="#br0" timeOffset="51986.1981">12210 5008 131,'0'-4'102,"0"4"-7,0-8-77,-10 8 1,-16 0-7,0 5 1,-15 9-2,4 16 0,8-4-6,6 6 1,19-5-5,4-5 1,27-4-6,2-6 0,11-12-4,2 0 0,-2-8 4,-10-18 1,-19-1 3,-7-8 0,-4 1 0,0-14 1,-12 4 2,5 0 0,7 0 2,0 14 1,19 7-2,18 12 1,3 11-3,5 0 1,-12 26 0,0 12 1,-14 13 3,-11 27 0,-5-1 0,-3 15 1,0 8-2,-7-9 0,3 2-3,1 0 0,-1-5-10,4-18 0,0-7-27,0-22 0,4-16-84,7-25-8,-8-2 22</inkml:trace>
  <inkml:trace contextRef="#ctx0" brushRef="#br0" timeOffset="52155.215">12244 5340 161,'0'0'113,"0"-4"-7,26-3-93,14 0-1,16-4-117,7-4-7,15 4-7</inkml:trace>
  <inkml:trace contextRef="#ctx0" brushRef="#br0" timeOffset="53602.3597">14185 5089 32,'0'0'65,"0"0"2,0 0-27,0 0 0,0 0-14,-4 0 1,0 4-13,-3-4 1,3 4-9,4-4 0,0 6-4,0-6 0,0 0-1,0 0 1,0 0 3,0 0 0,0 0 2,0 0 2,0 0-5,0 0 0,0 0-2,0 0 2,0 0 2,0 0 0,0 0 1,-4 0 1,-3 0-2,4 0 1,-1 0-2,0 0 0,1 0-2,3 0 0,0 0-1,0 0 0,0 0 0,0 0 1,3 0 1,19 0 0,12 0 0,7 0 0,11 0-2,7-10 0,-4 6-2,-7 4 1,-7 0 0,-15 0 0,-11 0 1,-11 0 0,-1 0-10,-3 0 0,0 0-62,0 0-3,0 0-47,0 0-10,0 0 70</inkml:trace>
  <inkml:trace contextRef="#ctx0" brushRef="#br0" timeOffset="54546.4541">14941 4934 90,'-4'-4'90,"0"-3"-4,4-4-57,0-4 0,0 3-12,15-6 0,11 8-7,7 2-1,8 5-7,0 3 2,-1 0-4,-3 7 0,-10 15 1,-10 7 0,-9 1 1,-8 7 0,0 4 0,-15 3 0,-14-3 1,-12 10 1,1-7 3,2-7 1,-7 0 0,12-15 0,7-3-3,12-8 0,6-4-2,8-7 0,4 4-2,14-4 0,12 0-1,7 0 1,4 0-1,0 0 1,3 0-1,5 0 0,-13 0 0,-6 0 0,-12 0-3,-10 0 0,-4 0-29,-4 0 0,0-4-82,0-3-10,0-4 26</inkml:trace>
  <inkml:trace contextRef="#ctx0" brushRef="#br0" timeOffset="54994.4989">15641 4919 109,'0'-7'100,"0"-4"-6,-15 0-65,3 0 0,-6 7-15,-4 4 1,-1 0-7,-6 18 0,3 12-2,0 7 1,11 11-3,4 7 0,11 3-3,0-1 1,4-9-1,18-1 0,11-24 0,12-1 1,-4-18-1,-1-4 1,5-11-2,-9-19 0,-5-7 2,-6-4 1,-14-3 0,-11 3 0,0-6-3,-15 3 1,-18 6-12,4 9 0,-9 7-105,2 18-6,6 4 2</inkml:trace>
  <inkml:trace contextRef="#ctx0" brushRef="#br0" timeOffset="55874.5869">16107 4885 152,'0'-6'115,"0"2"-9,0 4-82,0 0 0,0 0-12,0 0 0,0 18-4,-4 8 1,4 11-5,0 8 1,0-1-5,0 4 0,0 3-21,0-10 0,0-8-40,0-10-1,4-9-44,3-14-9,1 0 47</inkml:trace>
  <inkml:trace contextRef="#ctx0" brushRef="#br0" timeOffset="56290.6285">16014 4919 129,'0'-7'100,"4"-1"-7,11 1-74,11 0 1,0 7-6,-1 0 1,9 14-6,-4 12 0,6 19-4,5-5 0,-3 8-3,6-4 0,-7-7-2,0-11 1,-11-4 1,-4-7 1,-7-8 0,-8-7 1,-7 0-3,0-18 1,-7-11-2,-15-8 1,3-7-1,0 3 0,5-3-1,14-1 1,0 8-8,26 3 1,26 2-43,7 13 0,7 1-61,-3 7-10,-3 0 50</inkml:trace>
  <inkml:trace contextRef="#ctx0" brushRef="#br0" timeOffset="57410.7405">17899 4702 127,'0'-8'108,"4"-3"-6,-4-4-69,4-3 0,-4 14-18,0 1 0,4 3-8,-1 0 0,1 10-1,0 24 0,3 10-1,-3 12 0,4 6-2,6 8 0,-3-3-1,-3-1 0,3-11-3,0-10 0,4-15-3,-8-12 1,-3-11 0,-4-7 1,0-4 0,0-17 1,-19-13 0,-6 1 1,-9-4 0,-7 18 1,-7-3 1,-4 18 0,0 4 0,4 12 0,11 10-2,12 14 1,13 2-1,12-1 0,4-4 0,29-8 1,15-9-1,8-2 1,11-10-4,-5-4 0,1 0-8,-22-4 0,-3-18-12,-20 4 0,-3-1-46,-11 0-2,-1 1-33,-3 4-6,0-1 65</inkml:trace>
  <inkml:trace contextRef="#ctx0" brushRef="#br0" timeOffset="58170.8165">18311 4927 144,'0'-4'111,"0"-11"-8,0-3-77,0 3-2,0 7-11,0 8 1,0 12-6,7 25 1,1 7-6,-1 11 1,-7 1-3,4 3 0,0-7-4,-1-11 1,4-12-3,1-8 1,-5-17-1,-3-4 1,0-22-4,0-22 1,-11-15 2,1-15 0,2 0 4,1-7 0,3 21 2,4 5 1,0 15 0,22 10 0,12 9-2,-1 13 1,7 8-1,-10 0 0,3 29 0,-6 1 0,-9 3 1,-11 8 1,-7-8 2,-15 4 0,-14-15 0,-8 4 1,11-11-4,4-8 0,11 7-3,11-6 1,0-4 1,29 7 0,5-3 0,14-2 0,-4 13 0,1-8 0,-12 12 1,-11 3 1,-22-1 2,0 5 0,-30 3-2,-7-4 1,-3-6-12,7-2 2,3-9-66,4-5 0,11-7-43,11 0-9,4-19 74</inkml:trace>
  <inkml:trace contextRef="#ctx0" brushRef="#br0" timeOffset="58562.8557">18907 4462 178,'0'-8'121,"0"-3"-7,0 0-96,-4 4 1,4 7-10,0 0 1,0 22-1,11 23 0,-7 13-2,-4 13 1,0 13-4,0 12 1,0 11-5,0 4 0,-4 0 0,4-5 0,0-6 0,0-15 0,0-16 0,0-12 0,0-17-32,0-14 2,0-11-101,4-15-7,4 0 22</inkml:trace>
  <inkml:trace contextRef="#ctx0" brushRef="#br0" timeOffset="59482.9477">19599 4646 128,'4'-11'107,"0"-11"-6,7 3-72,-7-6 0,3 14-17,-3 0 1,0 7-4,3 4 1,0 11-2,4 22 2,-3 23-3,0 6 0,-5 12-4,8 4 1,4-1-3,-4-3 0,0-15-3,-3-11 0,-5-19-3,-3-14 1,0-15 1,0 0 0,-11-22 2,-7-3 1,-8-9 0,0 8 0,-11 1 0,0 6 0,-1 12 0,5 7 1,8 0 0,2 11 0,16 22 0,7-4 0,11 9-1,22-9 1,11-11-1,8-3 1,11-11-2,-3-4 1,-12 0-8,-7-8 1,-12-3-26,-10-4 1,-8 1-83,0-4-7,-11-5 22</inkml:trace>
  <inkml:trace contextRef="#ctx0" brushRef="#br0" timeOffset="59866.9861">20070 5048 161,'0'-3'105,"11"-9"-8,15 2-90,-3-5-1,13 3-4,-13-6 1,2 3 1,-17 1-1,-8-1 0,-4 8 1,-22 3 2,0 4 0,-7 0 1,11 0 1,0 7-2,7 16 0,11 2-2,4 5-1,4 7-3,18-11 1,12 0-22,10-5 1,8-9-95,3-9-7,1-3 14</inkml:trace>
  <inkml:trace contextRef="#ctx0" brushRef="#br0" timeOffset="60323.0317">20733 4982 137,'0'0'104,"0"-4"-8,0 1-80,4-5 1,3 4-12,0-3 1,5 0-2,-9-4 0,1 7 2,-4-3 0,0 3 5,-7 0 0,-12 4 1,-11 0 0,-6 0-4,2 15 1,1 14-4,11 9 0,14-9-2,8 8 1,4 3-1,29-6 0,15-8-2,8-5 0,0-9-3,-1-12 1,1 0-11,-12 0 1,-11-8-36,-10-2-1,-13-2-68,-2 5-10,-8 3 37</inkml:trace>
  <inkml:trace contextRef="#ctx0" brushRef="#br0" timeOffset="62570.2564">8325 5639 19,'0'0'58,"0"0"1,0 0-21,0 0 0,-4 0-12,1 0 0,-1 0-13,-3 0 0,0 0-11,-12 0 2,-3 3-4,-12 23 1,-6 4-2,-16 7 1,-14 4-4,-19 11 1,-26 6 2,-22 13 0,-26 13 7,-26 9 2,-22 3 1,-11 10 2,-7 5-5,6-4 0,15-3-4,20-8 1,18-15-3,14-11 0,30-11-2,15-8 1,18-18-13,23 1-1,18-12-76,12 0-6,17-7 12</inkml:trace>
  <inkml:trace contextRef="#ctx0" brushRef="#br0" timeOffset="63146.314">5411 6794 68,'0'0'82,"0"0"-3,0 0-50,0 8 1,-8 10-16,-7 4 0,-6 7-7,-6 9 0,-6 2-4,-7 5 0,2 3 1,5-5 0,4-5 1,6-13 1,23 1 0,0-11 1,33 4-4,12-16 1,0 1-11,13-4 0,-2 0-42,-4 0 0,-8-4-50,-10-7-4,-16-12 47</inkml:trace>
  <inkml:trace contextRef="#ctx0" brushRef="#br0" timeOffset="63370.3364">5418 6913 117,'0'-4'103,"0"-4"-7,0 8-64,0 0 0,0 4-9,0 22-1,0 18-8,0 8 0,0 6-18,0 9 0,11-4-114,0 4-6,1-9-3</inkml:trace>
  <inkml:trace contextRef="#ctx0" brushRef="#br0" timeOffset="64458.4452">3707 7920 127,'0'-12'96,"0"-3"-6,-7 1-74,-12-1-1,1 12-6,-5 3 0,-6 11-2,-1 22 0,-3 19-2,3 7 1,4-4-4,19-2 1,3-14-1,4-13 0,11-8 0,19-10 0,3-8-1,4 0 1,-4-15 1,-10-7 0,-4-8 2,-12 9 1,-4-2-2,1 5 0,-4 10-4,0 8 1,0 0-1,0 30 0,0 6 1,0 17 1,7 12 0,5 14 2,-5 2-4,-3 8 2,-4-1-2,0-7 0,0-12-1,-11-9 0,-15-16 1,-4-11 0,-7-14 0,0-8 1,-8-11-2,12-19 1,0-14-2,14-11 0,15-11-1,4-8 1,27 1-14,13 3 0,9 10-95,6 1-8,-7 15 10</inkml:trace>
  <inkml:trace contextRef="#ctx0" brushRef="#br0" timeOffset="64971.4965">3970 8112 115,'0'0'98,"0"0"-5,4 0-68,10 0 0,-2 0-13,13 12-1,-6 8-7,4 10 0,-5 0-2,-3 3 0,-4 1-2,-11-2 1,0 6-1,-4-13 0,-11-9 1,-7-14 0,0-2-1,10-14 0,5-15-1,7-16 1,4-3-17,15 0 0,10-1-86,-3 22-7,-4 0 10</inkml:trace>
  <inkml:trace contextRef="#ctx0" brushRef="#br0" timeOffset="65442.5436">4581 8063 127,'0'-3'100,"-7"-1"-8,-8 0-71,-4-3-1,-6 7-6,-9 15 0,-3 14-6,11 9 0,4 2-5,11 0 0,11-3-2,0-3 1,11-16 0,11-14 1,0-4-1,8-15 1,-8-15 1,8 1 0,-8 0 3,4-1 1,-8 7-2,-3 12 0,-7 8-6,-1 3 0,-3 3-16,7 20 1,8 7-43,10-5 0,5-6-50,14-16-10,0-3 50</inkml:trace>
  <inkml:trace contextRef="#ctx0" brushRef="#br0" timeOffset="66090.6084">5122 8038 129,'0'-7'113,"0"-5"-8,0-10-71,0 11 1,-4 7-23,-18 4 0,-4 0-8,-4 22 1,1 16-3,-1 2 1,4 8-3,7 0 1,12-11-2,7-8 0,4-2-3,22-18 0,0-9-1,11-6 1,-4-31 3,-3-14 0,0-11 2,-16-17 0,-3 12 1,-11-6-2,0 10 3,-18 3 0,-1 17 0,-7 13 0,8 19-2,-5 11 1,5 8-1,-4 21 0,11 9-1,7 9 0,4-3 0,7 0 1,23-3-1,-4-8 1,11-2-1,0-6 1,-3-11-1,10-6 1,-4-8-1,5-4 1,-8-14 0,-3 6 0,-13 2 3,-9 2 1,-5 8 1,-3 0 1,-4 14-5,0 16 1,0 4-3,0 7 0,0-1-16,0-10 0,4-9-95,14-6-3,-7-11-9</inkml:trace>
  <inkml:trace contextRef="#ctx0" brushRef="#br0" timeOffset="66275.6269">5400 7647 215,'-8'-8'131,"1"8"-6,3 0-115,4 0 1,0 0-53,7 14 1,12-2-87,3-2-10,4-2 40</inkml:trace>
  <inkml:trace contextRef="#ctx0" brushRef="#br0" timeOffset="67586.758">5644 8148 37,'-4'3'78,"4"-3"-3,-4 5-23,4 2-2,0-3-17,0-4 0,23 0-13,-1 0 0,4-11-15,7-15 1,-3 0-5,4-15 0,-13 4-1,-2-3 1,-11 7 0,-8-4 0,0 14 0,-23 9 0,-6 10 1,-5 4 0,12 9 0,-4 15 1,8 14-2,14 2 0,4 12 0,0-4 0,22-10 1,4-11 0,11-4-1,0-15 1,8-8-3,-4-11 1,7-23-2,-12 5 1,5-8 0,-7 8 1,-1 3 1,-14 7 0,-9 15 1,2 4 1,-9 4-3,1 25 2,-4 5-2,0-1 1,0-2 0,0-7 0,-4-1 0,1-12 1,3-11-2,0 0 1,0-15-2,18-19 1,4 5-1,1-15 1,6 6 1,-6 6 0,-5 20 1,-3 9 1,-4 3-2,-3 7 1,-1 15-3,0 5 1,8 2-3,0-3 0,10-4-2,-6-18 1,7-4 0,8-26 0,-5-18 0,12-12 0,-8-10 1,-3-12 1,-4 0 4,-12 12 1,-10 4 5,-4 25 1,0 11-1,-11 18 0,-3 8-4,-9 30 1,12 11-2,4 25 0,7-4-2,3 12 1,16-4-2,7-3 0,7-11-8,4-9 0,0-13-34,-7-22-1,3-12-73,-3-12-10,-20-29 34</inkml:trace>
  <inkml:trace contextRef="#ctx0" brushRef="#br0" timeOffset="67772.7766">6470 7776 182,'0'3'121,"0"4"-8,7-2-100,31-5 1,10 0-50,11-18-1,7-5-80,1-10-10,-1-1 38</inkml:trace>
  <inkml:trace contextRef="#ctx0" brushRef="#br0" timeOffset="72379.2372">8048 8894 70,'0'-4'89,"0"0"-4,0-6-45,0 2 0,0 4-22,-4 2 0,0 2-12,4 2 1,-3 13-1,3 18 2,-4 5 2,4 13 0,-4 15-2,0 4 1,0 12-4,4-1 0,0-4-5,0-10 0,0-5-26,8-13-1,-4-16-85,3-19-9,-7-14 21</inkml:trace>
  <inkml:trace contextRef="#ctx0" brushRef="#br0" timeOffset="72747.274">8021 8924 129,'0'-4'94,"4"0"-5,15 4-78,18-4 0,3 4-7,5 0 0,3 8-3,-3 25 1,-12 1 2,-11 20 0,-22-9 9,-7 3 1,-34 0 1,-4-11 0,-10-8-10,3-14 0,11-4-21,16-7 1,17-4-32,8 0 1,15 0-53,18-12-5,8-9 31</inkml:trace>
  <inkml:trace contextRef="#ctx0" brushRef="#br0" timeOffset="73219.3212">8504 8765 154,'0'-8'110,"-8"0"-8,-7-8-83,-3 7-2,3 9-10,4 23 0,-1 21-3,8 15 0,4 11-2,0 11 1,0-3-2,0 7 0,0-8-1,0-3 0,0-19 0,0-14 0,8-19 1,3-15 0,8-7 0,-1-11 1,9-22-2,6 3 2,-11-2-2,8 2 0,-12 7 0,0 8 0,1 15 0,0 0 0,3 8-14,0 18 2,8 0-51,-1-4 1,12 4-45,-4-11-8,11-12 57</inkml:trace>
  <inkml:trace contextRef="#ctx0" brushRef="#br0" timeOffset="74226.4219">9133 9145 146,'0'-4'106,"-11"0"-7,-19 4-80,4 0 1,-7 4-11,4 26 1,2 3-7,9 4 0,7 0-3,11 0 0,0-15 1,0 3 1,11-13 1,3-12 1,5 0-2,-4-8 1,3-14-2,-10 8 0,3-9-1,-3 5 0,-4 7-2,3 7 0,-4 4 1,8 0 0,1 11 1,-5 8 1,4-1-2,4-3 1,0-4-2,4-1 1,-5-10 0,5 0 0,-1-3 1,0-18 0,9 6 0,6-15 0,-4 7-1,9 2 0,-5-1-1,-4 10 0,-3 12 1,-3 0 0,-9 18 1,-6 13 1,-8-2 0,0 4 1,0-7 0,-12 0 1,-9-11 1,-2-12 1,-2 1 0,6-4 1,0 0-4,12 0 0,7-4-4,0 1 1,0-1-1,14 4 1,5 0 0,0 0 1,3 0 0,4 0 0,7 0 0,4 0 0,4 0-1,3-11 1,-2-15 0,-2 0-2,-7-7 2,-6 4 0,-10 2 2,-1 5-1,-16 4 0,0 10 1,-16 8 0,-1 0 0,5 19-1,1 6 1,11 2-2,0 2 1,15 5 0,10-16 0,16 0 0,15-11 0,-4-7-6,-4 0 0,-4 0-30,-18-18 0,4 8-79,-19-5-8,-11 0 27</inkml:trace>
  <inkml:trace contextRef="#ctx0" brushRef="#br0" timeOffset="77235.7228">11292 8916 131,'0'-4'108,"0"-7"-9,0 4-81,-3-1 2,-1 5-17,4 3 2,0 3-2,7 27 1,5 14-2,9 4 1,6 8-1,-2 2 0,5-2-1,4-7 1,-5-16 1,5-8 1,-13-14 1,6-11 0,-5-15 1,0-21 1,-8-20 1,5-15 1,-4-2-5,0-15 1,-8 7-7,-3 14 1,-4 15-11,0 28 0,0 12-33,0 12-2,0 18-62,0 15-9,0 19 35</inkml:trace>
  <inkml:trace contextRef="#ctx0" brushRef="#br0" timeOffset="77595.7588">11977 9079 149,'0'-8'110,"0"-3"-8,0 0-79,0 3-2,-15 1-13,-3 7 1,-4 0-7,-8 22 1,8 1-2,7 10 1,12-8-2,3 13 1,10-9-2,13 4 1,6-7 0,-10 0 0,0-8 0,-16-6 1,-3-1-10,-22-7 1,-11 2-75,-5-6-3,1 0-28,4 0-4</inkml:trace>
  <inkml:trace contextRef="#ctx0" brushRef="#br0" timeOffset="79890.9883">13518 9223 126,'-4'6'99,"0"2"-6,1 0-69,3-5-1,0-3-7,3 0 0,20-21-9,3-17 1,4-17-4,6-4 0,-6-4-2,0-3 1,-15 3 2,-5 11 1,-10 16 1,0 6 1,0 22-4,-7 8 1,0 23-2,0 17 0,-1 16-2,8 10 1,0 0-2,0-3 0,8-4-2,10-7 0,4-15-5,11-19 1,-3-14-1,3-4 1,-3-12 5,-8-9-1,4-9 4,-11-3 1,-11 6 3,7 7 1,-11 1-3,0 11 1,0 8-5,0 4 0,0 21-1,0 5 1,0 11-1,0-8 0,11 0-1,11-7 0,4-11-1,-4-8 0,5-7 1,-10-4 0,2-17 1,-19-10 1,0-2 0,0 1 0,-25-6 0,2 12 1,4 1-2,5 10 0,10 11-1,4 1 0,11 3 1,27 0 1,6 0 0,8-4 0,7 4 0,-11 0 0,-7 0 2,-12 0 1,-6 0 1,-16 0 1,-7 0-1,0 0 0,-7 4-2,-8 10 1,3 5-3,5 11 1,7-9-1,0 9 0,4-8 0,15-7 0,7-8-1,-1-7 1,5 0-1,0-7 0,-1-12 1,-2 1 0,-13-4 1,-3 7 0,-7 1-1,0 10 0,-4 0-1,0 4 0,3 4 0,9 14 1,6 8 0,-3-7 0,11-5-1,0-3 1,-1-7 0,5-4 1,-4 0 1,-7-11 0,-4-15-1,-5-7 0,-6-3-4,-4-6 1,-4-6-16,-10 11 0,-9 8-100,2 3-7,5 11 7</inkml:trace>
  <inkml:trace contextRef="#ctx0" brushRef="#br0" timeOffset="81643.1635">14751 9075 20,'0'0'74,"4"0"1,-4 0-16,0 0-3,0-4-25,0-7 0,0 4-15,-11-12 1,-4 1-6,-4 3 0,-10 1-2,-4 6 0,-1 4-3,-6 4 1,-1 0-3,4 7 0,0 12-2,7-4 0,8 3-1,8 4 0,10 1 0,4 2 0,0-7 0,14 1 0,1-4 0,11-7 1,7-8-1,4 0 0,11-19-2,0 0 1,-7 1 0,4-11 0,-12 10 2,-7 8 1,-11-4 1,-11 12 0,-4-5 0,0 5 0,-12 3-1,1 0 1,8 0-1,-1 0 0,4 11 0,0 14 1,0-2 0,0 14 0,0 3-2,4 12 1,-1 14-2,-3 0 1,0 19-2,0 8 0,0-1 0,0-3 0,-14-4 0,-5-8 0,-3-14 0,-15-12 0,4-21 0,-16-16 0,5-14 0,-4-10 0,0-27-6,4-19 1,6-14-3,12-7 1,23-1 2,3 8 1,36 8 2,24 9 1,14 14-4,0-3 0,-11 9-20,-3 15 1,-24-8-73,-14 12-4,-7 2-7,-7-3 0</inkml:trace>
  <inkml:trace contextRef="#ctx0" brushRef="#br0" timeOffset="82659.2651">15274 9034 117,'0'-3'104,"0"-1"-8,0 0-65,-12 1 0,-2 3-16,-5 0 0,4 14-9,4 12 1,4 12-4,4-2 0,3 8-2,0-7 1,17-7-1,6-9 0,6-9-3,2-12 1,2 0-1,-8-12 1,5-13 1,-11-1 0,-12 0 1,8 1 0,-11 6-1,-1 8 1,1 7-2,4 4 0,2 7 0,13 16 1,6-1-5,9-4 1,-2 1-4,5-11 1,-4-6 5,-7-2 0,-5-6 6,-9-21 1,-9-2 1,-7-16 1,0 5-4,-11-1 1,-11-13-8,-1 17 0,1 3-87,4 15-4,7 12-23</inkml:trace>
  <inkml:trace contextRef="#ctx0" brushRef="#br0" timeOffset="84131.4123">17774 9023 143,'0'0'106,"0"0"-9,0 0-78,0 0 1,0 0-9,0 0 1,4 4-3,3 18 1,0 0-1,0 11 0,-3 0-4,-4 8 1,0-4-7,0-4 0,4 0-27,0-3 0,3-11-73,4-15-6,1-4 5</inkml:trace>
  <inkml:trace contextRef="#ctx0" brushRef="#br0" timeOffset="84483.4475">18107 9064 107,'4'-8'98,"-1"-3"-5,1-7-61,-4 7 0,0 0-14,0 3 1,0 8-11,-11 0 1,-7 0-4,-9 23 0,6 6-3,2-3 0,8 7-2,11-4 1,0 5-1,11-9 1,11 2 0,-4-5 0,5-1 1,-12-6 1,-11 4-1,0-12 0,-22-3-27,-15-4 1,-11 0-91,-4-15-9,4-7 20</inkml:trace>
  <inkml:trace contextRef="#ctx0" brushRef="#br0" timeOffset="84660.4652">17770 8809 181,'0'-7'125,"0"-4"-8,0 0-99,-4-4 0,-7 7-23,7 8 1,4 0-89,0 0 0,0 23-31,0 3-6</inkml:trace>
  <inkml:trace contextRef="#ctx0" brushRef="#br0" timeOffset="89219.9211">19678 9141 84,'-12'0'85,"-7"0"-5,-2 0-60,2 4 1,8-4-14,4 0 0,3 0-5,4 0 1,0 0-1,4 0 1,-1 0 4,4 0 0,-3 0 1,0 0 1,-4 0-6,7 0 0,-7 0-3,0 0 0,0 0 2,0 0 0,0 4 6,0-4 2,0 0 0,0 0-1,0 0-6,0 7 1,0-7-1,4 4 0,11 0 0,11-4 0,0 0-2,15 0 1,-1 0-2,-7 0 1,-6-4-1,-9 0 1,-7 4-7,-7 0 1,-4 0-21,0 0 0,0 0-50,0 0-6,0 0-12,0 0 0</inkml:trace>
  <inkml:trace contextRef="#ctx0" brushRef="#br0" timeOffset="90396.0387">20096 8953 94,'0'-3'96,"3"-1"-5,5 4-55,-4-4 0,-1 4-12,-3 0 0,0 0-8,0 4 0,0 7-4,0 7 0,4 15-6,0 8 0,0 0-5,0 6 1,-4 5-16,0-4 0,0-4-49,0-3-1,0-19-48,0-4-10,0-18 55</inkml:trace>
  <inkml:trace contextRef="#ctx0" brushRef="#br0" timeOffset="90828.0819">20111 8971 67,'0'-3'89,"0"-1"-3,0-3-44,0 0 0,3 3-20,9 4 1,-5 0-8,7 14-1,5 8-7,-4 12 0,7 6-5,8 4 0,0-3-3,-1 7 1,1-14-2,-5-5 0,-6-7 1,0-11 1,-12-7 0,-7-4 0,0-4 0,0-18 0,0-8 0,0-10 1,-3-12-2,3 1 1,0-5-4,3 4 0,19 12-22,8-1 0,0 16-79,3 11-7,-3 10 19</inkml:trace>
  <inkml:trace contextRef="#ctx0" brushRef="#br0" timeOffset="91300.1291">20807 9027 155,'0'0'105,"0"0"-7,0 0-79,0 0 0,4 7 1,15 15 0,6 8-8,5 10 0,3 9-14,-4-1 1,13-5-34,-9-2 0,0-14-83,1-13-8,-12-4 28</inkml:trace>
  <inkml:trace contextRef="#ctx0" brushRef="#br0" timeOffset="91580.1571">20999 9056 173,'0'0'116,"0"0"-6,0 0-94,8 0 1,3 0-6,-7 4 1,-4 7-2,-4 4 1,-22 7-6,-11 4 0,4 11-12,0 3 1,7 5-82,3 3-2,20-15-38,3-4-8</inkml:trace>
  <inkml:trace contextRef="#ctx0" brushRef="#br0" timeOffset="92203.2194">21670 9067 120,'4'-7'96,"-4"0"-5,0-15-68,-4-1-1,-15-6-5,-14 7 1,0-4-5,-15 7 0,3 4-6,-3 12 1,-4 3-7,15 22 1,0 12-3,15-2 1,14 13-1,8-8 1,15-1 0,19-18 0,10-2 0,1-9 1,3-7 0,-8-4 1,-3-15 3,-3 5-2,-12-11 8,-3 10 0,-8 4 0,-8-1 0,-3 2-7,0 10 1,-7 10-3,0 16 1,-8 19-2,7 7 0,8 7-8,-4-1 1,1-2-65,3-4-2,0-16-52,0-2-16,3-24 76</inkml:trace>
  <inkml:trace contextRef="#ctx0" brushRef="#br0" timeOffset="92731.2722">21944 9005 126,'0'-4'106,"0"-8"-7,0 5-72,0 4 3,-7-1-18,-8 4 1,0 7-6,-4 27 1,12 6-3,0 12 0,7 0-3,0-4 0,0-4-1,4-7 1,3-4 0,15-18 0,1-8 0,2-7 0,5-10-1,-1-13 1,-6-14-1,-1-8 0,-11-2-3,-11-5 0,0 4-14,-7 15 1,-16-4-57,5 7 0,3 23-40,4 0-5,11 3 67</inkml:trace>
  <inkml:trace contextRef="#ctx0" brushRef="#br0" timeOffset="93099.309">22247 8631 140,'-3'-7'103,"-8"1"-6,-4-6-78,-4 12 1,-6 0-10,10 0 0,0 22-8,8 11 1,7 4-2,3 4 0,16-15-1,14 4 0,1-16 0,-1-10 0,4-4 0,-19-7 1,1-16-7,-8-11 1,-11-2-31,-22 7 2,-26-4-70,-15 18-7,-26 7 30</inkml:trace>
  <inkml:trace contextRef="#ctx0" brushRef="#br0" timeOffset="107924.7914">2922 11001 12,'0'0'17,"0"0"-2,0 0 2,0 0-5,0 0-1,-3 0 6,3 0 0,-4 0 2,4 0 0,0 0-5,0 0 0,0 0-5,0 0 1,0 0-7,0-3 2,0-1-5,0 4 0,0 0 0,0 0 0,4 0 0,6 0 0,1 7 0,8-3 0,7 3 0,-8 4 0,8 0 0,0 0 0,7 5 0,8 5 0,4-2 0,0 7 0,10-1 0,0 4 0,1-2 0,3 6 0,8-3 0,7 6 0,0 5 0,3 3 0,5-3 0,0 11 0,3-5 0,0 9 0,4 4 0,4-6 0,-1 2 0,0 3 1,12 0-1,-4-4 1,12-3-1,-5 3 0,7 1 0,1 6 0,4-3 0,10 1 0,5-5 0,-1 7 0,1-3 0,-1 12 0,4-5 0,-4 1 1,8-4-1,0-1 1,3 1-1,1-1 0,3 5 0,4-1 0,3 4 0,4-3 0,-14 0 1,10-9 2,1 9-3,0-5 1,3 5-1,-7 7 0,-4-1 0,4 8 1,4-7 0,-12 0 1,4 4-1,0-4 2,-3 3-3,-1 1 1,4 3-1,-4 4 0,4-8 1,-3 1 0,-1-5 1,-2 1 1,-2 0 1,-3 4 0,4-1-1,-4-7 2,-4 4-3,0 0 0,4 4-2,1-5 1,-1 1 0,-4 7 0,1-3 3,6 3-1,1-3 0,-1-1 0,1 1-2,-11-5 0,-4-3-1,4 0 1,-5 1-1,1-4 2,4-9-1,-15 1 0,-1-7 3,-6 3 0,-4-3 1,-4 0 0,-4-11-3,-8-1 0,-9-7-15,-16-4 0,-15-2-72,-15-13-4,-14-10 13</inkml:trace>
  <inkml:trace contextRef="#ctx0" brushRef="#br0" timeOffset="112772.2761">15548 14518 27,'0'0'43,"0"0"1,0 0-41,0 0 2,14 0-3,-2 0 1,14 0-1,0 0 2,7 8 1,11-4 1,15 3 0,8-3 1,18-1-3,19 2-1,26-5-1,11 0 2,21 0-1,16 0 2,22 0-1,12 0 1,6 0-4,12 0 1,7 0-3,7 0 1,15 0-2,1 0 0,10 2-2,-3 6 1,-1-4 1,4 0-1,5-2 2,2 2 1,-2 4 0,-1-1 1,-4 1 2,0-1 0,-7 1 0,-3-1 2,-5 4-4,-6 0 1,-9 0-2,-7 4 0,-10-1 0,-19 2 0,-23 5-1,-22-6 1,-26 0-33,-25 4 0,-38-12-28,-36-4 2</inkml:trace>
  <inkml:trace contextRef="#ctx0" brushRef="#br0" timeOffset="118244.8233">21159 15537 59,'-19'0'69,"-7"3"-3,1 0-50,-5 1-1,11 4-7,12-4 1,7 0-1,4-1 0,22 5 0,14-1 0,12 1 2,15-8 1,22 0-4,18 0 1,12 0-7,7 0 0,-1 0-7,-17 0 0,-8 0-2,-26 0 0,-18 3 3,-27-3-1,-21 0-15,-8 0 0,0 0-52,-8 0-3,-10-7 14</inkml:trace>
  <inkml:trace contextRef="#ctx0" brushRef="#br0" timeOffset="118756.8745">22044 15426 85,'-4'0'87,"-6"0"-4,2 0-61,0 0-1,5 0-12,3 0 0,7 0-2,8 15 0,11-4-6,7 4 1,-3-1-1,-8 5 0,-11-8 1,-7 12 1,-4-2 1,0-2 0,-12 3-1,2-4 1,-1 1-3,-8 6 1,11-9-2,-3 9 0,-3-10-1,3 0 1,-1-15 1,-2 0 0,-1 0 1,7-8 0,-3-14 0,11-11-1,0-8-1,0-3 2,0 0-2,0 7 1,0 7-2,0 12 1,-7 7-25,-1-4 0,5 12-73,3-2-8,0 5 23</inkml:trace>
  <inkml:trace contextRef="#ctx0" brushRef="#br0" timeOffset="119268.9257">22537 15307 107,'-4'0'97,"1"-4"-4,-1-2-66,0-2-1,0 5-11,4 3 0,0 0-4,-4 21 0,1 21-7,-1 9 1,0 8-4,0 7 0,4-6-4,0-5 1,0-3-32,15-11 1,1-9-74,1-5-9,10-20 31</inkml:trace>
  <inkml:trace contextRef="#ctx0" brushRef="#br0" timeOffset="119948.9937">22740 15618 102,'0'-4'92,"0"0"-6,0 4-65,0 0 1,0 0-12,0 12 1,0 10-7,-3 4 0,3-4-4,0 4 1,0-4-1,0 0 0,14-10-3,13-6 0,-9-6-2,4 0 1,0-18 2,-14-4 1,-8 3 1,0-3 1,-22-3 0,-1 14 0,5-8-2,-1 8 1,12 3-1,7 5 0,11-1 1,18 4 0,9-4 0,-1 4 0,-4 0 0,-7 0 1,-4 0 4,-11 0 0,-7 0 1,-4 0 1,0 8-5,0 10 2,0 8-4,4-8 1,7 12-1,7-8 2,-6 16-2,-1-2 1,0 4 1,-11-5 0,0 8 4,0-6 2,-15-4 0,-4-3 1,-14-8-5,11 0 1,-11-7-8,3-12 0,15-3-26,0 0 0,4 0-76,11-7-9,0-8 23</inkml:trace>
  <inkml:trace contextRef="#ctx0" brushRef="#br0" timeOffset="120541.0529">23315 15585 159,'0'-4'108,"0"4"-9,0-3-89,0 3 1,0 0-8,0 0 0,0 22-2,0 3 0,0 8-1,7 1 1,11-1-1,-7-7 1,4-8-2,-3-7 1,6-11-1,-3 0 1,4-11 0,-1-7 1,-15-4 0,5 7 0,-8 4-2,4 3 1,3 5-1,1 3 0,13 0 0,-2 11 1,7 7-1,8-3 1,-13 7 0,10-3 1,-10-13 0,-2-6 0,3 0 0,1-14 1,-8-22-1,3-2 0,-7-17-5,-7 4 1,-4 2-50,0 9 1,-8 7-55,-7 18-7,1 8 54</inkml:trace>
  <inkml:trace contextRef="#ctx0" brushRef="#br0" timeOffset="121973.1961">3348 15903 81,'0'0'69,"0"0"0,0 0-67,0 0 1,7 0-3,19 0 0,8 0-3,14 0 1,14 0-10,24 0 2,14 14 0,22-7 1,26-3 9,19 0 0,29-4 8,19 0 0,22 0 3,19 0 0,21 0-2,16 0 0,10 7-4,12 4-1,0 8-3,0 3 1,-12 10 4,-13 3-1,-16-3 9,-19 9 0,-26-8 0,-29-7-1,-32-7-9,-39-5 2,-33 1-11,-25-4 2,-31 0-23,-17 1 1,-12-1-62,-7-4-5,-4 0 25</inkml:trace>
  <inkml:trace contextRef="#ctx0" brushRef="#br0" timeOffset="122557.2545">8992 16058 98,'-3'-4'84,"-9"-4"-3,1 1-66,1 3-1,-2 1-3,8 3-1,4 0-2,8 3 0,17 16-5,6 6 1,5-2-3,9 6 0,-12 1 0,-3-4 0,-8-1-1,-15 1 1,-7 4-1,-4-1 1,-17-7 0,-9 8 0,-3 0-1,-4-5 1,10 1-1,-2-11 0,10-1 1,5 1 1,10-15 1,4 0 1,0-18 0,7-8 0,0-19-2,1-13 2,-8-9-3,0 1 0,-8 6 0,-6 9 0,-1 7-8,0 25 2,8 4-59,3 15-3,4 0-34,0 15-4</inkml:trace>
  <inkml:trace contextRef="#ctx0" brushRef="#br0" timeOffset="123173.3161">9525 16152 18,'0'-9'62,"0"-14"0,4-7-12,4 8-1,-1-3-12,1 10-2,-1-4-14,-7 12 0,0 7-7,0 7 0,0 34-6,0 18 0,0 7-5,0 8 0,0-4-3,0 0 1,0-7-10,0-1 0,18-9-19,-3-9 2,11-7-48,0-19-2,3-14-14,-2-4 1</inkml:trace>
  <inkml:trace contextRef="#ctx0" brushRef="#br0" timeOffset="123757.3745">9822 16445 113,'0'0'96,"0"0"-6,0-4-70,0 4 2,0 0-15,0 4 1,0 22-6,-4 6 0,4 6-1,0-5 1,0 0 3,4-3-1,14-15 0,1-15 1,-5 0-5,2-15 2,-9-19-5,-3 1 2,-4-4-1,0 7 0,0 9-1,-4-2 0,4 9 0,0 6 2,11 5-2,15-1 2,3 4 0,5 0 0,-5 0 1,-2 0 1,-13 0 0,-10 11 0,-4-4-1,0 16 1,0-4-2,-8 5 1,8 3 0,0 6 1,0 4 1,11 7-2,1 0-2,-5 0 0,8 5 2,-11-16 0,-4 3 2,-4-2 1,-18-1-20,-1-10 1,-2-9-83,6-10-6,-3-4 14</inkml:trace>
  <inkml:trace contextRef="#ctx0" brushRef="#br0" timeOffset="125020.5008">10522 16518 19,'0'0'49,"0"0"0,0 0-24,0 0 0,0 0-6,0 0 0,0 0-5,0-4-2,0 4-2,0-2 1,0 2 1,0-9 1,0 9 0,0-7 2,0 5-5,0-2 2,0-1-7,0 5 0,0 0-3,0 18 0,0 5 0,0 10 1,0-4-1,0 2 1,0-2-1,11-11 0,4 4 1,-4-14 0,3-5-1,-2-3 1,3-7-1,-1-15-1,-3 7 0,-3-3 0,-4 0-1,-1 2 0,-3 5-1,4 7 0,7 4 0,4 0-1,4 15 1,3 11 1,7-7 1,4-4 1,1-5-1,3-10 1,-4 0 0,1-3 0,-8-15 3,-11-15 1,-8-8-3,-7-8 0,-15 2-7,-15-5 1,-7 7-51,-3 9 1,3 6-53,3 15-7,8-3 58</inkml:trace>
  <inkml:trace contextRef="#ctx0" brushRef="#br0" timeOffset="126188.6176">1800 9116 78,'-4'-4'68,"0"-8"-4,0-6-64,0 7 1,4 11-2,0 0 0,0 29 1,0 16 1,0 33-1,0 25 1,0 26-1,0 26 1,0 22-1,0 22 1,8 15-1,3 15 0,12 19 1,-5 13 0,1 17 3,-5 9 0,12 8 8,-11-3 0,-4 3 9,-4 0-1,-7-7-4,0 0 1,0-15-11,0-10 0,0-24-5,0-18 1,-3-25-24,3-33 1,0-34-71,3-22-8,16-26 24</inkml:trace>
  <inkml:trace contextRef="#ctx0" brushRef="#br0" timeOffset="127229.7217">1670 9307 52,'-11'0'71,"3"8"-2,-7 7-41,-3 13-1,-12 10-12,5 25-2,-16 3-9,7 7-1,-3 9-13,4-12 1,3 0-12,5-18 1,10-23 4,7-21 2,8-8 0,15-30 1,11-21-5,19-19 0,-4-8 15,3-10 0,4-1 32,-11 15 1,-4 11 11,-14 19-1,0 7-14,-9 15 1,-6 11-8,3 7-1,1 4-6,3 26 2,8 19-8,-5 13 0,13 13-4,-6 14 0,6-1-3,2 5 1,-6-11-16,2-12 1,-6-11-58,-8-21-3,-11-10-22,-4-15-4</inkml:trace>
  <inkml:trace contextRef="#ctx0" brushRef="#br0" timeOffset="127421.7409">1429 9872 171,'26'0'103,"19"0"-6,14 0-141,8-11-1,7 0-58,7-1-7,-7 2 49</inkml:trace>
  <inkml:trace contextRef="#ctx0" brushRef="#br0" timeOffset="128213.8201">2340 9562 121,'0'-3'93,"0"3"-5,0 0-74,0 0 1,-7 33-9,-11 11 0,3 11-9,-1 4 1,9-4-23,0 1 1,0-8-61,7-11-5,0-20 13</inkml:trace>
  <inkml:trace contextRef="#ctx0" brushRef="#br0" timeOffset="128684.8672">2303 9562 104,'0'-7'96,"4"-4"-7,0-4-66,7 0 1,-4 4-12,4 11 0,4 11-2,-3 15 0,9-1-6,-6 16 0,8-4-3,-5 8 0,5-12-3,6-4 1,-10-10-3,6-12-1,-6-7 0,3-18 0,4-23 0,-7-11 1,-5-7 3,-3-3 1,-7-5 4,0 15 2,0 16 1,0 13 1,-1 15-1,4 8 1,4 8 0,1 18 0,6 22-4,-7-1 1,4 13-10,4-5 0,-5-3-48,5 3 2,7-6-58,-4-5-9,4-22 52</inkml:trace>
  <inkml:trace contextRef="#ctx0" brushRef="#br0" timeOffset="129300.9288">3040 9684 129,'0'0'102,"0"-4"-7,0-11-76,0 8 1,0 3-13,0 4 0,0 0-6,0 7 0,0 23-1,0 0 2,0 18-2,8 0 1,-1 0-4,5 3 2,-2-6-5,1-16 0,1-7 0,-9-11 2,-3-4 3,0-7 0,0-11-1,-18-3 0,0-5-1,-5 0 0,-14 13 2,0 6 1,-8 0 3,1 11 0,7 15-1,4 6 1,18-2-2,11 2 1,4-16 0,15-5 0,22-7-7,7-4 1,4-8-27,4-6 0,-11-19-65,4 3-5,-16-10 28</inkml:trace>
  <inkml:trace contextRef="#ctx0" brushRef="#br0" timeOffset="129980.9968">3255 9787 108,'0'-3'104,"0"-1"-6,0 0-68,0 4 1,0 0-21,0 0 1,0 4-5,4 18 0,0 11-4,0 11 0,-4-7-2,0 10 1,0-9-4,3-1 1,-3-15-8,4-4 0,-4-6-9,0-12 2,0-15 0,0-18 0,0-23 9,0-10 0,-11 0 10,3-1 1,-7 4 6,8 23 1,3 6 1,4 13 0,0 9-2,19 5 1,7 7-3,3 0-1,4 0-3,-2 7 1,-6 8-3,-10 3 1,-15 12-2,0-7 0,-4 13-1,-14-6 1,7-9 0,4-2 0,7-8 0,0-7 0,10-4 0,13 0 1,2 0 1,2-4 1,2 4 3,-14 0 1,-4 0 0,-7 26 0,-4 15-6,-11-4 1,-12 11-46,-18-4 1,1-3-69,-8 3-10,-8-11 46</inkml:trace>
  <inkml:trace contextRef="#ctx0" brushRef="#br0" timeOffset="135325.5312">15562 10698 51,'4'8'51,"4"3"2,11 4-47,-5 7-1,5 4 3,-8 15 0,11-5-3,-7 16 0,0 11-3,-1 10 1,-3 9-3,1 14 1,3-1-1,3 13 0,-7 9 0,4 9 2,3 7-2,-3 4 1,4 10 0,-8 8 0,-4 11 0,4 11 0,-11 4 3,0 8-1,0 10 0,0 1 2,0-1-3,0 7 0,0 0 1,-11 9 0,0-12 1,11 7 2,0-11-2,0 1 2,0-5-4,22 1 0,-3 3-2,-1 0 1,5-3-2,-5 0 0,-3-12 1,-4-3 1,-4-7 3,1-5 2,-4-3 1,-4-7 1,0-11-4,0-8 1,0-11-15,7-15-1,7-25-71,9-15-5,10-15 13</inkml:trace>
  <inkml:trace contextRef="#ctx0" brushRef="#br0" timeOffset="137773.776">16614 10824 31,'-11'0'57,"-18"-7"2,-4 2-30,-15 5-1,-4 0-7,-4 0 1,4 9-10,0 9 1,4 15-8,15 0 0,7 12-3,18-1 1,8 5-2,15-17 1,30-2 0,10-8-2,8-15 1,7-7 2,-3-3 2,-11-27 0,-12-3 2,-18-1 1,-15-10-5,-11 0 0,0 0-15,-15-5 2,-7 17-39,0-2-2,11 9-32,0 6-3</inkml:trace>
  <inkml:trace contextRef="#ctx0" brushRef="#br0" timeOffset="138085.8072">16407 10595 97,'0'-7'95,"0"0"-7,0-5-63,0 6 1,0-3-13,0 9 1,3 0 0,1 9 0,-4 20-3,0 26 1,0 11-4,-7 19 1,0 15-5,3 0 1,4-1-5,0-10 0,0-12-26,11-10 1,0-12-89,0-22-7,-7-7 21</inkml:trace>
  <inkml:trace contextRef="#ctx0" brushRef="#br0" timeOffset="146053.6039">13592 14692 26,'0'0'72,"-3"0"1,-1 0-25,0 0-3,4 0-27,0 0 1,0 0-11,0 0 1,0 0 0,8 0-1,13 0-1,10 0 0,9-12-4,-3 10 1,3-14-4,-9 13 1,-13-1 0,-7 4 0,-7 0-3,-4 0 1,0 0-28,-4 0-1,-4 0-67,1 0-7,4 0 31</inkml:trace>
  <inkml:trace contextRef="#ctx0" brushRef="#br0" timeOffset="146525.6511">13977 14500 35,'0'0'42,"-3"0"3,-1 0-1,0 0 0,4 0-2,0-8-9,0 8-1,-4 0-10,4 0-1,0 0-8,0 8 1,0 10-7,0 13 1,0 8-5,0 6 0,0 0-13,0-2 0,0-6-47,0-7-1,0-12-44,-4-11-7,4-7 52</inkml:trace>
  <inkml:trace contextRef="#ctx0" brushRef="#br0" timeOffset="146869.6855">13900 14549 82,'0'-8'95,"0"-3"-5,0-1-55,0 5 0,7 3-20,4 4 2,12 4-8,2 11 1,1 10-7,7 5 0,0 0-2,1-5 0,7 1 0,-15 0 0,0-8 2,-8-3 0,-11-15 0,1 0 1,-8-22-3,0-11 1,0-4-3,-8-7 1,-2-8-14,-1 0 1,7 11-41,4 5 1,0 10-48,15 26-6,-1 0 46</inkml:trace>
  <inkml:trace contextRef="#ctx0" brushRef="#br0" timeOffset="147158.7144">14389 14474 98,'0'0'100,"0"-3"-6,0 3-58,0-4-1,0 4-11,4 0-1,10 14-9,8 16 1,4-8-11,8 12 1,-1-9-17,-4-2 1,1-2-66,-4-2 0,-7-8-36,-12-11-6,-7 0 80</inkml:trace>
  <inkml:trace contextRef="#ctx0" brushRef="#br0" timeOffset="147381.7367">14614 14459 108,'0'-3'105,"0"-5"-7,0 0-65,-4 2 0,1 6-20,-4 0-1,-8 14-6,4 9 1,-12 17-6,1-7 1,3 11-41,5-3 1,3 4-73,7-17-9,4 6 39</inkml:trace>
  <inkml:trace contextRef="#ctx0" brushRef="#br0" timeOffset="147933.7919">14951 14378 123,'0'-3'98,"0"-9"-7,0-6-73,-7 2-1,-23 6-6,1 6 2,-5 4-3,-3 0 2,4 4-7,11 18 0,7 0-3,8 4 0,7 4-1,7-5 0,15-10-1,5-3 0,2-9-1,0-3 1,1 0 0,-4-15 0,-4-4 7,-3 1 0,-8 3 3,-4 1 0,-3 10-5,-4 4 1,0 0-2,0 26 0,0 11-1,0 3 0,0 9-5,0 10 0,0-8-29,0 0 1,0-6-89,0-12-8,0-14 23</inkml:trace>
  <inkml:trace contextRef="#ctx0" brushRef="#br0" timeOffset="148301.8287">15122 14430 117,'0'-4'107,"0"-3"-7,-4 3-70,-11 4 3,5 0-22,-6 15 1,9 14-8,7 1 1,0 7-3,0 4 0,7-8-1,12-4 0,3-11-1,-7-6 1,3-12 0,-3-4 0,-7-18 0,-1-8 1,-7-6-2,0-5 0,0 0-19,-15 12 0,0-5-93,-7 16-7,11 0 12</inkml:trace>
  <inkml:trace contextRef="#ctx0" brushRef="#br0" timeOffset="148669.8655">15289 14027 138,'0'0'102,"0"0"-7,-8 0-82,1 23 0,-5 9-9,1 2 1,4 11-4,7-8 0,0-4-1,15-12 0,3-9 0,1-9 1,-1-3 0,-6-11 1,-5-18-6,-7-8 1,0-7-45,-19-1-1,-21 5-52,-12 14-6,-33 15 49</inkml:trace>
  <inkml:trace contextRef="#ctx0" brushRef="#br0" timeOffset="513338.3287">17778 6226 100,'0'-4'92,"0"0"-5,0 1-63,0 3 0,0 0-8,3 0 0,1 0 0,3 15 0,0 18-7,1 12 1,-1 9-7,-3 9 1,0 11-3,-4-5 1,0-2-15,0-1 1,0-10-60,0-19-1,4-7-33,7-27-3</inkml:trace>
  <inkml:trace contextRef="#ctx0" brushRef="#br0" timeOffset="513698.3647">18048 6355 93,'0'-4'93,"0"-11"-5,0 7-64,0 2-1,-11 6-19,-8 0 0,-10 14-3,-1 12 0,-11 15 0,4-5 1,7 13 2,12-8 1,7-8 0,11 0 1,0-11-2,15-7 1,10-8-2,9 8 2,3-11-3,0-1 0,4 1-3,-8-4 0,-7 4-43,-7-4-1,-9 0-58,-2 4-7,-8 0 49</inkml:trace>
  <inkml:trace contextRef="#ctx0" brushRef="#br0" timeOffset="514147.4096">18381 6628 67,'0'-4'85,"0"0"-2,-15 1-50,0 0 0,-3 3-23,-1 0 2,8 18-8,4 11 1,7 1-3,0 3 1,11 4 0,11-11 0,0-8 3,1-3 1,2-15 0,-13 0 1,-5-18-5,-3-12 0,-4-7-12,0 11 0,-15-4-42,-3 12-2,-16 3-44,1 15-5,-8 0 49</inkml:trace>
  <inkml:trace contextRef="#ctx0" brushRef="#br0" timeOffset="514530.4479">17599 7048 124,'0'0'92,"0"0"-4,0 0-75,15 0 1,19 8-6,10 3 1,19-8 0,23-3 0,14 0 2,14-10 1,20-2-7,-16-2 0,-11-5-5,-14 1 1,-30 11-10,-22 3 1,-19 4-59,-18 0 0,-4 0-38,-8 0-4</inkml:trace>
  <inkml:trace contextRef="#ctx0" brushRef="#br0" timeOffset="515498.5447">17937 7433 52,'0'-4'82,"0"-3"-4,0-2-36,0 3-1,-4 2-24,-7 4 2,-8 0-14,5 0 0,-5 19-3,4 17 0,4 5-1,4 6 1,7 9-1,0-8 0,7-4 0,11-14 1,9-4 0,-2-15 1,2-11-1,2 0 1,-14-22-1,-1-4 1,5-4-2,-11 9 1,-1-5-2,-3 14 0,0 5-1,-1 3 1,1 4 0,3 8 0,12 10 0,3 8 0,8-11 0,-1-1 0,5-6 1,-12-8 1,0-4 0,-11-25 1,-7-8-1,-4 0 2,0-12-2,-4-2 0,-18 7-2,7 6 1,0 17-9,8-1 1,-4 15-49,7 7 1,4 0-47,0 25-5,0-6 54</inkml:trace>
  <inkml:trace contextRef="#ctx0" brushRef="#br0" timeOffset="516010.5959">18507 7628 131,'-8'-4'97,"5"4"-7,-8 0-78,4 0-1,-1 0-7,4 15 0,4 19-3,0-1 0,0-4 0,15 4 0,0-10 2,3-5 1,1-14 1,-1-4 0,-7-8-2,1-21 1,-8 3-7,-4-15 1,0 5-32,-16-1 1,-5 14-67,-2 9-7,-10 6 33</inkml:trace>
  <inkml:trace contextRef="#ctx0" brushRef="#br0" timeOffset="516810.6759">19189 6890 65,'0'0'78,"-4"4"-2,4 0-44,0-4 1,0 0-9,0 0 0,0 0-6,4 0 1,6 3-3,5-3-1,11 0-7,4 0 0,3 0-5,4 0 0,-3-3-3,-9-1 1,-2 0-5,-12 4 1,-4 0-19,-7 0-1,0 0-84,0 0-8,-7 4 15</inkml:trace>
  <inkml:trace contextRef="#ctx0" brushRef="#br0" timeOffset="517203.7152">19329 7015 108,'-3'0'101,"-1"4"-7,-4-4-63,5 0 0,3 0-16,0 0 1,3 0-9,16 0 1,7 0-6,4 0 1,-8 0-4,0-4 1,0 4-9,-15 0 1,-3 0-27,-4 0 3,0 0-70,0 4-9,-4 0 26</inkml:trace>
  <inkml:trace contextRef="#ctx0" brushRef="#br0" timeOffset="518490.8439">18514 7193 121,'0'0'99,"0"0"-6,0-4-66,0 4 1,0 0-9,0-4 0,0 4-7,0 0 0,0 0-3,0 4 0,0 11-5,0 0 1,0 14-4,0-3 1,0-4-11,0 0 1,0 0-33,0-11-1,0 1-69,0-12-10,0 0 31</inkml:trace>
  <inkml:trace contextRef="#ctx0" brushRef="#br0" timeOffset="518849.8798">18514 7189 116,'0'0'97,"0"0"-6,0 0-66,4 0-1,4 0-9,-1 11 1,1 0-9,6 7 1,1-3-3,4-4 0,3 4-2,4-3 0,7-2-2,-11 0 1,12-6 0,-16-4 1,0 0 1,-6 0 1,-8-4-1,-4-13 0,0-9-3,0-4 1,0 1-9,0 3 0,0-3-87,0 10-2,0 4-23,7 4-1</inkml:trace>
  <inkml:trace contextRef="#ctx0" brushRef="#br0" timeOffset="520002.9951">20130 6735 111,'0'0'96,"0"0"-4,-4 0-66,0 0-1,0 4-9,4-4 2,0 0-7,0 0 1,4-8-5,14-7 0,8-4-4,-7-1 1,3-11 1,1 13 0,-9 0 2,-3-5 1,-3 12-2,-5 7 0,-3 4-2,0 8 0,0 22 0,0 3 0,0 11-1,0-3 0,4 3-2,0 0 1,3-3-1,-3 0 0,0-5-1,-1 1 0,1-14-8,-4-2 1,0-6-27,0-3 0,0-6-86,0-6-8,0 0 22</inkml:trace>
  <inkml:trace contextRef="#ctx0" brushRef="#br0" timeOffset="520253.0201">20233 7048 116,'0'0'112,"-3"0"-8,3 0-63,0 0 1,0 0-19,0 0 1,7 0-11,15 0 0,4 0-14,0 0 1,3 0-32,5 0 0,-12 4-92,4 4-9,-8-8 24</inkml:trace>
  <inkml:trace contextRef="#ctx0" brushRef="#br0" timeOffset="521723.1671">20955 6126 73,'0'0'77,"0"-7"-3,0-8-51,0-3 1,-8-8-8,-2 3 1,-9-9-9,-7 2 1,0-4-5,-18 5 0,-8-1 0,-7 1 1,-15-1-3,-19-3 0,-11 4-1,-14 7 0,-12-5-1,-11 13 0,-14 3-1,-15 4 0,-12 3 0,-7 4 0,-4 0 0,-7 4 1,4 10 0,-4 4 1,4 12 0,4 0 1,-5 3 0,12 12 1,3 2-2,9 13 1,13 6-2,16 3 0,10 9-1,16 7 1,10 7-1,24 4 1,5 11 0,24 4 0,22 0-1,14 3 1,19-3-1,15 3 1,25-3 0,20 11 1,17-12 0,17 1 0,16-11-1,13-4 1,10-11-1,11-4 1,12-11 0,7-4 0,14-14 0,13-25 0,17-13 0,15-7 1,11-7 2,12-15 2,0-9 1,6-22 1,-10-6-1,4-6 0,-12-13-1,-18-6 0,-11-15-2,-16-8 1,-17 0-1,-20-17 1,-25-2 1,-29 1 1,-30-11 0,-27 1 0,-32-2-3,-12 1 1,-48 0-3,-19 3 0,-29-3-8,-29 3 1,-15 8-45,-35 8-1,-28 13-66,-41 16-11,-49 15 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27.18506" units="1/cm"/>
          <inkml:channelProperty channel="Y" name="resolution" value="3023.34375" units="1/cm"/>
          <inkml:channelProperty channel="F" name="resolution" value="1.41944E-5" units="1/cm"/>
        </inkml:channelProperties>
      </inkml:inkSource>
      <inkml:timestamp xml:id="ts0" timeString="2015-10-01T03:16:57.1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4129 1480 122,'-4'-4'98,"-18"0"-7,-11 0-71,-12 4 0,-6 0-9,-8 12 2,7 21-7,7 18 1,4 13-6,19 6 1,7 3-2,15 1 0,15-11 1,22-8 0,11-14 0,12-27 0,3-3-2,-1-11 0,-13-21 1,-8-9 1,-16-3 6,-6 0 0,-4 7 1,-12 7 1,-3 12-7,4 7 0,-4 0-4,0 18 1,4 16-11,3 6 1,1 1-51,3-5 0,0-2-45,0-16-6,-4-14 58</inkml:trace>
  <inkml:trace contextRef="#ctx0" brushRef="#br0" timeOffset="185.0185">4088 1837 155,'0'0'104,"0"0"-7,0 0-88,19 0 0,7 0-18,18-6 2,-3-6-92,8 5-8,2-1 5</inkml:trace>
  <inkml:trace contextRef="#ctx0" brushRef="#br0" timeOffset="472.0472">4600 1587 156,'-4'0'107,"0"0"-9,-7-4-88,-3 4 0,-5 4-4,4 22-1,-7 7 1,-1 23 0,12-1-3,4 15 1,7-8-6,0-3 0,18-3-51,19-12 1,5-15-58,2-18-8,4-11 55</inkml:trace>
  <inkml:trace contextRef="#ctx0" brushRef="#br0" timeOffset="816.0816">4948 1631 124,'0'-3'103,"0"-1"-8,-12 0-76,-6 4 1,0 0-13,-9 18-1,9 4-4,3 12 1,11-2 1,4-9-1,12 7 0,10-8 0,11-7-3,-3 3 0,4 1 2,-20-5 0,-3 5 3,-11-5 1,0 1-8,-11 3 1,-15-6-32,-4-9 1,8-3-73,0 0-8,11-15 27</inkml:trace>
  <inkml:trace contextRef="#ctx0" brushRef="#br0" timeOffset="1104.1104">5040 1468 151,'4'0'113,"11"0"-9,7 8-81,15 14 0,0 8-13,11 6 0,1 13-5,-9-2 1,-10 16 0,-8 0 0,-18 0-1,-4 3 0,-19 4-7,-18-11 1,-7-8-25,3-6-2,11-23-90,8-14-9,15-8 19</inkml:trace>
  <inkml:trace contextRef="#ctx0" brushRef="#br0" timeOffset="1433.1433">5822 1646 152,'0'0'111,"0"0"-9,0 0-81,0 0-1,7 0-11,16 0 0,13 0-5,1 0 1,11-4-14,-10 0 0,-5 4-53,-11 0 1,-11 0-47,-7 0-8,-4 8 56</inkml:trace>
  <inkml:trace contextRef="#ctx0" brushRef="#br0" timeOffset="1624.1624">5896 1786 133,'0'0'113,"0"3"-7,0 1-69,8-4-2,6 8-20,16-8 0,3 0-15,8 0 1,0 0-97,3-15 0,-14 4-32,-1-11-6</inkml:trace>
  <inkml:trace contextRef="#ctx0" brushRef="#br0" timeOffset="2784.2784">8159 1121 65,'0'-6'92,"0"-6"-4,0-6-35,0 3-2,0 4-19,0 11 0,0 0-13,0 0 1,0 11-9,0 18 1,0 8-10,0 8 1,4 2-5,-1 9 1,1-8-33,-1 0 1,5-4-90,3-14-8,4-16 27</inkml:trace>
  <inkml:trace contextRef="#ctx0" brushRef="#br0" timeOffset="3168.3168">8500 1099 177,'0'0'109,"0"-2"-6,-4 2-96,-11 0 1,-3 18-3,-5 15 0,8 3-3,1 8 1,7 5 0,7-5 0,0 0 0,17-14 1,10-4 0,6-19 1,8-7-3,-7 0 1,6-29-2,-14-9 1,4-17-2,-19-7 0,-11 2-7,-7 1 0,-31 15-16,5 15 0,-15 21-87,-4 8-8,0 26 12</inkml:trace>
  <inkml:trace contextRef="#ctx0" brushRef="#br0" timeOffset="3728.3728">7485 1646 114,'-8'0'93,"4"3"-3,1-3-71,-4 4 1,7-4-7,0 0 0,0 0 0,10 0 1,31 0-4,22 0 0,30 0-5,29-4 1,38-7-4,25-7 0,30-8-1,18 11 1,11-7 0,12 4 0,-8 3-1,-25 0 1,-27 4-2,-37-1 1,-45 9-6,-39 0 1,-27 3-27,-26 0-2,-19 0-76,-3 0-9,-14 0 25</inkml:trace>
  <inkml:trace contextRef="#ctx0" brushRef="#br0" timeOffset="4519.4519">8177 1900 127,'0'-3'96,"-4"-5"-6,-10 5-75,-12-1 0,-7 4-8,-4 0 1,-1 11-5,-6 8 1,11 10-4,6-4 0,10 13 0,17-1 0,0-1 0,21-2 1,13 3-1,-1 0 2,8-4-1,-15-4 1,-12 1 5,-6-4 1,-8-12 3,-22-3 0,-8-4-3,-11 1 0,5-8-7,9 0 0,6 0-25,13 0-1,8 0-85,0-12-9,18 3 19</inkml:trace>
  <inkml:trace contextRef="#ctx0" brushRef="#br0" timeOffset="4824.4824">8629 1919 192,'0'0'119,"0"0"-6,0-4-103,-4 4 1,4 0-7,-3 8 1,3 14-3,0 11 1,0 7-4,7 16 1,8-1-25,-11-7 1,0 4-69,-4-4-3,0-12-9,-8-6-4</inkml:trace>
  <inkml:trace contextRef="#ctx0" brushRef="#br0" timeOffset="4993.4993">8455 2114 163,'0'0'110,"18"0"-6,16 0-95,15 0 0,6-7-99,11 0-3,-3-2-23</inkml:trace>
  <inkml:trace contextRef="#ctx0" brushRef="#br0" timeOffset="5400.54">9300 1933 173,'0'-6'119,"0"-6"-8,0-3-88,0 1 0,0-1-7,0 4 0,0 4-7,0-1 1,0 8-6,0 0 0,0 0-3,0 11 1,0 11-2,0 12 0,4 10 0,-1 8 0,1 7 0,-1 3 0,5-6 0,3-8 0,-7 0 0,-4-16 0,0-2-35,0-11 1,0-15-97,0-4-8,0 0 28</inkml:trace>
  <inkml:trace contextRef="#ctx0" brushRef="#br0" timeOffset="24384.4382">6125 6056 19,'-10'0'38,"-1"0"-2,-16 0 1,5 0-13,-4 0-1,1 7-14,-2-2 1,9-1-8,-4 2 1,3-3-2,8-3 1,8 5 3,3-5-1,3 2 2,19 2-3,15 0-2,4 0 0,7 0-1,12-1 1,-2 1 1,13-4-1,3 0 1,4 0 0,3 0 1,8 0 1,4-4-1,-4 1 0,11-5-1,0-2 2,0 2-3,-8 2 0,12 2-1,-4-1 1,8 2-1,-1 3 1,0 0-1,-3 0 0,7 0 0,0-4 1,1-3-1,5 3 1,2 4-1,-4 0 0,0 0 0,4 0 0,3 0 0,-8 4 1,1-4 0,4 0 0,3 0-1,-3 0 2,3 0-2,0 0 0,-4 0 0,5 0 1,-8 0 0,7-4 0,-4 4-1,-6-4 1,-5 4 0,0-4 1,-3 4 2,7-3 1,-3-1 0,3 0 1,-4 1-2,4 3 1,-7 0-4,7 0 0,-7-4-1,0-3 1,3 3 0,4-3 1,-4 7 1,4-4 0,4 0 1,-3-7 0,2-4 0,-3 5-1,1 2-2,-5-3 1,4 4-1,-11-4 0,3 3 0,-3 1 0,-3-1 0,-4 5 1,-16-1-1,1 0 0,-11 4-1,-16 0 0,-14 0-80,-14 0-5,-16-4-16</inkml:trace>
  <inkml:trace contextRef="#ctx0" brushRef="#br0" timeOffset="28256.8254">13670 5592 104,'0'-5'88,"0"5"-6,0 0-66,0 0 0,0 0-3,0 0 1,0 11-2,0 19 1,0 14-6,0 11 2,0 15-3,0 12 2,0 2-3,0 9 0,7-1-6,1-10 0,3-4-20,0-16 1,0-14-82,-4-11-9,-3-23 14</inkml:trace>
  <inkml:trace contextRef="#ctx0" brushRef="#br0" timeOffset="29248.9246">13577 4428 80,'0'-7'82,"0"-8"-4,0 4-55,0 0 0,-7 8-13,-8 3 0,4 0-7,0 22 1,0 3-2,7 16 1,0-4-2,4 15 1,0-4-2,11-8 1,8 1 1,-1-23 0,1-6 0,3-12 1,0 0-1,-6-19 1,-5-7-1,-1-3 1,-2-5-3,-4 12 1,-1 0-2,5 18 0,3 4 0,3 0 0,9 4 0,14 10 1,0 9 0,4-8 0,-12-1 1,1-10 0,-19-4 1,4-4 1,-11-25-1,-4-8 1,0 0-2,0-3 1,-4-1-2,-11 12 0,7 6-13,1 9 1,-4 10-50,11 4-3,0 4-25,0 18-1</inkml:trace>
  <inkml:trace contextRef="#ctx0" brushRef="#br0" timeOffset="29584.9582">14237 4646 90,'0'-7'88,"0"-1"-6,0-6-58,-15 6-1,-11 5-14,-8 3 2,5 0-8,-8 29 1,15 8-2,3 0 0,16 15-1,3-12 1,14 1-3,16-16 1,11-7-10,7-13-1,0-5-35,-4-11 0,1-5-43,-5-9-1,1-12 42</inkml:trace>
  <inkml:trace contextRef="#ctx0" brushRef="#br0" timeOffset="29833.9831">14614 4458 120,'0'0'103,"0"-4"-7,15 0-73,7 1 0,20-5-22,-2 1 1,-3-4-41,0 4-1,-3 3-60,-20 4-7,-3 0 41</inkml:trace>
  <inkml:trace contextRef="#ctx0" brushRef="#br0" timeOffset="30017.0014">14729 4547 149,'0'3'113,"0"-3"-9,0 0-83,19 0-2,14 0-81,4-7 0,7-16-53,4 9-7,1-8 77</inkml:trace>
  <inkml:trace contextRef="#ctx0" brushRef="#br0" timeOffset="30649.0646">15448 4292 122,'3'0'97,"1"0"-7,3 0-70,1 0 0,3-8-9,8-6 1,-1-8-6,12-1 2,-12 5 0,9 0 0,-13-1 0,1 8 0,-11-1-2,3 6 0,-3 6-1,0 0 1,3 6 0,-7 17 0,3 3 0,1 7 0,3 8-1,1 7 1,-1 3-3,1 1 1,0 7-2,-1-11 0,0-11-3,0-4 0,-3-14-16,4-5 1,-5-10-41,-3 0-2,0-4-54,0 0-10,-3-15 47</inkml:trace>
  <inkml:trace contextRef="#ctx0" brushRef="#br0" timeOffset="30834.0831">15541 4635 162,'0'4'121,"0"-4"-8,3 0-87,19 0 0,22 0-20,1-4 0,7 0-58,0 4-2,-8 0-67,1 0-12,-8 0 57</inkml:trace>
  <inkml:trace contextRef="#ctx0" brushRef="#br0" timeOffset="37234.7231">9292 2580 157,'15'-9'107,"11"3"-9,11-9-90,0-3 0,-7 7-20,-4 3 2,-8 4-50,-10 4-4,-8 0-33,-8 12-3</inkml:trace>
  <inkml:trace contextRef="#ctx0" brushRef="#br0" timeOffset="37408.7405">9300 2676 155,'0'0'109,"18"0"-8,16 0-90,6-8 1,5 1-68,-5-4 1,1 7-53,-19 0-7,-6 4 62</inkml:trace>
  <inkml:trace contextRef="#ctx0" brushRef="#br0" timeOffset="42337.2333">13714 5967 13,'0'0'32,"4"0"-13,-4 0 0,0 0-13,0-4 1,0-2 3,0 1-2,0 2 4,0 3-1,0 0 0,0 0 0,0 0-1,0 0-1,0 0 1,0-4 0,0 4 2,0 0-1,0-4-4,0 4 0,0-3-3,0 3 0,0-4 2,0 1-1,0 3 3,0 0-1,0 0-2,0 0 2,0 0-3,0 0 0,0 0 0,0 0 2,7 0-2,1 3 0,7 1-1,-1 3 0,5 0-1,3 8 0,8 8-2,-1-8 1,12 6-1,-7-2 0,6-4 0,1 6 0,-7 2-1,-1-1 1,4 8-1,-11 6 1,15-2 0,-4 10 0,3 0 0,4 4 0,16 4 0,11 10 0,10 5 0,11 4 0,8 2-1,4 12 1,11 3-1,7 5 0,-3 6 0,7 5 1,7 7 0,0-5 0,11 5-1,1 0 1,7 0-1,-4 3 1,4 4 0,-4 4 1,7 4-1,-3-1 1,8 11 0,-1 4 0,4-3 0,0 3 0,-8-7-1,5-8 1,-4 1-1,-1-4 1,1-7-2,-8 2 1,-4 2-1,4 6 1,1 8 0,-5-4 0,4 4 0,4-4 0,-4-7 0,4 4 1,0-5 0,-12 5 2,1-8-2,-4 0 0,-3 7-1,-13-6 1,-2-5 2,0 0 1,-8-7 1,-11-8 0,-7-6-3,-4-11 1,-12-5-2,-10-14 0,-11-12-1,-12-10 1,-11-8-31,-14-14 0,-8-8-66,-11-11-8,0-15 34</inkml:trace>
  <inkml:trace contextRef="#ctx0" brushRef="#br0" timeOffset="43506.3502">17441 8466 161,'0'0'107,"0"0"-7,7 0-88,19 0 2,18 0-7,16 0 1,10 0-6,8 0 1,-1 0-3,-6 0 1,-19 4-1,-8 3 1,-22-3-5,-11 3 0,-11-7-20,0 0-2,-18 0-78,3 0-9,4 5 16</inkml:trace>
  <inkml:trace contextRef="#ctx0" brushRef="#br0" timeOffset="44161.4157">18237 8248 111,'-4'-4'94,"4"1"-4,0-5-70,0 5 2,26 3-14,14 0 1,9 3-7,2 19 0,-2 8-1,-19 11 0,-9-5 1,-21 5 1,0 11 0,-33 0 0,-7-1 0,-5-3 0,5-11 0,13-8 1,16-3-2,11-22 1,23-4-2,25 0 1,11-11-2,4-15 1,-4 4 1,-7-3 0,-18-6 5,-9 6 1,-17 14-1,-8 0 0,0 11-5,-19 0 0,5 18-2,6 23 0,8 0-1,0 3 1,14-7-1,17-1 0,-6-10-1,16-11 1,4-15 0,-5-11 1,1-23 0,-12-17 0,-17 0-2,-12-9 1,-12 5-11,-28 7 0,-12 15-97,0 18-6,-4 15 4</inkml:trace>
  <inkml:trace contextRef="#ctx0" brushRef="#br0" timeOffset="44953.4949">19574 8280 130,'4'-6'104,"-1"-6"-7,5 3-72,-1-3 3,-7 4-15,0 5 1,0 3-9,0 0 1,0 29-3,0 15 1,0 19-3,0 7 1,0 1-2,0 3 1,0-12-3,7-7 0,-3-20-1,3-11 1,-7-20 0,0-4 1,-11-8-1,-11-21 1,-8 3 0,-7-3 1,-15 7 1,8 11 0,0 11 1,7 0 0,14 18 0,12 12 0,11-8-1,15 11 0,22-15-2,11 5 0,11-8-7,1-12 1,-4-3-19,-12 0-2,-4-3-45,-17-20-3,-5 0-18,-7-9-2</inkml:trace>
  <inkml:trace contextRef="#ctx0" brushRef="#br0" timeOffset="45577.5573">19855 8521 102,'4'-10'100,"0"6"-6,3-1-61,1 5 0,-5 0-16,-3 19 1,0 11-12,0 3 1,0 5-5,0-3 1,0 6-3,0-15 1,0 3-3,0-21 0,0-4-1,0-4 1,-3-26 1,-12-18 0,7-20 1,0-5 0,5 2 0,3 8 0,11 11-1,23 15 1,7 19-1,-1 6 1,8 8 0,-11 8 0,-11 17 0,-15 5 1,-11 3-1,-7 0 1,-15 4-1,-1 4 0,9-19 0,10 3 0,4-6 0,15-3 0,14-2 0,4 1 1,1-5 0,-1 1 1,-14 4 0,-12-4 1,-7 1-1,-3 2 0,-16 11-2,-18-6 1,-4 11-4,0-1 1,4-3-33,4-7 0,15-1-74,10-7-8,8-11 32</inkml:trace>
  <inkml:trace contextRef="#ctx0" brushRef="#br0" timeOffset="45881.5877">20499 8127 148,'0'-12'117,"4"-10"-9,-4-4-80,0 1 0,0 9-18,0 12 1,0 4-5,-4 45 0,-6 21 1,-1 31 1,-1 14-2,9 10 0,-1 8-6,0-7 0,4-4-13,0-22 0,0-15-69,0-25 0,19-30-39,3-18-9,8-20 82</inkml:trace>
  <inkml:trace contextRef="#ctx0" brushRef="#br0" timeOffset="46377.6373">21003 8215 144,'0'-8'119,"0"-2"-10,0-5-77,0 11 0,0 4-18,-4 26 0,-3 18-7,0 19 1,3 17-6,4 10 0,0-2-6,0-3 1,0-10-7,0-17 1,0-21-2,0-15 1,4-22 2,-4 0 0,0-33 4,-19-15 1,-7-4 5,-15 8 0,1 6 3,-12 17 0,11 17 0,12 4 1,10 25-3,15 16 1,4 4-2,19-1 0,14-3-3,4-12 1,11-7-5,-7-11 1,7-11-24,-3 0 0,-8-11-85,-12-11-8,2-7 21</inkml:trace>
  <inkml:trace contextRef="#ctx0" brushRef="#br0" timeOffset="46697.6693">21251 8765 148,'15'0'107,"11"0"-7,8 0-86,3-12 1,-4-12-12,1 1 1,-20 1 1,-11-8 1,-3 7 1,-14 5 0,-23 7-1,7 11 0,-10 0-1,6 22 0,16 11-2,7 8 1,11 0-8,15 0 1,18-1-35,11-10-1,-3-8-72,3-15-11,-3-7 32</inkml:trace>
  <inkml:trace contextRef="#ctx0" brushRef="#br0" timeOffset="47129.7125">21863 8680 59,'3'0'77,"5"0"-2,-1 0-37,-3-11-1,3 3-9,-3-2 1,3 2-10,-7-4 3,0 9-8,-22-1 1,-4 4-7,-15 0 1,1 0-6,3 7 2,3 16-4,9 7 1,17-1 0,8 5 1,26-1-2,11-7 1,8-1-4,3-6 0,-4-5-12,-7-2 1,-14-5-101,-16-4-6,-7-3 3</inkml:trace>
  <inkml:trace contextRef="#ctx0" brushRef="#br0" timeOffset="52371.2366">5996 6056 116,'0'0'93,"0"-4"-6,0 4-73,-15 0 1,7 0-7,-6 4 0,-5 8-3,1 6 1,11 0-4,-1-3 1,8 3-1,0-7 1,15-3 0,11-8 2,-1 0 0,-2 0 0,-4-8 0,-12-10-1,-7-5-19,0 4 1,-4-1-88,-41 8-8,-24 12 10</inkml:trace>
  <inkml:trace contextRef="#ctx0" brushRef="#br0" timeOffset="58609.8604">5092 9008 55,'0'-11'76,"0"-4"-2,0 1-37,0 3 0,-15 4-14,-18 7 1,0 0-13,-11 21 1,-12 20-8,4 18 0,0 15-3,12 14 1,17 5-2,15-8 1,8-11-2,19-15 1,26-19-2,10-26 0,12-14 0,3-6 1,-3-27 2,-8-5 0,-14-6 9,-16 7 2,-10 8 0,-8 10-1,-11 16-9,0 3 0,0 22-2,-7 11 0,3 10-12,4 10-1,0-9-68,11-7-5,0-4-18,4-11-3</inkml:trace>
  <inkml:trace contextRef="#ctx0" brushRef="#br0" timeOffset="58786.8781">5115 9389 135,'0'-8'94,"3"1"-7,19-1-94,19 4 0,11 0-68,7 1-4,8-4-6</inkml:trace>
  <inkml:trace contextRef="#ctx0" brushRef="#br0" timeOffset="59042.9037">5748 9086 138,'0'0'101,"-11"0"-8,-15 14-81,3 12 1,-2 23-7,-2 5 2,13 13-4,10 3 0,4-3-7,7-1 1,27 0-67,-1-10-2,8-23-34,7-14-5</inkml:trace>
  <inkml:trace contextRef="#ctx0" brushRef="#br0" timeOffset="59354.9349">6096 9285 142,'0'-4'104,"-15"1"-7,0 3-82,-7 0 1,0 3-11,4 23 1,-1 4-4,15 10 0,4 1-1,7 0 1,20-15-1,2-5 1,4-6 1,1-15 1,-16-3-1,-7-24 1,-11-1-8,0-14 0,-11 2-39,-3 3 2,-13 8-64,9-8-10,11 4 41</inkml:trace>
  <inkml:trace contextRef="#ctx0" brushRef="#br0" timeOffset="59617.9612">6233 9067 141,'4'-7'109,"-1"3"-8,9 1-76,6 3 1,12 0-15,10 7 0,12 33-8,0 5 1,-4 21-3,-11 8 1,-11 3-1,-15 1 2,-11-4-6,-14-8 2,-20-7-18,-14-7 0,3-4-79,12-22-5,14-15-4</inkml:trace>
  <inkml:trace contextRef="#ctx0" brushRef="#br0" timeOffset="59818.9813">7025 9370 177,'19'0'107,"7"-4"-6,11 0-162,11-3 0,-11 7-48,-4 0-7</inkml:trace>
  <inkml:trace contextRef="#ctx0" brushRef="#br0" timeOffset="59969.9964">7118 9440 150,'0'0'109,"7"0"-7,27 0-93,14 0-1,11-7-109,8-12-7,0-10-3</inkml:trace>
  <inkml:trace contextRef="#ctx0" brushRef="#br0" timeOffset="60483.0477">9344 8643 172,'0'-7'120,"4"-1"-9,11 4-89,-5 4 0,-6 4-11,-4 15 0,0 18-8,0 3 1,0 16-9,0 6 1,-4 1-41,4 0-1,0-8-74,0-14-9,12-15 39</inkml:trace>
  <inkml:trace contextRef="#ctx0" brushRef="#br0" timeOffset="60826.082">9752 8613 170,'-8'0'109,"-11"0"-7,-6 15-93,-5 14-1,4 20-4,7 6 0,12 19-2,7-4 0,4-4-2,26-10 0,7-19 0,3-15 0,4-18 1,1-4 1,-1-30-1,-14-14 0,-15-12-7,-11-14 1,-8 7-27,-30 4 0,-21 20-73,-4 16-7,-15 23 25</inkml:trace>
  <inkml:trace contextRef="#ctx0" brushRef="#br0" timeOffset="61114.1108">8885 9274 179,'0'0'117,"0"0"-7,15 0-93,29 0 0,30-14-6,33-5 0,31 1-7,32 3 1,11 0-8,5 7 1,-16 8-20,-18 0 1,-30 0-28,-52 11 1,-29 4-56,-41 1-8,-48 2 31</inkml:trace>
  <inkml:trace contextRef="#ctx0" brushRef="#br0" timeOffset="61570.1564">9214 9551 157,'0'0'111,"-7"0"-7,-4 0-83,-4 0-1,-3 14-10,-1 19 0,4 8-8,4 8 1,7-2-2,4-2 0,8-8-1,22-12 1,3-13 0,11-12 0,4-4 1,-7-26 1,-3-6-2,-17-5 1,-17-7-3,-4 7 0,-25 4-5,-13 15 1,5 7-37,0 15-1,6 0-70,24 4-10,3 10 38</inkml:trace>
  <inkml:trace contextRef="#ctx0" brushRef="#br0" timeOffset="61811.1805">9870 9514 178,'0'-8'123,"-4"5"-8,-10-5-96,-5 8 1,0 0-14,12 11 1,0 23-4,3 3 0,4 15-10,0 3 1,0-8-58,8-6-1,-1-11-55,-4-12-11,1-3 64</inkml:trace>
  <inkml:trace contextRef="#ctx0" brushRef="#br0" timeOffset="61979.1973">9700 9688 170,'0'0'120,"0"0"-7,11 0-96,15 0 1,7 0-48,11 0 0,15-4-84,-3 0-10,-4 0 28</inkml:trace>
  <inkml:trace contextRef="#ctx0" brushRef="#br0" timeOffset="62202.2196">10225 9577 188,'0'0'128,"0"0"-6,0 0-97,0 0 1,0 0-17,0 15 0,0 18-8,0 15 2,0 0-15,0 11 2,0-7-120,4-9-4,4-13-3</inkml:trace>
  <inkml:trace contextRef="#ctx0" brushRef="#br0" timeOffset="62723.2717">11077 9160 118,'0'0'107,"-7"0"-7,-1 0-67,8 0 2,0 0-19,11 0 1,27 0-19,10 0 0,4 0-83,-1 0-1,-9 0-30,-9 0-6</inkml:trace>
  <inkml:trace contextRef="#ctx0" brushRef="#br0" timeOffset="62874.2868">11122 9319 188,'0'0'116,"18"0"-7,12 0-133,18 0-2,7 0-84,13-4-10,9-15 28</inkml:trace>
  <inkml:trace contextRef="#ctx0" brushRef="#br0" timeOffset="63186.318">12159 8979 198,'0'-4'129,"0"-7"-8,0 4-102,3 3 0,-3 4-11,0 0 1,0 22-6,0 19 2,0 10-5,0 12 0,0 7-3,4 4 2,0-8-75,0 1-1,7-11-57,4-24-13,3-13 85</inkml:trace>
  <inkml:trace contextRef="#ctx0" brushRef="#br0" timeOffset="63554.3548">12555 8989 197,'-3'0'124,"-5"0"-7,1 8-107,-1 15 2,1 17-9,7 16 1,0 10-3,0 0 0,3 5-1,13-13 1,2-10 1,0-14 1,5-20 1,6-14 0,1-4-1,11-32 1,-8-16-1,0-10 1,-14-9-4,-19 5 0,-4 2-49,-48 25 0,-25 16-80,-38 12-10,-33 11 47</inkml:trace>
  <inkml:trace contextRef="#ctx0" brushRef="#br0" timeOffset="67002.6996">2292 6160 18,'-4'0'58,"-3"0"1,-7 0-17,-9 0 0,8 0-10,8-4-1,3-4-13,4-3 0,0-4-9,8-3-1,10 0-3,8-5 0,0 12-2,11 0 1,-7 7-2,3 4 0,-7 12-1,-8 7 1,-7 17 0,-11 1 2,0 11-1,-18-7 0,-4 3-1,-5-4 1,6 1 0,13-15 1,8-1 0,0-13 0,12-9-7,21-3 0,11-7-11,12-19 1,-1-7 4,-3-4 1,-8-4 10,-11 12 0,-14-4 5,-11 15 0,-8 6 2,-8 8 0,-7 4-2,1 0 0,-5 11-5,8 12 1,3 10-2,8-4 1,0 8 0,12-4 1,7-14 1,6-4 0,1-11-1,-4-4 1,1-8-3,-9-18 1,-3-11-4,-7 0 0,-4 4-16,0-8 1,-15 8-67,-3 11-3,-5 8-16,16 10-2</inkml:trace>
  <inkml:trace contextRef="#ctx0" brushRef="#br0" timeOffset="67874.7868">3048 5687 171,'0'-4'110,"0"1"-6,0 3-94,0 0 0,0 14-5,0 22 1,0 20-3,0 15 1,7 3-1,-3 3 1,11-4-4,-1-9 0,5-12-8,-1-9 1,1-20-3,-4-12 1,0-11 4,-1 0 0,5-23 4,-7-10 0,-2 0 5,1-7 1,-3 6 4,-1 9 1,-3 7-3,0 10 0,-4 8-5,4 3 1,-1 20-2,1-5 1,7 4-1,0 0 0,8 0 1,-5-3 0,9-11-2,-1-8 0,7 0-2,1 0-1,0-27 2,-1 5 0,-10-7 1,-5 2 1,1-2-1,-3 11 0,-9 3-3,1 4 1,7 0-1,-7 11 1,-1 0 1,1 0 1,-4 15 0,0 3 0,0 4 0,0 7 1,0 1-1,0 4 1,0 7-1,7-8 0,8 14 0,0 4 1,-8 2 1,-3-5 0,-4-4 2,-7-11 0,-19-10-3,-11-5 0,3-7-48,1-7-2,4-4-67,6 0-11,19-15 51</inkml:trace>
  <inkml:trace contextRef="#ctx0" brushRef="#br0" timeOffset="68162.8156">4000 5721 182,'0'-12'117,"0"8"-7,0 4-99,-12 0 0,-13 30-4,-2 18-2,-6 19 1,7 10 0,8 4-2,14 7 0,4-3-21,19-15 1,14-9-86,8-14-4,3-11-8</inkml:trace>
  <inkml:trace contextRef="#ctx0" brushRef="#br0" timeOffset="68403.8397">4322 5961 178,'0'-4'125,"0"-1"-7,0 5-90,3 0 0,-3 0-15,4 23 0,3 10-10,-3 8 2,-4 2-10,0 2 1,0 3-35,0-15 1,0 4-89,0-18-10,12-8 31</inkml:trace>
  <inkml:trace contextRef="#ctx0" brushRef="#br0" timeOffset="68770.8764">4570 5961 163,'0'0'117,"0"-4"-8,4 4-88,-4 0 1,0 14-13,0 16 0,0 14-6,0-1 0,0-1-2,0-2 1,3-11 1,12-10 0,4-7 1,3-5 0,0-7 0,0-15 0,1-10 0,-12-12 0,-4-4-3,-7-10 1,0 6-15,-7 4 1,-4 8-70,-1 15-2,1 10-38,8 8-9,3 0 83</inkml:trace>
  <inkml:trace contextRef="#ctx0" brushRef="#br0" timeOffset="69042.9036">4892 5698 203,'0'0'125,"4"-4"-7,-4 4-103,7 0 0,5 27-6,6 5 1,12 12-5,-12 16 0,8 3-3,-11 10 2,-8 2-4,-7 9 0,-11-10-43,-30 3 1,-29-10-89,-22-5-10,-31-6 38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4015" cy="488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09079" y="0"/>
            <a:ext cx="2914015" cy="488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CA01D-BE99-4FD8-B0C2-CFB7B875B61A}" type="datetimeFigureOut">
              <a:rPr lang="en-SG" smtClean="0"/>
              <a:t>1/10/2015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2465" y="4642763"/>
            <a:ext cx="5379720" cy="43984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3830"/>
            <a:ext cx="2914015" cy="488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09079" y="9283830"/>
            <a:ext cx="2914015" cy="488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446DC-904F-42E6-A206-F6094C778D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4880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672D-6399-4E38-B58D-43438C8B4E48}" type="datetime1">
              <a:rPr lang="en-SG" smtClean="0"/>
              <a:t>1/10/2015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8E0A-3D9B-485C-9133-45ECDDF1E8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038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8E22-683A-4EE9-B502-9B23D37B1BF8}" type="datetime1">
              <a:rPr lang="en-SG" smtClean="0"/>
              <a:t>1/10/2015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8E0A-3D9B-485C-9133-45ECDDF1E8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682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E4EA-3B40-45E5-B2E5-B4FF331C98B2}" type="datetime1">
              <a:rPr lang="en-SG" smtClean="0"/>
              <a:t>1/10/2015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8E0A-3D9B-485C-9133-45ECDDF1E8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171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A5CB-C9AE-4B91-8AF5-68EC3C845FDD}" type="datetime1">
              <a:rPr lang="en-SG" smtClean="0"/>
              <a:t>1/10/2015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8E0A-3D9B-485C-9133-45ECDDF1E8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073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3518-E267-4A21-96E2-E4828F5BB74A}" type="datetime1">
              <a:rPr lang="en-SG" smtClean="0"/>
              <a:t>1/10/2015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8E0A-3D9B-485C-9133-45ECDDF1E8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30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FD53-C37B-48AA-AEC0-1B58BB2A9CA3}" type="datetime1">
              <a:rPr lang="en-SG" smtClean="0"/>
              <a:t>1/10/2015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8E0A-3D9B-485C-9133-45ECDDF1E8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800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F458-F623-462B-926F-4FD643911813}" type="datetime1">
              <a:rPr lang="en-SG" smtClean="0"/>
              <a:t>1/10/2015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8E0A-3D9B-485C-9133-45ECDDF1E8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839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42A8-131A-4B0E-9F5B-A96D28792BC9}" type="datetime1">
              <a:rPr lang="en-SG" smtClean="0"/>
              <a:t>1/10/2015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8E0A-3D9B-485C-9133-45ECDDF1E8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41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2F18F-0594-4B59-AF5E-39D98D38527A}" type="datetime1">
              <a:rPr lang="en-SG" smtClean="0"/>
              <a:t>1/10/2015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8E0A-3D9B-485C-9133-45ECDDF1E8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862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C5BA-6C4D-400A-BEE8-E33D158421B2}" type="datetime1">
              <a:rPr lang="en-SG" smtClean="0"/>
              <a:t>1/10/2015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8E0A-3D9B-485C-9133-45ECDDF1E8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714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197A-E7C3-488D-9C90-A374B744CCFC}" type="datetime1">
              <a:rPr lang="en-SG" smtClean="0"/>
              <a:t>1/10/2015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8E0A-3D9B-485C-9133-45ECDDF1E8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036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F0BCF-673D-4AE4-893E-B15053FADF75}" type="datetime1">
              <a:rPr lang="en-SG" smtClean="0"/>
              <a:t>1/10/2015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8E0A-3D9B-485C-9133-45ECDDF1E8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921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525" y="-13394"/>
            <a:ext cx="9153525" cy="346050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Tuesday, October 01, 2015</a:t>
            </a:r>
            <a:endParaRPr lang="en-SG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8509" y="6597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EE3331C/EE3331E Feedback Control Systems</a:t>
            </a:r>
            <a:endParaRPr lang="en-SG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493877" y="6597352"/>
            <a:ext cx="2542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A/Prof. Abdullah Al Mamun, ECE, NUS</a:t>
            </a:r>
            <a:endParaRPr lang="en-SG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7544" y="6520259"/>
            <a:ext cx="8208912" cy="365125"/>
          </a:xfrm>
        </p:spPr>
        <p:txBody>
          <a:bodyPr/>
          <a:lstStyle/>
          <a:p>
            <a:pPr algn="ctr"/>
            <a:fld id="{9FD38E0A-3D9B-485C-9133-45ECDDF1E886}" type="slidenum">
              <a:rPr lang="en-SG" smtClean="0"/>
              <a:pPr algn="ctr"/>
              <a:t>1</a:t>
            </a:fld>
            <a:endParaRPr lang="en-SG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18400" y="510120"/>
              <a:ext cx="7904520" cy="4819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800" y="502920"/>
                <a:ext cx="7926840" cy="483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108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525" y="-13394"/>
            <a:ext cx="9153525" cy="346050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Tuesday, October 01, 2015</a:t>
            </a:r>
            <a:endParaRPr lang="en-SG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8509" y="6597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EE3331C/EE3331E Feedback Control Systems</a:t>
            </a:r>
            <a:endParaRPr lang="en-SG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493877" y="6597352"/>
            <a:ext cx="2542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A/Prof. Abdullah Al Mamun, ECE, NUS</a:t>
            </a:r>
            <a:endParaRPr lang="en-SG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7544" y="6520259"/>
            <a:ext cx="8208912" cy="365125"/>
          </a:xfrm>
        </p:spPr>
        <p:txBody>
          <a:bodyPr/>
          <a:lstStyle/>
          <a:p>
            <a:pPr algn="ctr"/>
            <a:fld id="{9FD38E0A-3D9B-485C-9133-45ECDDF1E886}" type="slidenum">
              <a:rPr lang="en-SG" smtClean="0"/>
              <a:pPr algn="ctr"/>
              <a:t>2</a:t>
            </a:fld>
            <a:endParaRPr lang="en-SG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362600" y="593640"/>
              <a:ext cx="4826880" cy="5131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1800" y="578160"/>
                <a:ext cx="4854600" cy="514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036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525" y="-13394"/>
            <a:ext cx="9153525" cy="346050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Tuesday, October 01, 2015</a:t>
            </a:r>
            <a:endParaRPr lang="en-SG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8509" y="6597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EE3331C/EE3331E Feedback Control Systems</a:t>
            </a:r>
            <a:endParaRPr lang="en-SG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493877" y="6597352"/>
            <a:ext cx="2542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A/Prof. Abdullah Al Mamun, ECE, NUS</a:t>
            </a:r>
            <a:endParaRPr lang="en-SG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7544" y="6520259"/>
            <a:ext cx="8208912" cy="365125"/>
          </a:xfrm>
        </p:spPr>
        <p:txBody>
          <a:bodyPr/>
          <a:lstStyle/>
          <a:p>
            <a:pPr algn="ctr"/>
            <a:fld id="{9FD38E0A-3D9B-485C-9133-45ECDDF1E886}" type="slidenum">
              <a:rPr lang="en-SG" smtClean="0"/>
              <a:pPr algn="ctr"/>
              <a:t>3</a:t>
            </a:fld>
            <a:endParaRPr lang="en-SG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65080" y="433080"/>
              <a:ext cx="8269920" cy="6074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3920" y="419040"/>
                <a:ext cx="8286840" cy="609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901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525" y="-13394"/>
            <a:ext cx="9153525" cy="346050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Tuesday, October 01, 2015</a:t>
            </a:r>
            <a:endParaRPr lang="en-SG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8509" y="6597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EE3331C/EE3331E Feedback Control Systems</a:t>
            </a:r>
            <a:endParaRPr lang="en-SG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493877" y="6597352"/>
            <a:ext cx="2542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A/Prof. Abdullah Al Mamun, ECE, NUS</a:t>
            </a:r>
            <a:endParaRPr lang="en-SG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7544" y="6520259"/>
            <a:ext cx="8208912" cy="365125"/>
          </a:xfrm>
        </p:spPr>
        <p:txBody>
          <a:bodyPr/>
          <a:lstStyle/>
          <a:p>
            <a:pPr algn="ctr"/>
            <a:fld id="{9FD38E0A-3D9B-485C-9133-45ECDDF1E886}" type="slidenum">
              <a:rPr lang="en-SG" smtClean="0"/>
              <a:pPr algn="ctr"/>
              <a:t>4</a:t>
            </a:fld>
            <a:endParaRPr lang="en-SG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82400" y="522000"/>
              <a:ext cx="8091360" cy="59432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480" y="509040"/>
                <a:ext cx="8101800" cy="595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625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525" y="-13394"/>
            <a:ext cx="9153525" cy="346050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Tuesday, October 01, 2015</a:t>
            </a:r>
            <a:endParaRPr lang="en-SG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8509" y="6597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EE3331C/EE3331E Feedback Control Systems</a:t>
            </a:r>
            <a:endParaRPr lang="en-SG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493877" y="6597352"/>
            <a:ext cx="2542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A/Prof. Abdullah Al Mamun, ECE, NUS</a:t>
            </a:r>
            <a:endParaRPr lang="en-SG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7544" y="6520259"/>
            <a:ext cx="8208912" cy="365125"/>
          </a:xfrm>
        </p:spPr>
        <p:txBody>
          <a:bodyPr/>
          <a:lstStyle/>
          <a:p>
            <a:pPr algn="ctr"/>
            <a:fld id="{9FD38E0A-3D9B-485C-9133-45ECDDF1E886}" type="slidenum">
              <a:rPr lang="en-SG" smtClean="0"/>
              <a:pPr algn="ctr"/>
              <a:t>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7959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525" y="-13394"/>
            <a:ext cx="9153525" cy="346050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Tuesday, October 01, 2015</a:t>
            </a:r>
            <a:endParaRPr lang="en-SG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8509" y="6597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EE3331C/EE3331E Feedback Control Systems</a:t>
            </a:r>
            <a:endParaRPr lang="en-SG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493877" y="6597352"/>
            <a:ext cx="2542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A/Prof. Abdullah Al Mamun, ECE, NUS</a:t>
            </a:r>
            <a:endParaRPr lang="en-SG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7544" y="6520259"/>
            <a:ext cx="8208912" cy="365125"/>
          </a:xfrm>
        </p:spPr>
        <p:txBody>
          <a:bodyPr/>
          <a:lstStyle/>
          <a:p>
            <a:pPr algn="ctr"/>
            <a:fld id="{9FD38E0A-3D9B-485C-9133-45ECDDF1E886}" type="slidenum">
              <a:rPr lang="en-SG" smtClean="0"/>
              <a:pPr algn="ctr"/>
              <a:t>6</a:t>
            </a:fld>
            <a:endParaRPr lang="en-SG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98480" y="375840"/>
              <a:ext cx="7099200" cy="40341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960" y="365400"/>
                <a:ext cx="7119000" cy="405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457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8.0&quot;&gt;&lt;object type=&quot;1&quot; unique_id=&quot;10001&quot;&gt;&lt;object type=&quot;8&quot; unique_id=&quot;36213&quot;&gt;&lt;/object&gt;&lt;object type=&quot;2&quot; unique_id=&quot;36214&quot;&gt;&lt;object type=&quot;3&quot; unique_id=&quot;37410&quot;&gt;&lt;property id=&quot;20148&quot; value=&quot;5&quot;/&gt;&lt;property id=&quot;20300&quot; value=&quot;Slide 1 - &amp;quot;Tuesday, October 01, 2015&amp;quot;&quot;/&gt;&lt;property id=&quot;20307&quot; value=&quot;302&quot;/&gt;&lt;/object&gt;&lt;object type=&quot;3&quot; unique_id=&quot;59345&quot;&gt;&lt;property id=&quot;20148&quot; value=&quot;5&quot;/&gt;&lt;property id=&quot;20300&quot; value=&quot;Slide 2 - &amp;quot;Tuesday, October 01, 2015&amp;quot;&quot;/&gt;&lt;property id=&quot;20307&quot; value=&quot;303&quot;/&gt;&lt;/object&gt;&lt;object type=&quot;3&quot; unique_id=&quot;59346&quot;&gt;&lt;property id=&quot;20148&quot; value=&quot;5&quot;/&gt;&lt;property id=&quot;20300&quot; value=&quot;Slide 3 - &amp;quot;Tuesday, October 01, 2015&amp;quot;&quot;/&gt;&lt;property id=&quot;20307&quot; value=&quot;304&quot;/&gt;&lt;/object&gt;&lt;object type=&quot;3&quot; unique_id=&quot;59347&quot;&gt;&lt;property id=&quot;20148&quot; value=&quot;5&quot;/&gt;&lt;property id=&quot;20300&quot; value=&quot;Slide 4 - &amp;quot;Tuesday, October 01, 2015&amp;quot;&quot;/&gt;&lt;property id=&quot;20307&quot; value=&quot;305&quot;/&gt;&lt;/object&gt;&lt;object type=&quot;3&quot; unique_id=&quot;59348&quot;&gt;&lt;property id=&quot;20148&quot; value=&quot;5&quot;/&gt;&lt;property id=&quot;20300&quot; value=&quot;Slide 5 - &amp;quot;Tuesday, October 01, 2015&amp;quot;&quot;/&gt;&lt;property id=&quot;20307&quot; value=&quot;306&quot;/&gt;&lt;/object&gt;&lt;object type=&quot;3&quot; unique_id=&quot;59349&quot;&gt;&lt;property id=&quot;20148&quot; value=&quot;5&quot;/&gt;&lt;property id=&quot;20300&quot; value=&quot;Slide 6 - &amp;quot;Tuesday, October 01, 2015&amp;quot;&quot;/&gt;&lt;property id=&quot;20307&quot; value=&quot;30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120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Tuesday, October 01, 2015</vt:lpstr>
      <vt:lpstr>Tuesday, October 01, 2015</vt:lpstr>
      <vt:lpstr>Tuesday, October 01, 2015</vt:lpstr>
      <vt:lpstr>Tuesday, October 01, 2015</vt:lpstr>
      <vt:lpstr>Tuesday, October 01, 2015</vt:lpstr>
      <vt:lpstr>Tuesday, October 01, 2015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Al Mamun</dc:creator>
  <cp:lastModifiedBy>Abdullah Al Mamun</cp:lastModifiedBy>
  <cp:revision>133</cp:revision>
  <cp:lastPrinted>2015-06-24T04:41:23Z</cp:lastPrinted>
  <dcterms:created xsi:type="dcterms:W3CDTF">2014-11-14T02:47:23Z</dcterms:created>
  <dcterms:modified xsi:type="dcterms:W3CDTF">2015-10-01T03:39:30Z</dcterms:modified>
</cp:coreProperties>
</file>