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3" r:id="rId2"/>
    <p:sldId id="285" r:id="rId3"/>
    <p:sldId id="26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6858000" type="screen4x3"/>
  <p:notesSz cx="6724650" cy="977423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1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22:03.6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6373 10894 95,'-14'-7'82,"-1"3"-5,-7 0-63,-4 4 1,-11 4-3,-4 18 0,-7 19-2,-7 11 2,-1 14-6,12 15 1,2 8-5,28-1 0,10 2-2,4-2 0,26-18-3,18-15 1,4-11-1,1-33 1,6-11 1,-3-18 1,0-27 0,-4-14 1,0 4 2,-14 0 0,-5 7 7,-14 11 0,-7 15 0,-5 14 1,-3 8-8,0 26 0,-11 18-2,4 15 1,7 11-2,0 1 1,0-5-14,0-14 1,4-12-60,7-10-4,-4-15-24,0-15-3</inkml:trace>
  <inkml:trace contextRef="#ctx0" brushRef="#br0" timeOffset="234.0134">6333 11367 135,'0'0'105,"0"-4"-8,0-3-79,0-1 2,19 1-15,6-4 2,-2 3-13,2 1 2,9 3-49,-12 4-2,4 0-48,-11 0-6,0 11 55</inkml:trace>
  <inkml:trace contextRef="#ctx0" brushRef="#br0" timeOffset="640.0365">6977 10976 127,'0'0'88,"-14"0"-3,-12 11-81,-15 29 0,-3 15-1,3 26 0,-7 12 6,18 14-1,1 7 5,17 1 1,12-5 0,0-14 1,30-22-7,0-19 0,14-17-8,-3-20 0,-5-3-9,-17-8 0,0-7-35,-12 0 1,-4 0-59,-3-4-7,0-14 40</inkml:trace>
  <inkml:trace contextRef="#ctx0" brushRef="#br0" timeOffset="1376.0787">7385 11163 64,'0'-7'73,"0"3"-3,0 4-48,-12 0-1,-17 0-7,0 26 0,-13 4-4,6 10 2,6-3-7,11 4 0,16-4-4,3-4 1,22-7-2,11 3 1,0-3 0,5-3 0,-20 2 2,-10 1 2,-8 4 0,-12 3 0,-25-4-2,4-6 0,-1-9-29,9-7 0,14-7-68,11 0-7,7-18 28</inkml:trace>
  <inkml:trace contextRef="#ctx0" brushRef="#br0" timeOffset="1728.0988">7677 10928 182,'4'0'117,"0"6"-7,7 13-99,11 11 1,4 10-8,3 1 1,5 18-2,-12 11 0,-7 20 0,-7 8 1,-8 13-1,-23 0 1,-18 7 0,-7-14 0,-7-17-4,7-19 1,11-25-33,3-24-1,23-11-88,11-8-9,4-8 27</inkml:trace>
  <inkml:trace contextRef="#ctx0" brushRef="#br0" timeOffset="5216.2984">6552 11813 68,'0'0'73,"0"0"-2,0 0-45,0 0-1,0 0-4,0 0 1,0 0-5,0 4 0,0 4-4,0 6 0,0 8-4,0 15 0,0 11-5,-4 15 1,-4-1-2,-3-3 0,0-3-2,8-8 0,-1-19-14,4 4-1,0-14-53,0-15-1,0-4-33,0-26-2</inkml:trace>
  <inkml:trace contextRef="#ctx0" brushRef="#br0" timeOffset="5537.3167">6529 11846 71,'0'-3'88,"8"-1"-3,3-7-49,0 4-1,0 3-20,0 4-1,4 0-10,-4 8 1,-7 17-2,3-3 0,-3 4 3,-4 0 2,-11 0 3,-8 0 0,-14-12-1,-1 5 0,1-9-10,7-10 1,8 0-18,7 0-1,11-2-89,0-6-6,0 4 7</inkml:trace>
  <inkml:trace contextRef="#ctx0" brushRef="#br0" timeOffset="13023.7449">6611 9739 42,'0'-4'64,"0"0"-1,0-6-38,0 6 0,0 0-12,-15 4 1,-8 0-4,2 4 1,-9 18-4,0 4 1,4-4-6,8 0 1,10-3-3,8-5 0,0 5-2,23 3 1,-5-4-1,8 1 1,-15 7 3,-11-9 0,0-1 3,-18-5 2,-16 0-4,5 0 0,-8 0-46,18-4 2,11-7-49,8 0-1</inkml:trace>
  <inkml:trace contextRef="#ctx0" brushRef="#br0" timeOffset="13192.7546">6685 9924 93,'0'0'74,"0"0"-1,3 0-73,13 0 0,9-4-66,5-7 0,11-8-7</inkml:trace>
  <inkml:trace contextRef="#ctx0" brushRef="#br0" timeOffset="13544.7747">7273 9573 133,'0'-8'106,"0"5"-8,0 0-75,0 3 2,-3 0-15,3 18 0,0 11-7,0 12 1,0 7-6,-4 3 1,1-3-37,-5-7 1,5-4-72,-5-19-7,4-3 36</inkml:trace>
  <inkml:trace contextRef="#ctx0" brushRef="#br0" timeOffset="13847.792">7215 9414 130,'6'-3'97,"13"3"-7,7 0-78,15 0 0,-4 14-8,4 24 0,-11 5-3,-5 13 1,-13 7-1,-12 3 1,0-3 2,-27-4 0,-13-7 5,-5-12-1,-3-14-1,-4-11-1,8-15-19,7 0 1,11 0-91,18-11-8,8-8 8</inkml:trace>
  <inkml:trace contextRef="#ctx0" brushRef="#br0" timeOffset="14239.8145">7655 9776 118,'0'0'92,"0"0"-5,-7 0-76,-12 0 0,1 18-7,7 16-1,-4 10-3,3-7 1,12 7-1,4-14 1,23-12-1,2-7 0,11-11-1,-2-11 1,3-23 0,-12-2 1,-14-8-1,-7-1 1,-8 5-3,-27 7 0,-10 10-45,-7 12-1,11 7-45,-5 4-3,20 0 55</inkml:trace>
  <inkml:trace contextRef="#ctx0" brushRef="#br0" timeOffset="14791.846">8000 9765 141,'-12'11'97,"-3"11"-7,-6 12-84,2 6 0,11-7-4,4-3 0,4-8-1,4-7 1,11-4-1,4-8 0,-1-3-2,5 0 1,-2-11-1,-2-7 1,-4-8 1,-4 4 1,-4 11 0,1 3 1,-1 8-2,-3 0 0,4 11-2,3 4 1,3 15 0,1-9 0,0-2 1,-4-7 0,0-9 0,0-3 0,5 0 0,-2-11 1,8-12 1,1-2 1,2-8 2,1 7 1,-15 4-2,4 18 0,-3 4-9,-1 0 1,-1 8-44,9 14 1,10-8-58,9-2-7,7-5 46</inkml:trace>
  <inkml:trace contextRef="#ctx0" brushRef="#br0" timeOffset="15319.8762">8859 9846 127,'-3'-8'103,"-24"-2"-6,-2-1-75,-12 3 2,-4 8-16,4 0 1,8 15-9,7 7 1,12 7-2,14-3 0,0-3 1,25 2 0,13-11-3,-1-10 1,3-4-2,1 0 2,-8-18 3,-10-7 0,-4 10 5,-12-7-1,-7 7 0,0-3 0,0 10-5,0 8 0,0 0-1,0 0 0,10 11 0,9 7 1,7-3-1,-4-4 1,4-3-1,-3-1 1,2-7-1,-6 0 1,0 0 0,-5 0 1,5 0-1,-12-3 1,5-1-2,2 4 1,-3 0-28,8 0 1,3 0-78,0 0-8,-3 0 26</inkml:trace>
  <inkml:trace contextRef="#ctx0" brushRef="#br0" timeOffset="15488.8858">9085 9610 169,'-4'-8'112,"-4"4"-7,-2 1-98,10 3 1,0 0-53,3 15 1,20 11-64,-5 3-9,12 1 48</inkml:trace>
  <inkml:trace contextRef="#ctx0" brushRef="#br0" timeOffset="15815.9046">9411 9817 147,'0'3'102,"0"9"-8,0 2-86,0 1 0,0 3-7,0-7 0,0 4 0,0-11 0,0 3 1,0-7 1,0 0-2,7-7 1,12-12 8,7 1 1,-4-4 7,4 7 0,-8 12-6,1 3 0,-5 3-13,9 16 1,-8 2-117,7 2-6,0-8-7</inkml:trace>
  <inkml:trace contextRef="#ctx0" brushRef="#br0" timeOffset="17864.0218">14674 9573 84,'-12'-11'86,"-2"8"-5,-1-5-55,0 8 0,0 0-8,-3 22 0,10 15-6,1 18 0,-1 23-6,5 11-1,-5 10-3,8 4 0,0-18-2,0-1 1,0-17-17,-7-11 2,-8-8-85,-4-19-9,-10-21 11</inkml:trace>
  <inkml:trace contextRef="#ctx0" brushRef="#br0" timeOffset="18025.031">14337 9935 143,'7'-11'93,"8"3"-5,15 1-119,10-4 2,8 0-63,8 3-5,7 8 34</inkml:trace>
  <inkml:trace contextRef="#ctx0" brushRef="#br0" timeOffset="18376.051">14762 9924 135,'0'-4'96,"15"0"-6,8 4-83,3 0 0,-1 0-6,5 26 1,-4-5-1,-11 10 1,-11-2 0,-4 5 0,0-1 1,-16-11 0,2-4-1,-1-18 0,8 0-7,7-26 1,0-10-24,11 2 2,18-10-68,12 7-6,0 8 26</inkml:trace>
  <inkml:trace contextRef="#ctx0" brushRef="#br0" timeOffset="19048.0894">15096 10090 70,'0'0'84,"0"0"-5,14-8-54,5-10 0,14-4-21,1-8 1,3 4-2,-11 1 0,-4 3 5,-14-1 0,-8 16 4,0-1-1,-8 8-5,-11 0 1,1 8-6,3 18 0,8 0-16,7 3 0,0 0-41,29-3-3,13-14-14,13-12-4,7 0 66,5-8 2,-7-3 69,-23-8 2,-11 1-7,-19 3-2,-7 4-34,-18 3 0,-16 8-12,-3 0 2,4 8-6,10 7 1,12 0-3,11-1 1,0 1-1,23-7 1,10-5-2,11-3 1,-6 4 2,-13 4 0,-13 7 6,-5 9 0,-7 3 1,0 17-1,-11 4-6,-4 7 2,4 4-5,-4 1 1,15-12-1,0-8 0,15-7-18,15-18 0,3-15-83,8 0-9,-4-29 14</inkml:trace>
  <inkml:trace contextRef="#ctx0" brushRef="#br0" timeOffset="19537.1174">16055 10012 165,'0'-3'101,"0"-1"-7,0 0-116,19-3 0,21 7-75,5-4-7,6 0 20</inkml:trace>
  <inkml:trace contextRef="#ctx0" brushRef="#br0" timeOffset="19825.1338">16751 9598 171,'-3'0'115,"3"0"-6,0 0-90,0 0 0,0 16-9,0 13 1,0 12-10,0 6 0,0 2-26,0 3 1,0-5-94,0-13-7,0-8 17</inkml:trace>
  <inkml:trace contextRef="#ctx0" brushRef="#br0" timeOffset="20096.1493">16607 9536 165,'0'-3'108,"19"-5"-7,17 4-94,5 4 1,15 4-7,3 22 1,-3 21-1,-12 5 1,-14 11 1,-30 8 1,-11-5-1,-37-7 0,-15-5-23,-4-19-2,15-14-85,15-6-8,26-15 17</inkml:trace>
  <inkml:trace contextRef="#ctx0" brushRef="#br0" timeOffset="20848.1924">17278 9824 136,'0'-4'110,"-4"4"-8,-22 0-75,-11 4 0,0 22-19,4 14 1,3-6-9,12 14 1,14-8-3,4-3 0,18-14-7,16-3 0,6-11-3,1-9 0,-8-9 8,-10-26 0,-16-6 7,-7-3-1,0-4 2,-7 11 0,3-4 1,4 12 0,22 10-2,11 8 1,12 11-2,-1 3 1,-3 20-1,-22 10 0,-8 11 0,-11-3 0,0-5-1,-4-2 0,-3-12-2,3-7 1,4-15-1,0 0 1,18-19 0,12-6 0,-4-2 0,0 9 0,-1 8-1,-6 6 1,-4 4-1,-7 0 1,-1 7 0,-4 14 0,5 2 0,-5 0 0,9-2 0,-5-2 0,1-11 0,2-1 1,5-7-1,8-7 1,2-12 0,5-14 1,4 3 2,-1 1 1,-7 3-2,-4 15 0,-7 11-6,0 0 0,-1 7-25,-3 16-2,5 1-78,9-1-10,13 0 24</inkml:trace>
  <inkml:trace contextRef="#ctx0" brushRef="#br0" timeOffset="21376.2226">18362 9979 114,'0'-12'99,"-11"2"-5,-11-1-65,-8 0 0,-3 11-15,8 0 2,-2 14-12,12 12 1,12 4-5,3-1 1,3-10-2,16-4 1,7-8 0,-4-7 1,1 0 1,-5-15 1,1-7-1,-4-7 0,-5 10-2,1 8 1,1 4-1,-5 7 0,8 0-1,-4 3 1,0 16-3,0-1 1,11 0-4,-7-6 1,8-9 0,6-3 1,-6 0 6,-2-11 1,2-7 8,-9 3 0,1 4-1,0 7 2,-3 4-10,2 0 2,1 15-20,-4 3 1,-7 5-71,7-12-2,-4-4-22,-3-3-3</inkml:trace>
  <inkml:trace contextRef="#ctx0" brushRef="#br0" timeOffset="21528.2313">18729 9784 158,'0'-26'123,"-18"3"-9,3-13-91,4 13 0,0 1-37,11 18 1,0 4-93,11 8-5,11 25-3</inkml:trace>
  <inkml:trace contextRef="#ctx0" brushRef="#br0" timeOffset="21856.2501">18962 9890 184,'0'15'112,"0"-4"-6,0 15-102,0-5 1,0 2-4,0-4 0,0-1 0,0 1 0,0-16-1,0-3 1,19-11-2,7-18 1,4-1 4,-1 4 0,4 8 9,-3 7 0,-4 11-2,-3 11 0,-9 19-43,1 7 1,7 3-92,-4-14-10,-3 0 31</inkml:trace>
  <inkml:trace contextRef="#ctx0" brushRef="#br0" timeOffset="24391.3951">14966 11223 83,'4'-7'99,"-4"3"-6,4 0-50,-4 4-1,0 0-18,0 4-1,0 25-11,-12 13 1,5 5-7,-4 12-2,-4-4-4,0 4 1,4-4-26,-7-3 1,3-14-88,7-20-8,8-18 16</inkml:trace>
  <inkml:trace contextRef="#ctx0" brushRef="#br0" timeOffset="24903.4244">14948 11303 141,'0'-6'114,"0"-2"-8,0 2-74,0-6-1,3 8-19,5 4 0,-1 0-9,8 22 0,0 15-2,-4 8 0,0 6-1,4 4 0,0-9-1,7-11 1,-3-16-1,6-15 1,-6-4-2,7-26 1,-4-18 0,4-8 1,0-4 1,-4 5 0,-3 6 2,-4 1 1,-4 18 1,-1 5 1,-2 13-1,-4 8 1,0 22 0,-1 15 0,9 22-1,-5 11 0,15-7-3,-3 3 1,-1-6-3,-3-16-1,-8-11-8,1-18 1,-1-15-46,-3 0 1,3-4-72,-3-19-10,-4-2 48</inkml:trace>
  <inkml:trace contextRef="#ctx0" brushRef="#br0" timeOffset="26071.4912">15993 11072 116,'0'-8'98,"0"1"-5,0-1-70,0 2 0,-12 6-11,-7 0 0,-2 6-1,-6 31-1,-6 11 3,0 22 0,3 15-1,8 11 0,15-15-7,7 4 1,0-15-7,25-11 0,9-11-11,7-15 1,-4-11-31,-8-14-1,-3-8-66,-7-8-10,-9-21 33</inkml:trace>
  <inkml:trace contextRef="#ctx0" brushRef="#br0" timeOffset="26543.5182">16226 11412 161,'0'-4'112,"0"4"-7,-12 0-89,-6 4-1,-1 17-12,1 5 0,7 3-3,0-3 1,11-3 0,0-9 0,22-3 0,0-11 0,7 0 0,5-7 0,-8-9 0,-3 0 0,-2-4 0,-6 9 0,-7 4-1,-4 3 0,-1 4-1,4 0 1,8 7 0,4 5 0,-4-1 0,14 1 0,4-6 0,-6-6 1,-2 0 0,5-22 1,-15-8-6,0-6 0,-8-13-49,-7-10-1,0-7-57,0 3-10,-7 8 55</inkml:trace>
  <inkml:trace contextRef="#ctx0" brushRef="#br0" timeOffset="26767.531">16651 11008 140,'8'0'118,"14"0"-8,0 0-74,19 8-1,4 14-24,7 1 1,3 17-10,-10 8 1,-16 15-1,-14 14 1,-15 8-1,-19 7 0,-21 4-10,-9-4 1,-2-18-102,2-19-2,20-17-17</inkml:trace>
  <inkml:trace contextRef="#ctx0" brushRef="#br0" timeOffset="27345.5641">17499 11614 176,'4'7'129,"0"4"-8,7 11-89,-7 1 0,-4 2-22,0 5 1,-30 3-42,-14 8 1,-12-4-101,-10 0-7,-5-9 22</inkml:trace>
  <inkml:trace contextRef="#ctx0" brushRef="#br0" timeOffset="28199.6128">18818 11234 59,'11'-8'87,"4"-10"-5,7 0-33,1 0-2,-13-5-23,-10 5 2,-7 6-19,-41 9 2,-22 3-1,-15 11 0,-8 30-1,4 3 1,19 15-6,32 7 1,31-3-2,18-4 0,41-15-1,22-15 1,8-14 1,-4-15 0,-8 0 4,-26-18 1,-18-8-2,-22-7 0,-4 4-25,-15-9 1,-7 2-99,4-5-8,6-2 14</inkml:trace>
  <inkml:trace contextRef="#ctx0" brushRef="#br0" timeOffset="28463.628">18822 11027 126,'0'-4'109,"-4"-3"-6,-11-1-63,1-2 0,-1-1-17,7 7 0,4 4-11,4 4 0,0 36-4,0 15 0,0 26-5,0 12 1,-3 7-4,-5 6 0,1 2-21,7-9 2,0-21-111,0-15-6,0-27 8</inkml:trace>
  <inkml:trace contextRef="#ctx0" brushRef="#br0" timeOffset="29111.6651">19629 11008 102,'8'-7'99,"-1"0"-7,0-4-60,1 7-2,-8 4-13,-22 0 1,-16 29-1,-6 15 0,-12 20-1,-3 17 1,8 19-10,6 6 0,23 5-6,18-8 1,12-14-16,25-16 1,15-24-71,4-16 0,0-22-33,-8-11-8</inkml:trace>
  <inkml:trace contextRef="#ctx0" brushRef="#br0" timeOffset="29631.6948">19881 11396 147,'0'-4'115,"0"-3"-9,-3-4-82,-9 8-1,5 3-18,-1 0 0,4 21-4,1-1 1,3 9-1,0-8 0,11 5 0,12-11 1,-5-7 0,8-8 1,3 0-2,-6-15 1,6-15-1,-10 12 1,-4-8-3,-5 12 1,-2 9-2,-4 5 1,3 0 0,5 9 1,6 8 0,4 9 0,4-11 0,4 3 1,-12-10 1,4-8 1,-6 0 0,-6-8 1,-3-18-3,1-3 1,-4-4-25,3-15 1,1-1-96,3 2-8,3-8 17</inkml:trace>
  <inkml:trace contextRef="#ctx0" brushRef="#br0" timeOffset="29855.7076">20492 10968 152,'7'0'122,"8"0"-8,15 4-81,7 14 0,0 15-20,0 8 0,-14 14-8,-9 12 1,-14 7-8,-18 11 0,-23-1-33,-26 10 0,-18-3-89,-11-3-8,-8-11 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2:08:48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6907 2077 17,'-3'0'45,"3"0"1,-8 0-31,4 0 0,0 0-9,4 4 0,0 0 0,0 2 0,0-6 4,4 0 0,19 0 1,10 0-1,11 0-7,12-3 2,3-8-5,7 1 1,-6-1-1,-5 7 1,-3 0-1,-7 0 1,-19 4-1,0-3 0,-11 3-1,-4 0 1,-8 0 0,4 0 1,-3 0 0,4 0 0,-1 0 2,-3 0-3,4 0 1,-5 0 1,4 0-1,-3 0 1,-4 0 4,0 0-1,0 0 3,0 0 0,0 0-6,0 0 1,0 0-3,3 0 1,5 0-1,-4 3 1,3 5-1,1 3 1,-1 3 1,4 4-1,-4 1 0,5 0 1,-9-8 6,1-7 1,4-4 0,-4 0 0,6-19-8,5-15 0,4 6-2,-4-2 1,-1 4-1,-6 12 1,-1 6-1,5 8 1,-9 0 0,4 4 0,0 11-1,1 10 1,7 1 0,-4 0 0,4-8 3,-4-3 1,4-7 1,0-8 0,-5 0-3,6-26 2,2-3-4,0-1 1,1-3-1,-4 10 1,3-2-4,-6 10 0,-5 7-1,1 8 1,3 0 2,-1 4 0,2 11 1,-1 7 0,4 4 0,-1-4 1,-6-4-1,-4-6 0,-1-5 1,-3-7 0,8 0 0,-1 0 1,8 0-2,7-11 0,7-8-1,5 1 1,11 0-1,3-5 0,8 9-1,-5 2 1,1 5 0,0-1 0,-15 2 1,0 2 0,-18 4 0,-5 0 1,1 0-1,-7 0 1,-1 0 1,-7 0 0,4 0 0,0 0 1,-4 0 0,0 0-1,0 0-1,0 4 0,0 6 1,3-6 1,1 3 1,-1 11 1,-3 16-1,0 7 1,0 9-1,0 3 0,0 5-2,0-9 1,0-1 1,0-12 0,0-2 0,0-12 1,0 0-2,0-10 2,0-9-28,0 1 2,0 0-82,4-4-8,-4 0 21</inkml:trace>
  <inkml:trace contextRef="#ctx0" brushRef="#br0" timeOffset="784.0449">8400 2513 48,'-4'0'61,"-4"-4"0,-3 1-43,7-1 1,1 4-7,-1 0 0,1 0-2,3 0 1,0 0 6,0 0 0,14 0 1,27-7 1,7-5-10,15 1 0,4 3-7,0 2 1,-5-1-2,-6 7 0,-8-5-1,-14 5 1,-16 0-7,-10 0 0,-8 0-48,-4 0-2,-15 0-38,-3 12-4</inkml:trace>
  <inkml:trace contextRef="#ctx0" brushRef="#br0" timeOffset="1248.0713">8359 2782 61,'0'0'69,"0"0"-2,0-3-49,0-9 1,14-9-6,13-5 2,17-1-2,4-2 1,4 3-3,0 8 0,-4 7-5,-7 8 1,-1 3-5,-2 0 1,-5 7-3,-7 4 0,-8 0-14,5 0 1,-16-4-67,-4 1-4,-3-1 0</inkml:trace>
  <inkml:trace contextRef="#ctx0" brushRef="#br0" timeOffset="1616.0925">8670 2691 97,'0'-5'84,"0"5"-3,-4 0-70,4 0 1,0 0-8,0 14 2,-3 9 3,-1 25 0,1 8 3,-5 10 0,4 12-4,0-7 0,1-2-3,3 5 0,0-15-2,0-7 1,0-8-3,0-22 1,0 0-18,0-15 2,-12-7-85,1 0-8,1 0 13</inkml:trace>
  <inkml:trace contextRef="#ctx0" brushRef="#br0" timeOffset="2248.1285">7048 3417 80,'0'0'72,"0"0"-1,0 0-59,0 0 0,0 0-4,18 0 1,16 3-1,3 2 1,18-1 3,5-1 1,13-3-4,13 4 1,14-4-7,0 4 0,7 2-1,4-2 0,4 0 0,-7 0 0,-5-4-1,-14 0 1,-15 0-1,-7 0 0,-19-4 0,-11 0 0,-11 0-3,0 1 1,-11 3-21,-8 0-1,1 0-71,-1 0-4,0-7 18</inkml:trace>
  <inkml:trace contextRef="#ctx0" brushRef="#br0" timeOffset="3312.1895">8663 1933 50,'0'-6'64,"0"6"-2,0 0-41,0 0 2,0 0-5,0 0 0,0 0-3,10 0 1,17 0-2,13 0-1,27 0-5,11 0 0,22 0-6,11 0 1,18 6-2,2-2 0,-6-4-1,-10 0 0,-15 0 2,-26 0 1,-22 0 2,-18 0 0,-24 0-2,-10 0 0,0-4-2,-14-2 0,2 2-1,5 4 1,3-4-3,-7 4 1,7 0-1,1 0 0,-1 0 1,4 8 1,0 6 1,0-7 1,0 1 1,7-1 1,12-4 2,-4 1-1,-4-4-1,-4 0 2,0 0-15,-7-10 0,0 2-91,-14 4-9,-16 4 4</inkml:trace>
  <inkml:trace contextRef="#ctx0" brushRef="#br0" timeOffset="4336.2479">8552 3450 38,'-4'0'64,"0"0"0,0 0-34,1 0-1,3 0-9,0 0 1,0 0-7,3 0 1,20 0-6,10 4 0,23 0 1,14-4-1,22 0-1,27 0 0,11 0-4,11 0 1,-8-4-4,-11 0 0,-19 0-1,-17 4 0,-23 0 2,-15 0 2,-18 0 0,-12 0 1,-18 0-3,4 0 1,-4 0-2,0 0 0,0-3-1,0 0 2,0 3-2,0 0 0,0 0-2,0-4 2,0 4-1,0 0 0,0 0 1,0 0 0,-4 7 1,4 4 0,0-4 2,0 8-1,0-11 2,7 0 0,8-4-1,-7 0 1,-5-4-15,-3-11-1,0-4-93,-22 5-7,0 2 6</inkml:trace>
  <inkml:trace contextRef="#ctx0" brushRef="#br0" timeOffset="5136.2937">9904 2509 4,'-4'-3'31,"4"-5"1,-4 1-29,4-4 2,0 3 5,0 0 2,0 6 28,8-2 0,-5 0-5,-3 4 0,0 0-26,0 0 1,0 0-10,0 0 1,0 0-3,0 0 1,4 0-9,-1 0 0,1 0-65,-4 0-5,0 0 10</inkml:trace>
  <inkml:trace contextRef="#ctx0" brushRef="#br0" timeOffset="6855.3921">9896 2406 148,'0'-11'103,"0"0"-8,0 0-87,8 0 1,-5 11-7,4 0-1,1 0 1,-1 4-1,1 14-1,7 8 1,-1 0-3,5-4-1,3-8-2,-4 1 0,5-11 1,-5-4 1,-3 0 3,-4-19 1,4-2 3,-8-2 1,1 1 2,-1 0 1,-3 11-6,0 4 1,-4 3-4,0 4 1,3 4 0,1 17 1,0 17-1,4 1 0,-2 14 0,2 5 1,-5-2-2,1-1 1,-4-3-4,0 0 1,0-19 0,-15-7 0,-3-11 1,-4-12 2,-4-3 0,11-3 2,4-20-2,3-2 3,8-12-1,4 4 0,19 3-9,6 0-1,1 12-90,-1 11-7,1-4 2</inkml:trace>
  <inkml:trace contextRef="#ctx0" brushRef="#br0" timeOffset="7249.4147">10411 2682 115,'0'-6'90,"0"3"-5,0-6-71,-11 6 0,-4 3-7,0 0 0,0 15-4,8 9 1,3-4-1,4-2 0,8-3-2,10 3 0,1-10 0,-4 10 0,-1-7 3,1 1 0,-15-5 4,0 0 1,-4-3-4,-18-1 2,4 5-18,2-5 1,2 1-38,7 0-1,7-4-48,0 0-6,10 0 43</inkml:trace>
  <inkml:trace contextRef="#ctx0" brushRef="#br0" timeOffset="7535.431">10570 2716 70,'7'-4'89,"1"-3"-4,7-7-44,-4 5 0,-8 9-23,-3 0 1,0 0-11,0 0-1,-10 9-1,-5 9-1,7-7-3,8 4 1,-4-1-2,4 8 0,0-3-1,0-1 1,0-3-8,-4 3 0,-7-3-42,-18 4 1,0-1-54,-23 2-7,-4-2 46</inkml:trace>
  <inkml:trace contextRef="#ctx0" brushRef="#br0" timeOffset="8815.5042">6452 2627 101,'0'0'92,"0"-3"-6,0-1-65,0 0 1,0 1-12,0 3 0,0 0-5,3 0 0,5 0-3,-1 7 0,-4 8-1,9 0 0,7-4-1,-1 1 1,-3-6-1,3-3 1,-3-3 0,0 0 1,4 0 0,-12-14 1,-3 7-1,-1-12 1,-3 8-1,0 0 0,0 4-2,0 3 1,0 4 0,0 0 0,0 0 2,0 0 0,4 11-1,-1 11 1,5 9-1,-4 8 0,-1 2-1,1 8 1,4-2-1,-5-6 0,1 2 1,-4-13 1,0-7 1,0-9 0,0-7-3,-4-3 0,1-4-4,-5 0 1,4 0-11,4-7 0,0-1-67,0 5-2,0-1-23,-3 1-2</inkml:trace>
  <inkml:trace contextRef="#ctx0" brushRef="#br0" timeOffset="9352.535">6463 2653 101,'3'-3'99,"4"-5"-7,5-3-66,10 4 1,-7 3-19,0 4 0,0 0-4,-4 26-1,-4 7-3,-7 8 1,0 3-5,-15-3 1,-3-5-4,-1-6 1,1-15-4,3-11 0,3-4 2,12-15-1,0-15 12,8-4 0,18 2 9,-4 6-1,1 11-3,-5 15 1,-11 0-7,-7 29 0,0 6-48,0 1-1,0 1-55,0 1-6,4-11 53</inkml:trace>
  <inkml:trace contextRef="#ctx0" brushRef="#br0" timeOffset="9814.5614">6844 2749 131,'0'-7'104,"0"0"-6,0-1-82,0 4 1,0 4-13,0 4-1,0 18-1,0 8 0,0 2-1,4 2 0,3-4-1,8-8 1,-4 0 0,0-10 1,4-10-1,-4-2 1,4-2-1,-8-25 1,1 1 0,-1 0 0,1 1 2,-5 0 0,-3 2-1,0 19 1,4 4-3,-1 0 0,1 7-4,7 19 0,1 4-24,-1-1 1,3-6-42,9-5-3,-5-7-19,8-11-2</inkml:trace>
  <inkml:trace contextRef="#ctx0" brushRef="#br0" timeOffset="10063.5755">7207 2761 63,'0'-12'94,"0"1"-5,0-4-45,0 12 0,-3-5-29,-5 8 1,4 0-7,-3 8 1,-1 14-6,8 11 0,0 0-3,0 0 0,4 4-5,7 4 0,8-15-24,-5 4 3,5-19-55,3-8-4,0-3-4,8-18 7</inkml:trace>
  <inkml:trace contextRef="#ctx0" brushRef="#br0" timeOffset="10296.589">7385 2738 102,'0'-7'110,"0"-4"-8,0 3-63,0 1 1,0 2-28,0 5 1,-4 9-7,0 5 0,4 12-5,0 7 1,0 5-3,0-6 0,11 2-11,5-1 1,-2-15-38,5 5 2,-8-16-58,0-7-8,-11 0 41</inkml:trace>
  <inkml:trace contextRef="#ctx0" brushRef="#br0" timeOffset="10440.5972">7366 2831 135,'0'-4'98,"0"4"-5,11-4-87,8-3 1,3 2-99,8 2-5,-12-3-4</inkml:trace>
  <inkml:trace contextRef="#ctx0" brushRef="#br0" timeOffset="10647.609">7559 2664 181,'7'0'125,"4"0"-7,12 0-94,-5 9 0,8 0-15,-7 18 0,-9 2-36,-10 26 0,-21 12-100,-39 18-8,-32 12 23</inkml:trace>
  <inkml:trace contextRef="#ctx0" brushRef="#br0" timeOffset="19464.1132">15407 3786 3,'0'0'26,"-4"0"-12,1 0 1,-1 0-8,1 0 1,-1 4-5,0-4 2,0 0-5,0 0 1,1 0-1,3 0 1,-4 0 6,4 0 1,0 4 8,0-4-2,-8 0-1,8 3 1,0-3-5,0 0 1,12 0-5,7 0 0,-2 0-5,14 0 1,-6 0-31,9 0 1,7 0-32,-12 0 3</inkml:trace>
  <inkml:trace contextRef="#ctx0" brushRef="#br0" timeOffset="21664.2391">15396 3520 98,'0'-2'86,"0"-3"-5,0-6-68,0 8 1,0-1-10,0 4 1,0 0-1,0 0 1,0 4-1,0 10 1,0 11-2,0-2-1,0 0-1,7 2 0,-3-6 0,15-12 0,-4-3-2,6-4 0,2 0 0,-1-4 0,4-15 2,-11 1 1,-8-8 2,0 11 0,-3 0 0,-4 9 1,0-6-5,0 12 1,0 0-2,4 0 0,0 22 0,-1-3 0,9 0-18,-5 6 0,0-10-74,4 0-6,-3-7 18</inkml:trace>
  <inkml:trace contextRef="#ctx0" brushRef="#br0" timeOffset="21944.2552">15814 3384 121,'0'0'92,"0"0"-5,-4 0-78,-3 0 1,0 7-7,0 9 0,3 2-2,4 11 1,-8 4-2,8 0 1,0 8-4,8-4 1,0-4-22,9-7 1,10-8-67,-5-10-4,8-8 21</inkml:trace>
  <inkml:trace contextRef="#ctx0" brushRef="#br0" timeOffset="22215.2707">15977 3436 51,'-3'-4'80,"3"1"-2,-4-6-40,0 2 0,4 5-22,0 2 0,0 0-8,0 6 0,-4 17-3,4 2 0,0 9-3,0 5 1,0-5-3,4-1 1,7-7-11,5-8 1,1-10-66,-1-8-4,6 0-15</inkml:trace>
  <inkml:trace contextRef="#ctx0" brushRef="#br0" timeOffset="22401.2813">15941 3550 134,'0'-4'100,"0"4"-5,0 0-82,7-4 0,11 4-44,1-4-1,-1 2-68,1-10-7,3 6 39</inkml:trace>
  <inkml:trace contextRef="#ctx0" brushRef="#br0" timeOffset="22599.2926">16137 3355 141,'0'0'113,"0"0"-8,0 0-72,7 0-1,4 0-17,8 0 0,0 3-13,-2 23 1,-1 15-36,-16 21 0,-8 16-87,-29 10-7,-22-2 27</inkml:trace>
  <inkml:trace contextRef="#ctx0" brushRef="#br0" timeOffset="24487.4006">18870 4547 56,'-4'0'74,"0"0"-2,1-8-43,3-3-1,0-5-10,0 10 0,0-12-6,11 10 0,-3-3-6,-1-4 0,-3 11-5,-1 4 1,1 0-1,3 12 0,4 14 0,4-4 0,0 3-1,-8-2 1,4-8-4,-7 3 1,11-11-2,-4-7 1,8 0 2,-4-19 0,-8-2 2,1-5 1,-5 0 3,-3 4 0,3 0-2,-3 10 0,4 9-4,-4 3 1,11 0 0,-3 15 0,0 11 1,-1 14 0,-3 1 0,-4 14 0,0 0-1,0-3 0,0-4-1,-4-8 1,-11-2-1,0-10 0,1-9 0,2-15 1,-3-4 0,-3 0 0,7-15 0,7-15 1,4 9-1,4-9 1,22 1-11,0 7 1,-1-1-65,-2 13-4,-5 2-14</inkml:trace>
  <inkml:trace contextRef="#ctx0" brushRef="#br0" timeOffset="24897.4241">19251 4713 70,'0'0'76,"0"-4"-3,-4 4-50,-6 0 0,-5 0-10,-4 8-1,8 10-7,8-4 0,3 5-3,0-4 0,3 3-1,8 0 0,8 5 0,-12-12 0,1 3 2,-5-2 0,-3 2 1,0-6 1,-3-1-3,-20-3 1,5-4-8,3 0 0,0 0-40,4 0 0,11 0-45,0 0-3,19-4 48</inkml:trace>
  <inkml:trace contextRef="#ctx0" brushRef="#br0" timeOffset="25255.4446">19429 4756 83,'0'-4'89,"0"1"-4,0 0-58,-3-1-1,-5 4-17,-3 0 1,0 0-7,4 10 1,-1 6-4,8-1 1,0 0-1,4-1 0,10 8 0,-6-7 1,-1 3 0,-7 5 1,0-9-3,-15-2 0,-3-5-64,-8 0-2,8-3-31,3-4-3</inkml:trace>
  <inkml:trace contextRef="#ctx0" brushRef="#br0" timeOffset="26119.494">19703 4488 80,'0'-4'83,"0"0"-3,4-3-53,-4 7 0,0 0-17,0 0 1,0 0-8,0 11 0,-8 11-1,-2 11 1,2 4-1,8 22 0,0-11-1,0-3 0,11-5-5,8-7 1,-4-3-32,6-15 0,6-15-56,-2 0-5,6-12 35</inkml:trace>
  <inkml:trace contextRef="#ctx0" brushRef="#br0" timeOffset="26407.5104">19892 4532 57,'0'-4'80,"-3"-12"-2,-1 10-44,4-5-2,0 8-20,0 3 1,0 0-6,-4 14 1,1 8-3,3 11 0,0 8-2,0 3 0,0-7-1,3-7 0,12-1-9,0-10 0,7-12-39,0-7-2,-7 0-42,-4-4-3,-11-11 43</inkml:trace>
  <inkml:trace contextRef="#ctx0" brushRef="#br0" timeOffset="26576.5201">19822 4613 101,'0'0'93,"0"0"-5,0 0-67,15 0 0,-1 0-34,1 0 1,4 0-80,-8-7-5,0-5 16</inkml:trace>
  <inkml:trace contextRef="#ctx0" brushRef="#br0" timeOffset="26776.5315">19985 4480 116,'4'0'104,"6"0"-8,2 0-64,3 0 0,3 8-17,1 10-1,-8 11-10,-4 5 1,-7 14-12,-7 11 0,-20 7-100,-9 4-6,-16 3-2</inkml:trace>
  <inkml:trace contextRef="#ctx0" brushRef="#br0" timeOffset="41991.4018">19885 2111 107,'0'-4'85,"0"0"-4,0 4-69,-4 0 1,1 26-8,-12 4 0,3 7-4,1 0 1,1 7-2,2-8 0,-3 2-3,3-12 1,1-12-1,3-3 0,4-11 2,0-18 0,0-12 2,0-13 0,4-2 4,3 1 1,1 10 1,-1 1 1,-3 15-5,4 7 1,2 11-2,1 0 0,4 18-1,4 8 0,-8 10-1,11-6 1,-3 7-2,-1-7 1,-3-11-3,4-6 1,6-5 0,-6-8 0,-1-18 2,-3-11 0,0-16 2,0-4 1,0 2 4,-8 10 1,1 10-1,-1 17 1,0 6-3,0 4 0,9 14-2,-5 24 0,4-1-3,-1 8 2,5-5-16,-1-3 1,-3 0-87,4-4-8,-4-11 8</inkml:trace>
  <inkml:trace contextRef="#ctx0" brushRef="#br0" timeOffset="42503.431">20751 2000 113,'4'-3'89,"7"-5"-4,-3-7-69,-1 7-1,-3 8-4,-4 0-1,0 8-4,-15 22 1,-8 7-3,-6 7 0,-4 8-2,-1 3 1,-6-4-2,-5 5 1,9-12-2,5-10 0,13-5 3,11-7 1,7-11 6,0-4 0,7-2-1,15-2 1,5-3-5,2 0 1,8 8-4,4-1 0,-4 7-2,7 5 1,-11 0 0,1 2 0,-12-6-12,-3-4 1,-5-4-91,1-7-4,-11 0-10</inkml:trace>
  <inkml:trace contextRef="#ctx0" brushRef="#br0" timeOffset="42871.4521">21218 2085 115,'0'-8'105,"4"-2"-7,4-5-63,-5 0 2,1 4-21,-1 0 1,-3 7-10,4 4 1,-1 0-2,5 4 2,0 22-1,-5 10 1,1 13-4,-4-2 1,0 9-3,4 3 1,0-4-10,-1-7 0,1-7-53,-4-11-2,0-12-58,0-11-11,-15-7 59</inkml:trace>
  <inkml:trace contextRef="#ctx0" brushRef="#br0" timeOffset="44775.5609">20899 4214 43,'0'0'58,"0"-4"2,0 1-43,0 3 1,0-4-10,0 4 1,0 0-7,0 0 2,0-4-3,0 4 0,0 0 3,0 0 2,0 0 4,0 0 1,0 0-4,0 0 1,4 0-5,7 0 0,1 0-1,6 0 2,8 0-2,11 0 1,7 0 0,12 0 0,3 0-1,-3 0 1,-8 0 0,-7 0 0,-15 0 4,-4 0 0,-15 0-3,-7 0 2,0-3-13,0 3 1,0 0-36,0 0 0,-7 0-45,3 0-4,0 0 41</inkml:trace>
  <inkml:trace contextRef="#ctx0" brushRef="#br0" timeOffset="48335.7646">20747 3705 18,'-3'0'36,"-1"4"0,-3-4-31,0 4 1,-1-4 0,4 0 0,1 0-2,-1 3 2,0 1 6,0-4 0,1 0 3,-1 0 1,4 0-4,-7 0 1,7 4 0,0-1 1,0 1 3,0 0 1,22-4-4,8 0 0,11 0-7,3 0 0,8 0-5,-8 0 0,-3 0-1,-1 0 0,-13 0 1,-6 0 0,-5 4 2,-1-4-1,-12 0-20,-3 0 0,0 0-73,0 0-6,-3 0 18</inkml:trace>
  <inkml:trace contextRef="#ctx0" brushRef="#br0" timeOffset="66766.8189">3455 8255 55,'0'0'63,"0"0"0,0 0-47,0 0 1,12 0-1,13 0-1,19-2-4,5-3 1,6-2-10,8 3 1,-3 0-11,-5 1-1,-10-1-69,-12 0-5,-11 0 10</inkml:trace>
  <inkml:trace contextRef="#ctx0" brushRef="#br0" timeOffset="69566.979">9337 8167 3,'0'0'46,"0"0"1,0 4-13,0-1 0,-4-3-6,4 0-1,7 0-5,23 0 1,14 0-13,12 0 2,7-7-9,8-4 0,6-1-2,-2 1 1,-2 2-2,-10 9 1,-15-5-2,-15 5-1,-14 0-19,-19 0 0,0 0-63,-26 5-3,-7 1 21</inkml:trace>
  <inkml:trace contextRef="#ctx0" brushRef="#br0" timeOffset="146494.3789">12770 14275 27,'4'0'43,"-1"0"2,1 0-34,0 0 0,0 0 1,-1 0 1,5 0-4,2 0 1,-2 0-4,3 3 1,8 12-6,-1 7 1,12-4-2,11 9 0,7-5-1,8 7 1,10 0 0,12-6 0,7-5 0,7 5 1,16-12-1,3-8 1,4 1 1,7-4 0,4 0 0,7-4 1,8-14 1,0-11-1,7 2-1,-4-6 2,5 0-3,-5 7 0,-7-3 0,0 7 0,-7 7 3,-4 4 0,0 7 0,-8 4 2,8 0-4,-8 15 1,9 10-3,-9 9 2,1-1-2,-4 4 0,-5 4 1,-6-8 0,0 0 4,-4-4 1,0 1-1,3-15 1,5-4-4,7-7 2,11-4-3,-4 0 1,4-19-2,0 0 1,7-3-1,-3 1 0,7 2 0,-11-3 1,0 10-1,-1 6 0,-2 6 0,-1 0 0,-3 3 1,-1 15 1,4 8 4,-3-7 1,-5 3 4,9-8 2,-8-2-3,7-9 0,-3-3-5,-1 0 1,0-21-4,5-16 1,-9-1-44,-2-6 0,-12-18-60,-19-13-7,-26-28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2:15:2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21547 2542 85,'-10'0'82,"-13"-6"-4,-17 6-56,-4 0-1,-8 21-7,-4 13 0,8 21-7,4 15 0,10 4-5,12 7 1,14-3-1,8-5 0,0-17 1,26-12 1,0-29-1,11-11 1,4-8-3,3-29 0,1-11 0,0-9 0,-9 13 7,-6-1 1,-12 8 1,-6 15 0,-8 14-7,-4 4 0,0 15-3,-4 21 1,0 9-3,4-1 1,0 5-23,0-5 1,0-7-81,0-7-8,0-5 19</inkml:trace>
  <inkml:trace contextRef="#ctx0" brushRef="#br0" timeOffset="185.0105">21318 2937 123,'0'0'100,"0"0"-6,22-6-77,8-3-1,-1-5-29,16 3 1,-1 7-83,1 1-7,3-5 12</inkml:trace>
  <inkml:trace contextRef="#ctx0" brushRef="#br0" timeOffset="456.026">21870 2761 110,'0'-8'101,"0"1"-7,-11-1-69,-1 5 0,-2 3-17,-1 0 2,0 14-4,4 16 2,-7 11-3,3 3 0,3 11-3,9 1 0,-1-1-15,4-4-1,4-6-76,15-16-5,14-7-9</inkml:trace>
  <inkml:trace contextRef="#ctx0" brushRef="#br0" timeOffset="800.0458">22133 2838 141,'0'0'100,"0"0"-6,-3 0-82,-13 0 1,5 3-7,7 12 2,-3 7-5,7 4 0,0 3 0,0 1-1,7-4-1,16 4 1,-1-5 0,-7 0 0,-8-2 3,-7-4 0,0 3 0,-7-11 0,-19 4-12,-4 3 0,1-6-89,6-9-5,12-3-12</inkml:trace>
  <inkml:trace contextRef="#ctx0" brushRef="#br0" timeOffset="1049.06">22492 2664 187,'7'0'123,"5"4"-6,-1 14-97,4 16 1,7-1-12,-7 19 1,-4 3-6,-8 11 0,-3 1-17,-18 3 1,-30 4-115,-19 4-6,-22-9 3</inkml:trace>
  <inkml:trace contextRef="#ctx0" brushRef="#br0" timeOffset="2064.1181">21855 3797 50,'0'-7'83,"0"-5"-3,0-2-29,0 3-2,0-3-18,0 10 0,0 0-15,0 4 0,0 0-4,0 0 1,0 26-1,0 11 1,0 22-6,8 18 1,-5 9-4,-3 2 0,0 11-3,0-7 1,0-3-16,0-11 0,0-20-71,0-13-2,-3-31-32,3-14-8</inkml:trace>
  <inkml:trace contextRef="#ctx0" brushRef="#br0" timeOffset="2376.1359">22033 3768 154,'0'-8'117,"0"-6"-8,4-1-82,-4 8 0,3 3-14,-3 4 1,0 11-5,0 26 0,0 11-4,0 15 0,0 14-2,0 8 1,0 3-5,0 1 1,0-8-20,0-3 1,0-16-102,0-9-5,0-13 1</inkml:trace>
  <inkml:trace contextRef="#ctx0" brushRef="#br0" timeOffset="2768.1583">21637 4565 188,'0'0'118,"0"-7"-6,0-4-100,10 7 0,2 0-3,-5 4 0,5 8 0,6 14 0,0 18-4,8 4 1,0 8-4,11 4 0,-7-9 0,11-6 1,-1-5 0,1-20 1,7-16-2,-11-8 2,8-32-7,-16-8 2,4-8-23,-14-6 0,3-1-105,-11 4-7,-3 10 13</inkml:trace>
  <inkml:trace contextRef="#ctx0" brushRef="#br0" timeOffset="3176.1817">22622 4012 154,'0'0'109,"-15"-4"-7,0-7-83,-3 11-1,-12 0-10,8 15 1,3 7-7,4 14 1,12-2-2,3 6 0,3 1-1,23 3 1,-7-3-1,-1-8 1,1-3 2,-15-15 1,-4-5-1,-11 9 1,-26-9-14,3 2 1,-3-5-54,8-3 1,14-4-49,15 0-8,0 0 59</inkml:trace>
  <inkml:trace contextRef="#ctx0" brushRef="#br0" timeOffset="3360.1922">22726 4276 148,'0'-2'112,"4"-2"-7,3-8-83,15 6-2,15-6-33,4 1 0,0 4-95,-4 3-7,-12 0 11</inkml:trace>
  <inkml:trace contextRef="#ctx0" brushRef="#br0" timeOffset="3544.2027">22822 4351 144,'0'0'112,"0"0"-8,18 0-87,5 0 1,-5-3-80,16-9 0,-9 1-48,-2 0-7,2 0 73</inkml:trace>
  <inkml:trace contextRef="#ctx0" brushRef="#br0" timeOffset="3792.2169">23292 4151 185,'7'-4'123,"12"1"-6,7 3-99,-7 0 0,-8 11-12,0 15 0,0 7-2,-11 11 0,0 1-4,-22 3 0,-4 0-28,-11-11 0,-8-11-95,1-11-8,0-15 19</inkml:trace>
  <inkml:trace contextRef="#ctx0" brushRef="#br0" timeOffset="3953.2261">23166 3849 202,'4'-7'130,"0"-8"-7,0 0-110,-1 4 0,1 4-32,3 7 0,4 0-103,8 22-9,10 15 11</inkml:trace>
  <inkml:trace contextRef="#ctx0" brushRef="#br0" timeOffset="4488.2567">23588 4123 151,'0'0'103,"0"0"-7,0 0-86,0 3 1,0 18-4,-7 10 1,0 1-3,3 6 0,0-2-3,4-6 0,0-4 1,0-15 0,8 0 1,3-11 1,7 0-2,5-14 1,-5-5-2,-3-11 1,-4 11-3,0-3 1,-4 12-2,4 6 1,5 4 0,-1 0 0,-5 11 0,9 8 0,7-5 1,-12-14 0,9 0 1,-1 0 1,-7-8-1,0-24 1,-1-6-1,-3-6 0,-3 1-11,-8-6 0,0 16-106,-19 10-6,-6 17 1</inkml:trace>
  <inkml:trace contextRef="#ctx0" brushRef="#br0" timeOffset="5392.3084">21503 5539 142,'-7'0'108,"-8"-3"-9,-15 3-75,1 3 1,-19 27-12,-4 22 1,0 14-9,12 19 0,6 4-4,12 2 1,18-6-1,4-18 0,11-23-1,26-11 0,8-22-2,6-11 2,9-11-2,-12-22 2,0-4 2,-11-11 1,-11 11 2,-12 4 1,-6 7-3,-8 22 1,0 4-6,0 30 1,0 7-13,4 1 0,11 9-51,-4-6 2,7-5-48,-7-13-8,1-20 59</inkml:trace>
  <inkml:trace contextRef="#ctx0" brushRef="#br0" timeOffset="5545.3172">21488 5912 164,'0'-4'96,"0"1"-6,19-1-159,14-3-3,19 3-28,3 0-3</inkml:trace>
  <inkml:trace contextRef="#ctx0" brushRef="#br0" timeOffset="5816.3327">22033 5624 120,'-7'-3'104,"-5"-5"-6,-10 8-67,4 0 2,-9 26-16,10 11 0,-10 8-8,5 10 0,11 10-5,4 14 1,7-2-8,0-6 0,15-2-51,3-14-1,12-21-62,-1-12-9,1-22 56</inkml:trace>
  <inkml:trace contextRef="#ctx0" brushRef="#br0" timeOffset="6025.3446">22192 5905 180,'7'0'123,"5"0"-7,7 0-94,6 0 1,5 7-14,-12 19 1,1 11-9,-15 7 0,-4 0-21,-19 0 0,-18-6-94,-3-17-6,-5-9 0</inkml:trace>
  <inkml:trace contextRef="#ctx0" brushRef="#br0" timeOffset="6184.3537">22166 5613 174,'4'-7'126,"11"-7"-8,-8-2-100,4 5 1,-7 7-38,3 4 1,9 15-99,1 19-7,6 10 10</inkml:trace>
  <inkml:trace contextRef="#ctx0" brushRef="#br0" timeOffset="6904.3949">22559 5882 158,'0'0'104,"0"0"-8,0 8-89,0 10 0,0 12-5,0 7 1,0 0-2,4 7 0,3-14 3,1-9 0,2-13 1,-2-8 0,7-4-1,4-19 0,-9-2-1,-2 3 1,-1-7-2,-3 14 0,0 8-3,3 3 1,1 4-1,2 0 1,5 11 0,12 11 1,-6-4-1,9-3 1,-4-11 1,-3-4 0,-2 0 0,-9-19 1,-5-13-4,-3-6 1,-4-6-15,0-8 1,0 1-38,-4-8 1,0 3-18,4 12-3,0 7 71,0 5 1,8 9 62,-1 8-2,0 4-10,8 7-1,4 4-16,14 0 1,8 22-15,3 4 1,8 15-12,-7 14 0,-16 15-5,-17 15 0,-12 11-15,-30 7 0,-26-6-116,-10-5-5,-20-6 1</inkml:trace>
  <inkml:trace contextRef="#ctx0" brushRef="#br0" timeOffset="22560.2904">22018 6802 65,'0'0'79,"0"-4"-2,0-4-44,0 1-1,-4-1-14,4 5 1,-3 3-10,3 0 0,0 0-2,0 22 0,0 11-2,0 4 1,0 4-1,-4 7-1,0 11-2,4 3 0,-7 2-10,7-9 0,0-11-52,0-14-3,0-15-37,11-15-4</inkml:trace>
  <inkml:trace contextRef="#ctx0" brushRef="#br0" timeOffset="22856.3073">22130 6845 109,'0'0'93,"0"-3"-6,3 3-64,-3 0 0,7 0-9,0 0 2,1 7-4,0 15 1,-1 1-1,4 10 0,-7 11-5,-1 8 1,1 3-6,0 5 1,-4 2-17,0-14 1,0-8-91,0-14-6,0-3-2</inkml:trace>
  <inkml:trace contextRef="#ctx0" brushRef="#br0" timeOffset="23184.3261">21851 7255 150,'0'-3'105,"0"3"-8,0 0-84,0 0 0,8 18-7,11 8 0,-5 11-2,20-7 0,-1 3 2,15-18 1,-4-4 0,16-4 0,-1-7-3,4-18 1,-4-12-5,-18-3 0,0-16-17,-16 2 1,-10 3-96,-11 10-7,-4 8 8</inkml:trace>
  <inkml:trace contextRef="#ctx0" brushRef="#br0" timeOffset="23856.3645">21230 7702 137,'-8'-4'109,"0"4"-8,-3-4-70,7 4 0,4 0-10,8 4 0,11 11-10,6 19 1,5-2-7,3 20 0,12-4-3,-8 4 0,4 3-17,-8-3 0,-7-4-63,-11-10 0,-12-20-39,-3-12-10,0-6 73</inkml:trace>
  <inkml:trace contextRef="#ctx0" brushRef="#br0" timeOffset="24120.3795">21559 7653 152,'0'0'111,"0"0"-9,-12 0-80,-2 22-1,-12 9-9,-3 16 0,-12 9-8,-8 7 1,1 11-4,0-4 0,7 3-32,8-6 0,11-5-84,18-9-10,4-24 28</inkml:trace>
  <inkml:trace contextRef="#ctx0" brushRef="#br0" timeOffset="24512.402">21792 7893 87,'0'-3'94,"0"-3"-5,-7-3-54,-4-2-1,0 8-18,-1 3 2,5 0-6,-4 18 0,0 11-3,3 16 0,5-5-5,3 9 1,0-2-14,3-3 1,16-6-90,3-16-5,11-15-10</inkml:trace>
  <inkml:trace contextRef="#ctx0" brushRef="#br0" timeOffset="25232.4432">21947 7908 146,'-3'0'103,"-1"0"-7,4 0-83,0 3 1,0 17-9,0 6 1,0-5-5,0 9 1,19-4 0,-8-8 0,7-7 0,1-7 1,-8-4-1,-3 0 0,3-15 0,-4 1 0,4-5-1,-3 4 0,-5-3-2,5 10 0,6 2 0,-3 2 0,1 4 1,7 0 0,-5 10 0,1 2 0,11 6 1,-4-10 0,1-8 1,-6 0 1,-1 0-2,-9-19 1,-7 0-12,0-13 1,0-9-35,-7 4 1,-1-4-24,0 0-4,1 12 52,7 0 0,0 10 68,0 16-2,7-5 6,12 8-3,7 0-18,-4 0 3,19 11-19,-8 12 1,9 6-11,-13 8 1,-7 18-3,-15 8 1,-7 11-3,-14 7 1,-20-8-10,5-2 0,-4-15-50,2-20-2,6-10-56,14-26-10,11-7 57</inkml:trace>
  <inkml:trace contextRef="#ctx0" brushRef="#br0" timeOffset="25432.4547">22737 7957 198,'11'-4'121,"22"0"-6,8 1-110,11-9 0,4 1-39,-12 4 0,-7-1-82,-18 2-8,-16-3 30</inkml:trace>
  <inkml:trace contextRef="#ctx0" brushRef="#br0" timeOffset="25639.4665">22885 7764 165,'0'-3'127,"0"-5"-7,0 2-84,11-2 1,-8 8-25,-3 0 2,0 18-14,0 19 0,-3 30-5,-8 10 1,7 16-125,4-9-4,0-13-11</inkml:trace>
  <inkml:trace contextRef="#ctx0" brushRef="#br0" timeOffset="26863.5365">23355 7805 147,'0'0'116,"0"0"-9,0 0-75,11 0 0,-3 0-15,14 0 0,4 0-9,0 15 0,-4 7-4,-7 15 1,-4 11-2,-11 11 1,-4 7-1,-22 1 0,-4-8-1,-7 0 1,-3-16-24,-8-1 1,11-27-110,-4-15-6,19-30 9</inkml:trace>
  <inkml:trace contextRef="#ctx0" brushRef="#br0" timeOffset="27048.5471">23348 7454 200,'0'-3'118,"0"-4"-5,0 3-114,0 4 1,0 0-71,3 22 0,12 11-46,4 8-8,3-12 79</inkml:trace>
  <inkml:trace contextRef="#ctx0" brushRef="#br0" timeOffset="27504.5732">23730 7624 142,'3'-7'118,"0"-1"-7,5 1-73,-4 4-1,-1 3-15,1 0 0,4 7-12,10 11 1,8 11-11,0 1 0,4 0-29,-1 7 2,1-11-103,-4-4-8,-4-7 19</inkml:trace>
  <inkml:trace contextRef="#ctx0" brushRef="#br0" timeOffset="27887.5951">24155 7613 159,'11'-7'120,"-3"0"-8,3-1-88,-4 5 1,-3 3-16,-4 0 1,0 3-4,-15 12 0,-18 3-4,3 5 1,-3 3-2,-4 3 0,0 1 0,7 11 1,8 3 0,11 0 1,11 0-1,0 8 1,0-12-2,7 15 1,-3-3-1,0-8 1,-4 8-3,0-8 0,0-3-33,0 0 1,-4-19-93,0-4-10,4-18 27</inkml:trace>
  <inkml:trace contextRef="#ctx0" brushRef="#br0" timeOffset="28176.6115">24233 7786 178,'0'0'118,"0"0"-7,-7 0-90,-12 12 0,-7 17-7,0 12 1,15 11-9,3 10 0,8 8-10,0-3 1,15-15-39,8-12 0,-1-14-82,0-15-8,-7-11 34</inkml:trace>
  <inkml:trace contextRef="#ctx0" brushRef="#br0" timeOffset="28607.6363">24340 7982 188,'-4'0'115,"4"15"-6,0 7-104,0 1 1,0-2-4,12-6 1,3-4 0,-4-7 0,3-4-1,1 0 1,0-11-2,0-8 1,-8-2-1,-3 1 1,0 11-2,-1-7 1,1 16-1,0 0 1,3 0 1,-3 7 0,4 2 0,6 0 0,-3 3 0,-3-4 1,3 2-2,3-6 0,-6-4-29,-1 0 1,5 0-93,-5-11-8,4-3 23</inkml:trace>
  <inkml:trace contextRef="#ctx0" brushRef="#br0" timeOffset="28831.6491">24615 7842 166,'3'-37'126,"5"5"-8,-1 16-82,4-2 0,4 7-22,4 7 1,10 4-15,-7 4 0,4 21 0,0 8 0,-11 16 0,-8 3 0,-7 14-51,-40 100 2,-53-30-83,-26-9-11,-25-28 49</inkml:trace>
  <inkml:trace contextRef="#ctx0" brushRef="#br0" timeOffset="139702.9906">8052 17339 20,'0'0'49,"0"0"2,0 0-25,0 0 0,0 0-5,0 0 0,0 0-6,-8 0-1,4 0-3,1 0 1,-1 0-5,4 0 2,0 0-3,0 2 2,7 2-1,5-4 1,6 0-2,12 0 1,3 0-3,7 0 0,5 0-2,7 0 1,3 0-1,-3 0 0,8 0 3,-8 4 0,3-4 3,-3 0 1,4 0-4,-12 0 1,-7 0-2,-11 0-1,-8 0-1,-10 0 0,-4 0-4,3 0 0,-3-4-28,3 4 3,-3 0-75,-4 0-8,0-4 25</inkml:trace>
  <inkml:trace contextRef="#ctx0" brushRef="#br0" timeOffset="142959.1768">9589 16972 8,'0'0'35,"0"0"0,0 0-28,0 0 2,0-3-2,0-8 1,0 4 1,0 3 1,3 4-2,-3 0 0,0-4-2,0 0 1,0 1-3,4 3-1,-4 0-2,8 0 1,2 11 0,1-4-1,1 8-1,-1 0 1,3-1-1,5 9 1,4-12-1,-2 7 1,6-7 0,-2-4 2,5 1-1,0-4 0,-1-4 1,5 0 0,6 0 0,5 0 1,3-8-2,8-7 0,3-6 0,0 6-1,0-8-1,-7 13 1,7-2-1,-3 8 0,-8 1 0,0 3 1,0 0-1,-3 3 0,-1 13-1,-6 5 1,-2-6 0,-10 7 1,-11-3-1,0-4 1,-7-4-1,10 3 1,0-2-1,1-10 1,7-2-1,0 0 1,7-2-1,8-14 2,-8-2-1,11 3 0,-6 1 1,6 2 1,-11-2 0,4 7-2,-7-5-1,7 9 0,-7 3 0,11 0 0,-1 0 0,5 0 0,-1-8 0,-7 8 1,11-4-1,-7-2 1,0-6-17,-8-2 2,-4-1-54,-6-7-1,-8-12 15</inkml:trace>
  <inkml:trace contextRef="#ctx0" brushRef="#br0" timeOffset="170710.7641">20140 11389 29,'0'-8'55,"0"-2"2,0 2-34,-10 1 0,-6 3-13,-13 4 2,-1 4-7,-7 21 1,-3 8-3,2 15 2,-3 15-3,12 0 0,14 3-1,11-6 0,4-5 0,30-11 0,11-18 1,3-8-1,16-14-1,-8-4 1,-4-11-1,-11-14 1,-19 2 3,-7-2 1,-11 2 3,0 12 2,-7 11-5,-4 0 2,-4 18-7,11 19 1,4-4-10,0 8 2,8-8-38,7 1-1,3-12-30,0-7 1</inkml:trace>
  <inkml:trace contextRef="#ctx0" brushRef="#br0" timeOffset="170904.7752">20085 11714 85,'0'-8'78,"0"-7"-5,0 4-64,7 4 0,19 0-14,15-5-1,-1 6-68,12-2-4,-4 0 7</inkml:trace>
  <inkml:trace contextRef="#ctx0" brushRef="#br0" timeOffset="171262.7957">20651 11455 64,'0'-4'72,"-7"4"-3,-19 0-50,0 0 1,-3 8-10,3 21 1,0 12-4,7 7 1,8 15-4,11 3 0,0 1-7,8 3 1,14-11-47,4-7-1,3-20-34,1-9 1</inkml:trace>
  <inkml:trace contextRef="#ctx0" brushRef="#br0" timeOffset="171598.8149">20814 11643 57,'0'0'67,"0"-3"-2,-3 3-48,-9 0 0,5 0-10,4 10 1,3 13-5,0 3 0,0-4-1,18 0 1,5 0-2,2 0 0,-6 1-1,-8-5 1,-11 11 0,-4-2 1,-22-6-1,-11 5 1,4-3-11,-1-1-1,5-12-66,10 2-3,12-12 12</inkml:trace>
  <inkml:trace contextRef="#ctx0" brushRef="#br0" timeOffset="171871.8304">21070 11547 123,'11'0'96,"11"15"-6,12 8-75,3 13 0,7 12-9,-18 8 0,-11 6-5,-15 12 0,-19 4-30,-25 0 0,-19-9-69,-11-10-5,-4-18 31</inkml:trace>
  <inkml:trace contextRef="#ctx0" brushRef="#br0" timeOffset="172750.8807">19570 11064 56,'0'0'66,"0"-3"-2,0-1-41,8-4 0,21 2-6,11-6 0,20-3-9,7 4 2,14 0-4,19 7 2,11 1-3,19-1 0,18 4-2,19 0 0,3 0-2,8 4 1,-15 7-1,-15 3 0,-15 12-1,-22-7 2,-26 6-2,-18-6 1,-26 3 1,-4-3 1,-11-5 3,3 2 1,-6-10-1,-1-6 1,-3 0-3,-12 0 0,1 3 0,-8 2 2,0 6-1,7 4 0,-4 14 1,5-3 0,-1 25-2,-3 16 0,3 14-2,1 23 0,-4 13-1,-4 21 1,0 9-1,0-14 0,-4-8 0,-7-25 0,-1-23-4,-2-10 1,-8-24-33,6-20 0,-1-8-72,-6-15-8,-10-7 31</inkml:trace>
  <inkml:trace contextRef="#ctx0" brushRef="#br0" timeOffset="173686.9343">19526 11101 83,'3'-4'84,"5"-7"-4,-1-7-54,0 7 0,-7 3-14,4 4 1,-4 4-7,0 4 0,0 33-1,0 19 0,0 32-4,-4 23 1,-7 18-3,4 22 1,3 5-3,4-9 1,0-7-4,4-14 1,3-12 0,4-18 0,-3-18 2,-5-20 1,5-17 2,-4-19 0,0-11 1,-4-3 0,3-4-1,1-1 2,0 4-2,6-7 0,9 0 0,10 0 0,9 0 1,17 0 0,12 0 5,22 0 0,18 0 1,16 0 0,17 0-3,8 0 0,4-7-1,4 7 0,-4 0-1,-8 0 2,-3 7-2,-22-3 0,-19-4-1,-27 0 1,-13 0-1,-24-4 1,-9-3-2,-16 4 0,0 3-14,-8 0 0,1 0-73,0 0-7,7 3-3</inkml:trace>
  <inkml:trace contextRef="#ctx0" brushRef="#br0" timeOffset="174613.9873">17762 11802 82,'0'0'72,"0"0"-4,0 0-58,0 0 0,4 0 4,15 0 1,18 8 2,11-1 0,23 1-3,21 6 1,19-7-5,15 4 0,15-3-6,10 3 1,-6 3-3,-5-2-1,-17-6 1,-19-2-1,-31 0 2,-21-4 0,-22 0 0,-19 0 0,-11 0-5,-3 0 1,-20 0-24,12 0 2,4 0-77,3-11-8,4-4 21</inkml:trace>
  <inkml:trace contextRef="#ctx0" brushRef="#br0" timeOffset="175183.0199">19107 11710 93,'-8'0'89,"1"0"-4,0 0-57,3 0 0,4 0-13,11 0 1,19 0-10,10 11 0,1 4-3,-4 3-1,1 7-1,-13 9 0,-6-8 1,-12 0 0,-7-1 1,0 1 1,-15-3-1,-7-1 0,-8 0-1,5 8 1,-9-5-2,12 8 1,7-3-1,-4-3 0,9-7 0,6 3 0,0-12 1,4-3 1,-3-4 0,-1-4 1,4 0-2,-11-23 1,3-14-2,4-3 1,-3-12-1,0-4 0,0 5 1,3 4 1,0 5-1,4 9 1,0 7-6,0 16 0,0 6-31,0 4-2,0 0-75,0 6-8,0 2 29</inkml:trace>
  <inkml:trace contextRef="#ctx0" brushRef="#br0" timeOffset="177551.1553">16907 12330 76,'0'0'81,"-4"-8"-4,0 5-55,4-1 0,0 0-14,0 4 2,0 0-6,0 0 1,-3 15-3,-4 4 0,3 10-2,0-7 1,0 4-1,4 3 0,0-10 1,0-8 0,4-3 0,11-4 1,3-4-2,-3 0 1,0 0-2,0-4 1,0 4-1,0 0 1,-1 0 0,5 7 1,-8 10-1,-3 3 1,-1-2-1,-7 8 1,3 0 0,-3-7 2,0 6-1,-7-10 1,-11 0 0,-5-8 1,-2 0-2,-2-7 1,2 0-9,-2 0 1,9 0-63,3 0-2,8-11-24,7-4 0</inkml:trace>
  <inkml:trace contextRef="#ctx0" brushRef="#br0" timeOffset="177832.1714">16944 12304 100,'0'0'90,"0"0"-5,11 0-64,12 0-2,2-4-16,9-3 1,-9 3-93,2 4-4,-17 0-3</inkml:trace>
  <inkml:trace contextRef="#ctx0" brushRef="#br0" timeOffset="180327.3141">17478 12388 89,'0'-3'81,"0"-4"-5,0 3-62,0-3 1,-4 7-6,-15 0 0,-10 11-3,6 3-1,-6 13-4,10 2 1,12-3-2,7 3 0,0 1 0,22-8 0,-7 4 1,3-8 1,-14 1 1,-4 7 0,0-8 7,-18 0 0,-1-3 1,-7-7 1,15-1-11,0-7 1,7 0-43,4 0-2,0 0-57,4-4-7,7-3 46</inkml:trace>
  <inkml:trace contextRef="#ctx0" brushRef="#br0" timeOffset="180552.327">17555 12618 116,'4'-4'98,"-1"4"-6,-3 0-67,0 4-1,0 14-13,0 5 2,0-2-11,0 2 1,-3-5-41,3 0 2,0-7-68,0-11-8,0 0 40</inkml:trace>
  <inkml:trace contextRef="#ctx0" brushRef="#br0" timeOffset="180695.3352">17566 12470 127,'0'0'80,"0"0"-2,0 4-149,0 11-3,15-5-11</inkml:trace>
  <inkml:trace contextRef="#ctx0" brushRef="#br0" timeOffset="181040.3548">17692 12599 122,'0'8'87,"0"-1"-6,0 15-78,0-3 1,0 3-3,0-4 0,0-7 2,4-3 0,-4-8 0,0 0 0,3 0-2,1-15 0,7-7 8,1 4-1,6 3 5,-7 3 1,4 5-6,-4 7-1,4 0-22,-8 15 1,4 4-85,1-5-8,-1-3 13</inkml:trace>
  <inkml:trace contextRef="#ctx0" brushRef="#br0" timeOffset="181510.3817">18148 12300 122,'0'0'93,"0"0"-5,-4 0-77,-11 4 1,-3 18-9,3 15 1,-3 11-1,-1 7 1,8 8 3,11 0 1,0 0-2,22-4 2,4-4-7,7-7 0,-3-7 0,0-13 0,-5-9 2,-6-7 0,-8-9-9,-11-3-1,0 0-34,0 0-1,-11 0-56,-8 0-6,4 0 37</inkml:trace>
  <inkml:trace contextRef="#ctx0" brushRef="#br0" timeOffset="183311.4847">18459 12451 113,'0'0'91,"0"0"-3,0 0-72,0 0 1,0 0-11,-8 12 1,-10 6-5,-1 4 1,-6 4-2,-13-4 1,1 4-1,1-8 0,17-3-1,4-7 1,12 6 0,3-6 0,7-1 0,11 1 1,8-4-1,4-4 1,-4 3 0,4-3 1,-1 0-2,-10 0 1,3 0-19,-8 0 0,-6 0-62,0-7-4,-8-4-6</inkml:trace>
  <inkml:trace contextRef="#ctx0" brushRef="#br0" timeOffset="183598.5012">18462 12481 82,'0'-3'94,"0"3"-6,0-4-52,0 0-1,0 4-16,0 0 1,0 0-6,0 0 0,0 11-6,0 11 1,4 8-5,-4-1 0,0 12-3,0-4 0,4-4-18,-4 0 1,0 0-80,0-15-6,0 1-5</inkml:trace>
  <inkml:trace contextRef="#ctx0" brushRef="#br0" timeOffset="183990.5237">18729 12407 130,'0'-3'101,"0"3"-7,0-4-74,0 4 1,0 0-8,0 0 1,0 15-7,0 10 0,0 5-3,-3-1 1,3 8-3,-8 8 0,8-4-1,0 2 0,0-5-1,11-5 1,4-12-8,3-2 0,1-11-22,3-8 0,-3 0-71,-8-11-9,-3-9 16</inkml:trace>
  <inkml:trace contextRef="#ctx0" brushRef="#br0" timeOffset="184199.5356">18666 12588 121,'0'-4'107,"0"1"-8,0 3-69,4-4 2,11 1-24,7-9 1,8 9-38,-1-5 1,1 5-79,3-5-8,-3 4 25</inkml:trace>
  <inkml:trace contextRef="#ctx0" brushRef="#br0" timeOffset="184502.5529">18955 12326 134,'0'0'106,"4"0"-7,3 0-73,5 0 2,13 4-12,-2 7 0,-2 11-8,10 11 0,-13 15-5,-3 4 1,-4 7-2,-11 8 0,0 2-2,-15-3 0,-7-6-18,-16-4 0,-2-12-98,-12 0-8,-11-12 10</inkml:trace>
  <inkml:trace contextRef="#ctx0" brushRef="#br0" timeOffset="188718.7941">22011 11939 108,'-4'0'88,"4"-4"-3,0 4-69,0 0-1,0 0-6,0 0-1,0 0-2,15 0 1,14 0 1,23 0 1,26 0-2,15 0 2,14 0-7,11 0 1,-14 0-3,-8 0 0,-14 7-1,-33 1 1,-13-4-4,-24-4 1,-12 3-23,0-3 2,-4 0-75,-7 0-7,3-3 21</inkml:trace>
  <inkml:trace contextRef="#ctx0" brushRef="#br0" timeOffset="189230.8233">22851 11854 80,'0'0'87,"0"0"-2,0-4-55,0 0-1,4 4-15,19 0 0,21 0-8,-3 0 0,7 8-5,-15 7 1,4 0-1,-19 3 1,1 4 1,-11 0 0,-8 4 3,0 0-1,-23 3 0,8 0 1,-7-2-4,-4-1 1,4-7-2,3-5 1,1 4 0,3-11 1,4-7-1,7 0 0,-7-11-1,8-15 0,-4-3 0,-5-8 0,5-8 2,-5 2 1,9-6 0,-5 10 0,5 8-3,3 5 0,0 12-14,-4 14 0,4 0-97,-3 0-7,-1 14 6</inkml:trace>
  <inkml:trace contextRef="#ctx0" brushRef="#br0" timeOffset="190150.876">22188 12466 141,'0'-3'108,"4"-5"-8,-4 4-81,0 4 1,0-3-15,4 3 1,-1 0-4,1 7 1,7 19-3,1-4 1,2 4-3,5-15 1,7-7-1,-12-4 0,9 0 2,-5-11 0,1-15 1,-4 8 0,-4-5 1,7 8 0,-7 1 0,-3 3 1,-4 11-2,-4 7 1,0 26-1,0 18 0,-4-2-1,-7 10 1,3 7-1,-3-7 0,4 1-1,0-9 0,-1-7-1,-7-6 0,-10-13 0,2-9 1,8-16 0,-7 0 1,11-16 0,11-17 1,0 0-1,7-5 0,23 6-4,-4 2 1,11 1-50,-8 9 2,5 17-58,-16 3-7,-3 0 56</inkml:trace>
  <inkml:trace contextRef="#ctx0" brushRef="#br0" timeOffset="190543.8984">22670 12773 129,'0'0'99,"0"-4"-6,-7 4-77,-1 0 1,-3 0-8,0 4 2,0 18-5,0-4 1,7 12-4,4-9 1,4 1-2,18 1 0,-7-4-1,0-1 1,0 0 1,-15-7 0,0 4 0,-12-3 0,-3-9-10,-10 1 1,-2-4-43,13 0 2,3 0-59,11-4-7,4-11 45</inkml:trace>
  <inkml:trace contextRef="#ctx0" brushRef="#br0" timeOffset="190830.9149">22930 12799 115,'0'-4'98,"0"0"-5,0 4-69,-12 0 0,-7 0-13,-2 11-1,9 4-7,1 7 2,4-3-3,7-4 1,0 3-1,3 0 0,9 4-1,-5 1 0,-7-2-4,0 9 1,-15-7-50,-18 2 0,-1-3-54,-17-3-8,-1 0 56</inkml:trace>
  <inkml:trace contextRef="#ctx0" brushRef="#br0" timeOffset="191319.9429">20796 13593 121,'-7'0'100,"-4"0"-6,3 0-70,4 0-1,4 0-8,0 2 0,23-2-6,2 0 0,16 0-7,-4 0 1,8-2-22,-8-3 0,0 1-89,-8 4-9,-10 0 15</inkml:trace>
  <inkml:trace contextRef="#ctx0" brushRef="#br0" timeOffset="191502.9533">20833 13706 163,'0'0'112,"0"0"-6,4 4-92,14-4-1,5 0-29,2 0-1,19 0-90,1 0-9,7 0 14</inkml:trace>
  <inkml:trace contextRef="#ctx0" brushRef="#br0" timeOffset="199814.4287">21578 13444 29,'-4'-3'67,"-4"3"2,-11-4-19,9 4-1,-1-4-21,3 4-2,4-4-17,4 1-1,0-1-6,0 0 1,16 4-3,-2 0 1,12 0-1,-11 0 0,3 4 0,-10 15 0,-1 7 0,-7 3 0,0 1 0,-4-4 0,-7 3 0,-7-15 1,11-7-1,-5 2 0,5-9-1,7 3 0,0-3 0,7 0 1,8 0 0,3 4 0,-3 11 0,1 3 0,-6 4 0,-6 4 1,-4 6 1,0-12 0,-18 2 0,-5 0 1,-2-15 2,-6-3 1,10-4-1,2 0 1,8 0-9,3 0 0,5-4-31,3 4 0,0-4-66,0 4-6,11 0 35</inkml:trace>
  <inkml:trace contextRef="#ctx0" brushRef="#br0" timeOffset="200038.4414">21778 13802 164,'0'0'114,"0"0"-8,0 4-93,0 7 1,0-4-18,0 4 0,0-4-63,7-2-1,4-1-42,-4-4-6,1-9 74</inkml:trace>
  <inkml:trace contextRef="#ctx0" brushRef="#br0" timeOffset="200470.4663">21911 13500 134,'0'-4'101,"0"-1"-6,0 3-80,0 2 1,0 0-9,-4 7-1,4 15-3,0-3 1,0 3-1,4 3 0,11-2-2,-1 3 1,5-1-1,0 1 1,6-6 0,-6 4 0,-4-5 0,-1-4 1,-6-4 1,-8 0 1,0 0-1,-15 0 0,-11 7-3,-11-3 0,3-3-10,9-9 1,-5 1-59,19-4-1,8 0-40,3-23-8,0-10 71</inkml:trace>
  <inkml:trace contextRef="#ctx0" brushRef="#br0" timeOffset="200655.4768">21907 13473 135,'0'-3'103,"0"0"-8,15-5-79,3 1 0,8-1-16,0 5-2,4-1-95,-5 4-8,2 0-1</inkml:trace>
  <inkml:trace contextRef="#ctx0" brushRef="#br0" timeOffset="202662.5915">22488 13526 48,'4'0'78,"-4"0"-3,7 0-31,-7-4 0,0 4-23,0 0 0,-7 0-17,-11 0 1,-12 4-2,4 14 1,-11 8-1,19-8 1,2-4-3,9-2 1,7 11-2,0-5 1,15 4-1,4 0 1,-1 7 0,4-6 1,-10-1 1,-12 0 1,0-11 0,-4 7 0,-15-3-1,1-7 1,7-1-15,-4-7 1,7 0-74,4 0-7,4 0-12</inkml:trace>
  <inkml:trace contextRef="#ctx0" brushRef="#br0" timeOffset="202903.6054">22637 13762 167,'0'0'117,"0"0"-8,3 0-91,1 0 0,0 11-12,-1 8 1,1-5-20,-4 9 0,0-5-77,0 0-4,0-7-17,0-7-5</inkml:trace>
  <inkml:trace contextRef="#ctx0" brushRef="#br0" timeOffset="203054.6141">22655 13584 138,'0'-3'102,"0"-8"-7,-7 0-90,3 4 0,4 3-85,0 4-6,11 0-15</inkml:trace>
  <inkml:trace contextRef="#ctx0" brushRef="#br0" timeOffset="203438.636">22851 13704 107,'4'0'93,"0"6"-6,-4 2-68,0 5 0,0-1-14,0 7 1,0 3-4,0-8 1,0 1 0,0-4 0,0-6 0,4-5 0,-4 0-1,7-12 1,-3-7 7,10 5-1,9-8 5,-1 11-1,0 11-7,-3 0 1,3 0-10,-3 18 0,-12 1-33,-3-1 0,0 5-71,-4-5-9,0-7 32</inkml:trace>
  <inkml:trace contextRef="#ctx0" brushRef="#br0" timeOffset="203766.6548">23296 13359 151,'0'0'102,"0"0"-7,0 0-87,0 0 1,-4 23-5,-3 10 0,-15 19 0,-4 10 0,4 11 2,3 9-1,11-12-1,8 0 0,0-11-4,23-7 0,10-19-32,8-3 1,-4-15-75,0-11-8,-18-4 29</inkml:trace>
  <inkml:trace contextRef="#ctx0" brushRef="#br0" timeOffset="204158.6772">23596 13614 171,'0'0'109,"0"0"-6,0 0-97,-8 23 1,-14-2-5,-11 9 0,-1 0-1,-6-1 1,3 1-1,11-5 0,11-6 0,15-5 0,0-7 0,18 2 1,16-9-2,3 0 1,8 0-11,-1 0 1,-15 0-33,-6 0 2,-12-9-61,-7 0-8,-4 0 33</inkml:trace>
  <inkml:trace contextRef="#ctx0" brushRef="#br0" timeOffset="204422.6923">23578 13611 126,'0'-4'115,"0"-1"-8,0 2-67,0-1-2,0 2-20,0 2 1,3 0-7,1 18 0,-1 18-7,1 9 0,3 6-6,-3 1 1,8 4-18,-9-9 0,5 5-54,-8-15-2,0-11-42,0-12-9,0-14 63</inkml:trace>
  <inkml:trace contextRef="#ctx0" brushRef="#br0" timeOffset="204750.7111">23907 13593 149,'0'-9'117,"0"-2"-8,4-3-82,-4 7-1,4 7-16,-4 0-2,0 0-3,3 25 1,-3 5-4,0 18 1,0 1-2,0 1 1,0 2-1,0 0 1,0-8-2,8-2 1,10-22-12,-3-1 0,4-11-46,-1-8-1,-7 0-55,-3-15-12,-5-3 53</inkml:trace>
  <inkml:trace contextRef="#ctx0" brushRef="#br0" timeOffset="204919.7207">23859 13751 138,'-4'-4'111,"4"4"-9,0-4-77,0 4 1,23 0-26,6 0 1,8 0-108,-7 0-8,3 0-1</inkml:trace>
  <inkml:trace contextRef="#ctx0" brushRef="#br0" timeOffset="205695.7651">22307 14680 115,'-4'0'104,"-3"0"-7,-1 0-64,5 0 2,3 0-17,3 0 1,12 0-10,15-2 0,11 2-6,3 0 0,-3 0-1,-1 0 1,-13 0 1,-6 0 0,-9-4-7,-8 4 1,-4-8-41,0 8-2,-12 0-70,8 0-12,4 0 40</inkml:trace>
  <inkml:trace contextRef="#ctx0" brushRef="#br0" timeOffset="206022.7838">22915 14434 159,'3'-4'116,"1"0"-7,4 0-87,-8 4 1,0 0-12,0 0 1,0 22-2,-4 5 0,0 17-1,0 4 1,1 0-5,3 3 0,0 4-12,0-2 0,0-6-47,0-6 0,0-23-69,11-3-11,-4-15 47</inkml:trace>
  <inkml:trace contextRef="#ctx0" brushRef="#br0" timeOffset="206638.8191">23155 14544 136,'4'0'111,"3"0"-8,8 0-76,7 0 0,8 0-19,0 5 1,-1 19-5,-10 10 0,-12 3-2,-7 7 1,-7 0-2,-8 0 0,0-11-1,-3-10 2,10-4-2,8-12 0,0-7 0,30-7 0,3-12 0,19-4 0,-4-6 0,0-4 0,-7 7 2,-18 1 1,-13 7 3,-10 6 0,0 12 0,0 0 0,-14 12-2,-1 9 1,3 12-4,-2 1 1,14-5-2,0 1 1,11-4 0,11-8 0,4-15-1,4-3 0,-12-7-1,1-22 1,-4-4-1,-8-8 1,-7-4-5,0 2 1,0 2-19,-15 15 0,-11 15-96,12 11-8,-1 4 12</inkml:trace>
  <inkml:trace contextRef="#ctx0" brushRef="#br0" timeOffset="206943.8364">23836 14847 198,'0'0'132,"4"0"-7,-4 4-106,4-4 1,-4 7-16,4-7 0,-4 3-3,3 1 0,-3-4-8,0 0 1,0 0-25,0 0 1,0-4-93,0-6-8,0-1 17</inkml:trace>
  <inkml:trace contextRef="#ctx0" brushRef="#br0" timeOffset="207478.8671">24081 14537 198,'4'0'124,"7"-4"-8,8 4-106,2 0 1,-2 0-8,7 4 0,-15 18-1,-7 0 0,-4 8-1,-11-5 0,-15 5-2,11-8 0,4-4 0,7-7 0,4-3 1,7-8 0,16 4 0,10-1 0,1 5 1,-12 3 0,-15 11 1,-7-4 1,-15 4-1,-14 1 0,-8 2-9,3-10 1,9 0-66,2-4-3,12-7-47,8-4-11,3-11 76</inkml:trace>
  <inkml:trace contextRef="#ctx0" brushRef="#br0" timeOffset="207846.8881">24485 14297 147,'7'-15'112,"-7"8"-6,0 3-81,-7 4 0,-23 19-17,8 14 0,0 11-7,14-4 1,8 1-1,8-12 2,7-6-2,-1-19 2,-10-1 0,7-3 0,0 0-2,8 0 1,-12-22-11,0 0 1,-7-11-42,0-8-2,-7 12-60,0 2-10,0 21 48</inkml:trace>
  <inkml:trace contextRef="#ctx0" brushRef="#br0" timeOffset="208230.9101">24799 14278 159,'12'-7'121,"-1"3"-8,0 1-84,0 3 1,0 0-16,0 3 1,4 12-8,0 12 1,0 5-4,3 5 1,-11 15-3,-3 3 2,-4 11-4,0 8 0,-4 0-2,-21 7 1,-8-3-26,-5-8 1,-69 81-103,10-52-9,-3-36 19</inkml:trace>
  <inkml:trace contextRef="#ctx0" brushRef="#br0" timeOffset="250510.3283">17689 16865 81,'-11'0'84,"-8"0"-3,1 0-52,3-4 1,3 4-17,9-2 2,3-3-12,15 2 1,25-1 0,27-7 0,14 0 0,19 0 1,12 0-2,-1 4 0,-4-1-5,-25-3 0,-19 3-14,-34 8 1,-25 0-34,-4 0-2,-30 0-37,-21 15-3,-16-3 42</inkml:trace>
  <inkml:trace contextRef="#ctx0" brushRef="#br0" timeOffset="250798.3448">17496 16913 73,'-15'4'84,"0"0"-3,-3 3-44,18 1 0,11-5-10,33-3 0,31 0-8,21-7-2,15-8-9,18 4 1,5-4-7,-12 4 1,-26 8-6,-18-9 1,-26 12-5,-34 0 0,-14 0-17,-4 0 1,-19 15-81,-18-4-8,-3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2:21:39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18526 5403 78,'3'0'80,"1"-7"-4,0-1-57,0 4-1,-4-3-10,0 3-1,0 1-4,0-1 0,0 4-2,-4 0 1,-4 0-1,1 11 0,-1 8-1,1 6 1,-1 5-1,5 9 0,3-4 0,0-2 0,0-4 0,15-10 0,3-4 0,4-12 0,12-3-1,-1-18 1,0-8 0,1-3 1,-16 3 2,5 0 1,-12 8 0,-4 6 0,0 6-3,-3-3 1,0 9-2,3 9 0,1 9-1,10 7 1,4 1-1,5-7 1,-2-5 0,5-7 1,-12-7 0,1-7 0,-1-19 0,-10-3 0,-5-9 1,-3-6 0,-7 8 0,-15 5 1,3-1-2,4 14 0,1 3-19,-1 15 2,11 0-75,4 7-5,0 4 16</inkml:trace>
  <inkml:trace contextRef="#ctx0" brushRef="#br0" timeOffset="576.0328">19607 5440 49,'-4'-4'73,"0"0"-2,1 4-37,-1 0-1,1 0-9,3 0 0,0 0-4,10 0 0,20 0-9,19 0 2,10 0-10,7-7 1,12 3-3,-4 4 0,11-4-2,-11 1 0,-10-1-5,-12 4-1,-23-3-21,-18-1 0,-7-3-67,-4-1-5,-4 1 20</inkml:trace>
  <inkml:trace contextRef="#ctx0" brushRef="#br0" timeOffset="1048.0599">20166 5270 128,'0'0'93,"0"0"-5,0 0-79,12 3 2,13 5-7,9 7 0,3 3-2,-8-7 0,1 0 0,-8 0 0,-11 3 1,-3 6 0,-8 6 1,-8-8 1,-14 11 0,-4 4 0,-3-3-2,3-4 0,3-4-1,9-11 1,2-7 0,-3-4-1,12 0-1,-4-15 0,-1-11 1,1-11 0,3-2 3,-3-7 1,-1 6-2,0 6 1,8 9-10,-3 10 1,3 4-30,0 7 1,0 4-72,0 0-8,0 0 28</inkml:trace>
  <inkml:trace contextRef="#ctx0" brushRef="#br0" timeOffset="1704.0974">21130 5248 117,'0'-4'94,"0"1"-5,0-2-72,0 5 1,0 0-11,3 26 1,4 4-6,8 7 1,-4 4-3,1-1 1,-1-10-2,-8 2 1,1-9 1,-4-8 0,0-12 0,0-3 1,0-18 0,0-23 1,0 4-2,11-14 3,4 7-4,3 3 1,5 8-22,-5 11 1,4 7-79,1 7-8,6 8 19</inkml:trace>
  <inkml:trace contextRef="#ctx0" brushRef="#br0" timeOffset="2128.1217">21663 5281 110,'-8'0'93,"-3"-4"-6,-7 0-66,-5 4 1,-2 0-10,-2 15 0,6 19-7,2 2 1,7-10-4,9 7 0,3-14 0,0-8 1,11-4 0,12-7 1,-6 0 1,10-18 1,-9 3 2,-3-10 0,4 10-3,-5 4 1,-3 7-4,1 4 0,-1 0-4,11 11 1,-7 8-16,7 2 0,4-6-87,7 0-7,5-8 5</inkml:trace>
  <inkml:trace contextRef="#ctx0" brushRef="#br0" timeOffset="2600.1486">22230 5270 131,'0'-4'104,"-4"4"-6,-19 0-77,-6 0 1,-5 4-13,-10 11 0,-5 14-7,13 0 1,-1 9-3,18 2 0,4-10-3,15 0 1,15-21-9,18-4 0,12-5-4,0-23 1,3-17 7,-15-4 1,-4-10 9,-18-3 1,-11 3 10,0 13 0,-7 7 2,0 11 0,-4 16-6,7 7 1,4 12-3,0 21 1,0 15-5,15 7 1,-4 1-4,0-1 1,0-7-20,4-4 1,-1-11-98,2-14-9,2-12 12</inkml:trace>
  <inkml:trace contextRef="#ctx0" brushRef="#br0" timeOffset="2952.1687">22547 5027 150,'0'-8'112,"4"-3"-9,-4 4-76,0-12-1,0 12-10,0 7 1,0 0-4,0 7 0,0 19-2,0 18 0,0 11-7,0 16 1,-4 13-4,-3 1 1,4 0-6,-4-7 2,-1-12-31,4-10 0,-3-23-96,7-15-8,0-18 25</inkml:trace>
  <inkml:trace contextRef="#ctx0" brushRef="#br0" timeOffset="3320.1899">22907 5196 144,'0'0'110,"0"-4"-9,-8 0-80,-10 1 1,3 3-15,-7 0 1,-4 3-6,7 12 1,5 8-2,-1 3 1,11 3 0,4 4 0,15-4-1,0-6 0,0-1 0,0 4 0,-4-12 3,-11 1 1,0 5-2,-7-7 1,-20-2-15,-10 1 0,-7-1-104,-12-4-7,8-7 4</inkml:trace>
  <inkml:trace contextRef="#ctx0" brushRef="#br0" timeOffset="6104.3491">18714 6012 131,'0'0'91,"0"7"-6,0 15-78,-3 9 2,-5 12 4,1 8 0,0 5-2,7 3 2,0 7-9,0-14 0,3-12-5,12-3 1,15-18-15,-1-11 2,4-8-29,5-12-1,-5-13-50,-7-16-4,-23 11 33</inkml:trace>
  <inkml:trace contextRef="#ctx0" brushRef="#br0" timeOffset="6289.3597">18551 6274 128,'0'0'100,"0"0"-6,0 0-75,0 0 1,23 0-12,10-4 0,7-3-39,9-1 0,17-3-71,1-3-9,7 2 34</inkml:trace>
  <inkml:trace contextRef="#ctx0" brushRef="#br0" timeOffset="6760.3866">19896 6170 171,'0'0'110,"0"0"-7,0 0-95,11 0 0,15 0-5,4 0 1,14 0-3,0 0 1,4 0-4,0 0 1,-6 0-38,-1 0 0,-12 0-69,-10 0-9,-8 0 39</inkml:trace>
  <inkml:trace contextRef="#ctx0" brushRef="#br0" timeOffset="7184.4109">20263 6045 137,'0'0'103,"0"0"-8,0 4-80,3 3 1,12 9-9,7 0-1,1 3-4,2-7 1,2-1-1,-13-4 0,-3 1 1,-7-1 1,-4 4 0,0 7 1,-8-2-2,-2 5 1,-5 1-3,-8 1 1,5-9-2,-1 9 1,4-5-1,1-8 0,7-6 0,3-4 0,0 0 0,4-24 1,0-10 0,0-10 0,4 6-3,7-9 1,-7 6-25,-1 9-1,1 9-80,-4 4-10,0 1 22</inkml:trace>
  <inkml:trace contextRef="#ctx0" brushRef="#br0" timeOffset="7920.453">21551 6068 88,'4'-8'91,"-4"4"-5,0-7-58,0 0 2,0 7-17,-15 4 1,-7 0-7,-4 4 1,-3 14-5,-1 8 0,11 0-3,4 4 1,15-4-1,8 3 0,18-3 0,-4-1 0,4-2 2,-8-9 1,-10-2 4,-8 2-1,-8-5 0,-21-7 0,-11-2-6,-5 0 1,0 0-58,8 0 1,15 0-54,7 0-8,15 0 61</inkml:trace>
  <inkml:trace contextRef="#ctx0" brushRef="#br0" timeOffset="9032.5165">18462 7911 39,'0'-3'72,"4"-3"-1,-4-6-25,0-3-3,0 1-18,0 6 0,0 4-19,0 4 1,0 12-6,0 14 0,0 7-1,0 4 1,0-4-1,0 8 0,0-9-1,4-6 1,7-7 0,0-15 1,4-4 0,-4 0 1,0-8-2,1-14 1,-2 3-1,-2 1 0,-5 7-1,5 3 1,0 4-1,3 4 1,3 0 0,9 4 0,-5 12-1,12-6 1,-8 1-2,8-3 0,-5-4 1,2-4 0,-6 0 2,-6-12 1,-7-13 0,-8-9 0,0 2 0,-11-9 1,-8 7-2,-3 5 1,3 10-19,1 5-1,3 6-75,11 5-9,4 3 17</inkml:trace>
  <inkml:trace contextRef="#ctx0" brushRef="#br0" timeOffset="9360.5354">19162 7702 133,'0'-4'100,"0"-7"-6,0 4-81,0 2 0,0 5-10,0 8 0,-11 22-1,4 21 2,0 5-3,7-1 3,0 4-3,0-7 0,4 0-1,10-8 0,12-7-16,-4-23 2,15-10-85,-7-4-7,-4-7 12</inkml:trace>
  <inkml:trace contextRef="#ctx0" brushRef="#br0" timeOffset="9521.5446">19018 7911 155,'0'0'99,"0"-3"-7,19 3-103,18-3 1,15 0-84,18-2-7,15-2 10</inkml:trace>
  <inkml:trace contextRef="#ctx0" brushRef="#br0" timeOffset="9865.5643">20030 7934 110,'0'0'94,"10"0"-5,24 4-63,25-4 1,22 0-13,8 0 1,7 0-12,4-7 0,-14-1-7,-16 5 1,-22 3-19,-21 0 1,-20 0-46,-7 0-3,-4-9-17,-11 0-3</inkml:trace>
  <inkml:trace contextRef="#ctx0" brushRef="#br0" timeOffset="10296.5888">20670 7761 151,'0'0'106,"0"0"-8,0 0-82,4 0 0,18 3-7,4 6 0,3 4-5,1 10 0,-4-8-2,-3 7 1,-13 4-1,-10-1 1,0 5-1,-7 3 0,-15-7-1,0 14 1,-4-6-1,3-5 0,1-3 1,7-17 2,-3-3-3,11-6 2,-1-6-2,8-21 0,0-14-1,-4-11 1,-3-6-2,-1 2 1,1 12-6,3 15 0,1 6-52,3 11 0,0 9-56,0 0-10,-4-9 59</inkml:trace>
  <inkml:trace contextRef="#ctx0" brushRef="#br0" timeOffset="10951.6264">21688 7893 74,'0'-3'78,"0"-3"-2,0-10-46,0 5 0,4 0-6,3 3 1,5 8-13,-1 0 1,0 8-9,7 18 2,-3 10-5,7 13 1,-7-2-1,-4 1 1,1-11 1,-8-7 1,-4-19-2,0-8 1,-12-3-3,-3-9 1,8-33-2,3-2 1,4-8-3,4 4 0,22 7-47,15 8 1,3 7-56,4 12-7,8 7 52</inkml:trace>
  <inkml:trace contextRef="#ctx0" brushRef="#br0" timeOffset="11360.6498">22359 7931 62,'0'0'82,"0"-8"-3,0-7-42,-4 0 0,-7 6-20,-11 4 1,-1 5-11,-2 8 0,-2 16-3,2 11 1,10-6-1,7 0 0,8-11-1,8-2 2,18-12-3,7-4 1,4 0-1,4-4 0,-7-15 4,-9-3 0,2 7 2,-13 1 0,5 3-4,-8 11 1,0 0-12,3 18 0,1 4-34,4 7 3,11-10-66,3 3-8,4-14 31</inkml:trace>
  <inkml:trace contextRef="#ctx0" brushRef="#br0" timeOffset="11816.6758">23092 7842 159,'0'0'106,"-14"0"-8,-24 0-88,1 15 1,-11 7-7,0 10 1,7 6-4,12-5 0,14 7-3,15-17 0,15-1-11,22-11 1,7-11-6,4-3 1,1-27 10,-16-11-1,-7-14 16,-19-4 0,-7 7 12,0 0 1,-15 23-1,4 0 0,-7 21-9,11 8 0,-1 8-3,8 28 1,0 17-4,4 9 0,10 16-6,5-4 1,-8-1-32,0-6 0,-4-16-87,-3-11-9,-4-13 27</inkml:trace>
  <inkml:trace contextRef="#ctx0" brushRef="#br0" timeOffset="14847.8492">20230 16711 36,'0'0'59,"0"0"1,0 0-33,0 0 2,-4 0-11,0 0 0,0 0-9,4 0 0,0 0-2,0 0 1,0 0 0,0 0 2,4-4-2,4 0 0,6-3 3,1-1-1,4 5 0,2-5 0,6 4-6,2 4 2,5-3-6,-5 3 1,-3 0-1,-7 0 0,-1 0-3,-7 3 1,-7-3-20,-1 0 0,1 0-74,-4 0-8,0 0 19</inkml:trace>
  <inkml:trace contextRef="#ctx0" brushRef="#br0" timeOffset="15216.8703">20247 16807 108,'0'0'86,"0"0"-5,0 0-64,0 0 0,4 0-1,15-4-1,0-3-6,6-5 1,1 1-7,8 4 1,-5-1-7,12 4 1,-7 0-24,-5 2 0,-6 2-71,-20 0-6,-3 2 23</inkml:trace>
  <inkml:trace contextRef="#ctx0" brushRef="#br0" timeOffset="16847.9636">21437 16692 32,'-4'0'52,"-3"0"1,3 0-42,-4 0-1,8 0-4,0 0 0,0 0 12,0 0 1,8 0 6,0 0 0,-1 0-5,0 0-1,-4 0-6,5 4 1,7 3-3,3 1 0,16-5-5,14-3 1,8 0-5,10 0 1,5 0-1,10 0-1,-3 0 1,3 0 0,-21 0 1,-9 0 0,-14 0 1,-18 0 2,-1 0-3,-10-3 0,-5-1-3,-3-4 1,0 8-2,0 0 0,0 0 0,0 0 0,0 4-3,0 7 0,0-3-24,0-5 2,-7 8-74,0 1-9,-4-12 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2:23:3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7844 5262 87,'-4'0'79,"1"0"-2,-1 0-64,0 0 0,4 0-9,0 0 2,19 0-3,10 0 0,5 0-1,14-10 1,4 2-1,3 0 2,0 1-3,-6 1 0,-8 6-1,-8 0 1,-7 0 0,-11 0 1,0 0 1,-8 0 0,-3 0-1,-1 0 1,1 0-2,-4 0 0,7-12 0,1-3 0,-1-3 0,-3-8 0,-4-5 1,0-8-1,0-6-1,-11-3 1,3-3-1,1 6 0,3-2 0,1 6 0,3 4 0,0 4 0,0 3 0,0 8 0,0 0 0,0 7 0,0 8 0,0-1 0,0-2 0,0 6 0,0 0 0,0-3 0,3 3 0,-3 0 0,0 0-1,0 1 1,0-9 0,0 9 0,4 3 0,-4 0 1,3 0-2,1 0 1,-4 0-1,0 0-1,0 0 2,4-3 0,7 3 3,-3 0-1,3-4 0,0 0 0,4 0-2,0 1 1,14-1-1,8 0 1,4-3 1,8 3 0,2 4 1,8-4 0,4 1-1,8-9 1,2 8-2,6 0 1,2 2-2,0 2 1,-6-4-1,-5 4 1,-7 0 1,-8 0 1,-14 0 3,-15 0 1,-11 0-1,-8 0 0,-3 0-5,-1 0 2,-3 0-21,0 0 2,0 0-84,0 0-9,0 4 12</inkml:trace>
  <inkml:trace contextRef="#ctx0" brushRef="#br0" timeOffset="2311.1322">7963 6141 13,'-8'4'42,"-3"-4"0,0 0-23,-8 0-1,12 0-8,0 0 2,7 0-3,0 0 2,-4 0 1,4 0 1,0 0-2,0 0 0,0 0-3,4 0 0,7 0-3,3 0 1,1 0 1,4 0 2,7 0 0,3 0 2,12 0-5,4-8 1,7 1-5,3-4 0,4-1-1,0 9 0,1-5-1,-8 4 1,-4 4-1,0 0 0,-11 0 0,-3 0 1,-1 0-1,-7 0 1,-4 4-1,0-4 1,-7 0 0,0 4 0,-4-4 0,0 0 0,-4 0-1,0 0 1,1 4-1,-4-4 0,7 0 1,-7 0 0,0 0 1,-1 0 1,1 0-2,-4-4 1,0-4-1,0-3 0,0-2 0,3 1 1,-3 5 0,0-5 1,0 1 0,0-7 0,0 7-1,0 4 1,0-8-1,0 1 0,0-2-1,0 2 1,0-1-1,0-4 0,0-7 0,0 12 1,0-5 0,-3 1 1,3-1 0,0-3-2,0-4-1,0 0 2,0-3-2,0 7 1,0-4-1,0 4 1,0-5-1,0 6 0,3-1 0,1 0 0,0 3 0,-1 1 0,1 0 0,-4 13 0,0-2 0,4 1 0,-4-6 0,0 4 0,4-3 0,-1 0 0,1 4 0,0-4 0,4-4 0,-5 4 0,-3 4 0,0-2 0,0 6-1,0-8 1,4 7-1,-4 1-1,0 3 1,0 0 1,0 0-2,0-4 1,3 2 0,-3 2 0,0 0 0,0 0 1,0 0-1,0 0 1,0 0-1,4 0 1,-4 0 0,3 0 1,-3 0 0,8 0 0,0 0-1,7 0 0,-1 0-1,8 0 1,1-5 0,3 1 0,7 1 0,-3-1 1,10 4-1,1 0 1,7 0-1,4-4 0,7 1 0,1-5 1,6-3 0,1 7 1,0 1-2,3-1 0,-11 4 0,4 0 1,-11 0 2,-8 0 0,-7 0 0,-7 0 1,-8 0-2,-7-4 1,-3-3-8,-9 3 1,-3 4-27,0-4 1,0 4-69,-3 0-7,-9 0 26</inkml:trace>
  <inkml:trace contextRef="#ctx0" brushRef="#br0" timeOffset="3520.2013">7366 5218 51,'0'0'71,"0"0"-3,-7 0-42,3 0 0,-3 0-11,-1 0 0,-3 0-3,7 0 0,-6 11-6,2 12 0,-3 2-3,3 1 1,8 0-1,0 3 1,0-14-1,19 4 0,-1-4 1,1-12 0,7-3 2,-11 0 0,0-3-1,-11-20 0,-1 0-4,-3-4 0,0-11-10,-3 8 1,-16 5-77,-7 7-6,4 13-7</inkml:trace>
  <inkml:trace contextRef="#ctx0" brushRef="#br0" timeOffset="4431.2535">9666 4373 80,'4'0'85,"-1"-11"-3,1 0-55,-4 8 1,0-5-19,0 4 2,0 4-7,0 0 0,0 0-1,0 12 1,0-2-2,0 13 0,4-9 0,4 1 1,-1-4-1,8 0 0,-1 0-2,9 4 1,-5 0 1,5 0 1,-12 3 2,-7-8 0,-4 9 0,0-7 0,-4-5-8,-15-3 1,8-1-58,-3 1-1,6-4-42,-11-4-6</inkml:trace>
  <inkml:trace contextRef="#ctx0" brushRef="#br0" timeOffset="4608.2636">9718 4274 143,'7'-4'107,"5"-8"-9,10 6-84,0-6 1,8 1-33,7 4 2,-4 7-85,-3 0-7,-8 0 15</inkml:trace>
  <inkml:trace contextRef="#ctx0" brushRef="#br0" timeOffset="5528.3162">7492 6170 64,'0'-4'77,"0"1"-4,0 0-47,0 3-1,-4 0-13,-11 0 0,5 0-6,-5 21 0,4-3-4,3 5 0,8 10-1,0-11 0,4 9 1,11-13 0,0-8 2,10 1 0,-2-11 3,-1 0-1,-7-15 0,-4-9 1,-11-7-3,0 5 0,0-3-7,-7 6 0,-5 9-41,1 7-2,-4 7-50,1 0-6,6 0 47</inkml:trace>
  <inkml:trace contextRef="#ctx0" brushRef="#br0" timeOffset="6327.3619">10185 5148 106,'0'0'90,"0"-4"-4,0 1-69,0 3 0,0 0-10,-4 0-1,4 11-4,0 7 1,0 8-2,0 1 1,0-2 0,15 0 0,7-10 0,4 4 1,0-4-1,-4-1 0,-7 8 2,-4-7 1,-11 4 4,0-1-1,-14-7-3,-5 4 1,-14 0-12,6-12 2,2-3-41,2 0-1,8 0-55,9-14-8,6-9 45</inkml:trace>
  <inkml:trace contextRef="#ctx0" brushRef="#br0" timeOffset="6488.3711">10207 5112 158,'7'-5'108,"4"-5"-9,20-1-91,9-1-1,4 1-100,1 7-6,3 4-13</inkml:trace>
  <inkml:trace contextRef="#ctx0" brushRef="#br0" timeOffset="14311.8186">8355 5440 16,'0'0'46,"0"0"2,0 0-25,4 0-1,-4 0-10,0 0 1,0 0-8,0 0-1,4 3-14,-4 1 0,0 3-50,0 8-1,3-3 13</inkml:trace>
  <inkml:trace contextRef="#ctx0" brushRef="#br0" timeOffset="14495.8291">8373 5628 13,'0'4'43,"0"-1"1,0 4-31,0 5 0,0 2-16,0-2 2,0 6-31,0-7 3,0 10-13</inkml:trace>
  <inkml:trace contextRef="#ctx0" brushRef="#br0" timeOffset="14672.8392">8392 5920 10,'0'0'40,"0"3"0,0 5-30,0-5 0,0 4-51,0 4 1</inkml:trace>
  <inkml:trace contextRef="#ctx0" brushRef="#br0" timeOffset="14823.8479">8392 6166 10,'4'12'22,"-4"-5"-25,0 5 0,0-2-19</inkml:trace>
  <inkml:trace contextRef="#ctx0" brushRef="#br0" timeOffset="15016.8588">8400 6525 42,'0'7'46,"0"4"2,0 4-67,0 3 0,0 5-28,0-8 1</inkml:trace>
  <inkml:trace contextRef="#ctx0" brushRef="#br0" timeOffset="15207.8698">8404 6909 76,'-4'8'72,"0"6"-4,0 4-72,0 12 1,1-12-66,3 4-3,0-3 12</inkml:trace>
  <inkml:trace contextRef="#ctx0" brushRef="#br0" timeOffset="15856.907">8889 6303 113,'0'0'90,"0"0"-5,0 5-73,0 5-1,0 0-11,0 6 0,0-1-19,0 3 1,0 11-46,3-6-4,5 14-6,-1-8 6</inkml:trace>
  <inkml:trace contextRef="#ctx0" brushRef="#br0" timeOffset="16006.9155">8914 6709 36,'-3'4'55,"3"7"3,0 4-52,0 11 1,0-12-63,0 5-1,3 3 8</inkml:trace>
  <inkml:trace contextRef="#ctx0" brushRef="#br0" timeOffset="16176.9253">8933 6990 134,'0'4'91,"0"2"-5,0 9-96,0-7 1,0 3-79,0 0-5,0-8 12</inkml:trace>
  <inkml:trace contextRef="#ctx0" brushRef="#br0" timeOffset="16950.9695">7788 6913 68,'-7'0'81,"-1"0"-3,1 0-53,4-4 1,3 4-19,0 0 0,3 0-3,23 0-1,7 0 3,12 0 0,10 0 0,5 0 2,3 0-6,-4 0 1,-3 0-3,-12 0 0,-11 0-3,-7 0 0,-15-4-18,-7 4 0,-4 0-68,0 0-6,-8 0 21</inkml:trace>
  <inkml:trace contextRef="#ctx0" brushRef="#br0" timeOffset="17423.9966">8173 6842 76,'-3'0'74,"-4"0"-2,3 0-52,4 0 0,0 0-8,4 0 1,18 3-8,0 5-1,8-4-3,-4 3 0,-4-3 0,-3 3 1,-12 1 0,-7 3 1,0 0-2,-23 3 1,1 4-2,0-2 1,-1 6-1,6-7 1,1-5 1,5 2 0,4-5 1,3-3 1,1-4-2,-1 0 1,0-4 1,-3-15 0,-1 2 0,-3-10 1,3 5-9,1 1 1,7 2-81,0 4-6,7 4-9</inkml:trace>
  <inkml:trace contextRef="#ctx0" brushRef="#br0" timeOffset="18095.035">8992 6853 96,'-3'0'85,"3"0"-4,0 0-64,0 0 1,7-4-9,19 4 0,4-4-2,10 4 0,8-3-1,12 3 1,6-3-4,8 3 1,0 0-4,-7 0 0,-11 0-10,-8 0 0,-19 0-27,-18 3-1,-11 0-51,-7 1-3,-26-4 30</inkml:trace>
  <inkml:trace contextRef="#ctx0" brushRef="#br0" timeOffset="18544.0607">9196 6735 67,'0'-4'76,"0"1"0,0-1-55,0 4 2,0 0-15,0 0 1,-15 0-5,-3 7 1,-5 8-1,-10 4 1,11-5-3,-7 5 1,6-1-3,8 1 1,4-9 1,11 2 0,0-1 3,26-4 0,-3 1 0,6-1-1,0 1-3,1-5 0,-1 1-20,-2 0 1,-9-4-73,-3 4-6,-8-4 19</inkml:trace>
  <inkml:trace contextRef="#ctx0" brushRef="#br0" timeOffset="18775.0739">9200 6746 144,'0'-3'103,"0"-1"-7,0 4-81,0 0 1,0 18-9,0 12 2,-4 14-15,4 0 0,0 4-97,0-7-6,8-8 0</inkml:trace>
  <inkml:trace contextRef="#ctx0" brushRef="#br0" timeOffset="19439.1118">9904 6632 93,'0'-8'93,"0"1"-5,0-4-58,0 4-1,0 7-17,0 0 0,0 0-7,0 7 1,0 15-3,0 8 0,-4 9-2,-4 7 1,8 1-1,0 2 1,0-9-1,8-2 2,10-10-3,1-9 0,6-8-18,-2-11 3,6 0-53,-14-4-3,4-18-23,-11 4-2</inkml:trace>
  <inkml:trace contextRef="#ctx0" brushRef="#br0" timeOffset="19593.1207">9840 6798 117,'0'0'95,"0"0"-5,16 0-79,9 0 2,12 0-83,1-4-2,2 0-25</inkml:trace>
  <inkml:trace contextRef="#ctx0" brushRef="#br0" timeOffset="20143.1521">10185 6871 117,'0'0'103,"4"4"-8,-1 7-66,-3 1 1,0 9-17,0 5 0,0 12-10,0-6 0,0 1-2,0 4 0,0-3-1,4-8 0,0 0-2,3-16 0,-3-2 0,-4-8 0,0 0 1,0-8 1,-15-14-1,4 4 1,-4 0-1,-3 6 0,-5 5 0,-6 7 1,10 0 0,0 19 1,5-1 0,6 0 0,8 4 0,0-10 0,22-1-2,1-7 1,14-4-13,0 0-1,-4 0-29,-3-4-1,-8-7-53,-7 7-6,-1 0 35</inkml:trace>
  <inkml:trace contextRef="#ctx0" brushRef="#br0" timeOffset="20679.1828">10748 6746 88,'0'-3'85,"0"-1"-3,4 0-58,-4 0-1,0 1-11,-4 3 1,-7 0-6,-12 0 1,1 11-4,0 7 1,0-7-4,11 0 1,11 8-1,0-1 0,18 5-1,4-5 1,5 4-1,-9 0 1,0 0 1,-18-4 0,0 1 1,-3 0 1,-27-12-4,0-3 1,1 0-35,3-1 0,8-3-67,6 0-7,12 0 35</inkml:trace>
  <inkml:trace contextRef="#ctx0" brushRef="#br0" timeOffset="21128.2085">10948 6927 151,'4'0'100,"6"0"-7,9-4-88,0-6 0,-5-5-4,-6 0 1,3 3-2,-11 1 1,0 4-1,0-1 1,-11 8 1,-4 0 0,-7 0 1,-1 4 2,9 7-3,3 4 0,3 0-1,8 0 0,0-1-1,8-2 1,7-2-3,-1 2 1,5-5-28,0 4 0,-5-7-72,16-4-6,-5 0 27</inkml:trace>
  <inkml:trace contextRef="#ctx0" brushRef="#br0" timeOffset="21431.2258">11322 6839 137,'0'-4'101,"0"0"-8,0 0-80,0-3 1,0 3-7,0 0 1,-15 4 0,0 0 2,-11 12-1,0 6 1,11 4-6,1 0 1,10 1-3,4-1 0,11-8-12,19-3 0,14-7-101,1-4-5,-5 0 2</inkml:trace>
  <inkml:trace contextRef="#ctx0" brushRef="#br0" timeOffset="111318.367">1067 3236 31,'0'0'54,"0"0"2,0 0-38,0 0 2,0 0-11,-4 0 1,4 0-3,0 0 0,0 11-3,0 1 1,0 2-3,0 9 0,4-13 0,-1 13-1,1-8-1,-1-1 1,4-3 1,1 4 1,0-11 5,3-4 1,0 0-1,3-4 1,5-18-5,14-4 1,1-14-4,3-1 1,0 4-11,3-1 2,-9 2-73,2 10-4,-7-3 8</inkml:trace>
  <inkml:trace contextRef="#ctx0" brushRef="#br0" timeOffset="112958.4609">8466 3069 44,'0'0'57,"-3"-3"0,3 3-39,0-3-1,0 3-3,0-3 2,0-1-5,0-1 0,0 5-6,0 0 0,0 0-4,0 0 0,3 0 0,-3 0 0,4 0 0,-1 0 2,1 5-2,4 5 0,-4 2 0,3-5 0,1 4 0,-1-3 1,0-1-1,-7 4 0,0-3 0,0-5 0,0-3 2,7 0 0,5 0 1,7 0 0,21-26 6,4-12-1,16-5 0,10-8 1,0-2-6,1-2 0,-12 15-1,-11 6 0,-22 8-3,-4 8 0,-11 11-16,-7 7 0,-4 0-76,0 4-6,-8 14 13</inkml:trace>
  <inkml:trace contextRef="#ctx0" brushRef="#br0" timeOffset="128806.3673">18462 4196 73,'0'0'78,"-7"0"-2,3 0-57,1-7 1,3-1-14,0 5 2,18-1-1,8 0 1,15 0 1,15 4 1,29-3 0,15-5 0,29 4-5,9 0 1,2 4-5,5 0 1,-16 4-2,-22 8 1,-25-5 0,-27 1 1,-28-8-4,-20 0 1,-7 0-15,-4 0-1,-18 0-76,0 0-6,7 0 11</inkml:trace>
  <inkml:trace contextRef="#ctx0" brushRef="#br0" timeOffset="140231.0208">18381 6374 1,'-3'0'19,"-9"0"-12,5 0 1,-1 0 0,1 0 1,0 0 2,3 0 1,0 0 4,1 0 2,-1 0-3,0 0 1,0 0-8,1 0 1,3 0-5,0 0 0,0 0 0,0 0 0,0 0 1,0 0 1,0 0-3,0 0 2,0 0-2,3 0 2,9 0-1,6 0 2,0 0-3,12 0 0,-4 0 0,7 3-3,-3-3 1,3 0 0,0 0 0,1 0 0,3 0 1,-4 0 1,1 0-2,-5 0 1,1 0-2,-4 0 1,-4 0-1,4 0 1,3 0-1,9 0 1,-9 0-1,8 8 1,-7-5-1,3-3 1,-3 0 1,7 0-1,4 0 2,-12 0 0,1 0 5,-4 0-1,0 0 3,-12 0 1,1 0-2,-7 0 1,0 0-4,-5 0 0,1 0-4,-4 0 1,0 0-3,0 0 1,0 0-6,0 0 1,0 0-27,0 0-1,0 0-53,0 0-6,-7 0 31</inkml:trace>
  <inkml:trace contextRef="#ctx0" brushRef="#br0" timeOffset="142135.1297">19522 6388 13,'0'0'52,"-4"0"1,0 0-22,1 0 0,-1 0-19,4 0-1,0 0-9,0 0 0,0 0 2,0 0 0,0 7 1,0 4-1,11-3 0,8 3 0,-1-4-2,8 0 0,0-3 0,0 0-1,0 4 0,-4-8 1,8 0 0,-1 0 0,9 0-1,-5-12 1,3 6-2,2-2 0,-12 4 0,7 4 1,-7 0 0,7 0 0,-6 0 0,-6 7 0,2 4-1,-1 8 1,-4-5-1,1 5 1,3-4 0,1-4 1,2-7-1,12-4 2,4 0-3,4-4 1,7-11-1,-4-3 1,0-1-1,-8-3 1,-3 7-1,-3 1 0,-8 10-7,-19 4 2,1 0-71,3 0-5,-11 0 7</inkml:trace>
  <inkml:trace contextRef="#ctx0" brushRef="#br0" timeOffset="161230.2218">22114 9005 83,'-3'0'82,"3"0"-3,0 0-56,0 0-1,0 0-7,-4 0-1,4 0-4,0 0-1,0 0-3,4 3 0,18 1-1,8-4 0,18 0-3,15 0 2,22 0-4,11 0 1,15-7 1,8-1-1,7-2-1,-4 2 1,-18 4-2,-15 4 1,-27-4-3,-28 4 2,-23 0-10,-11 0 0,-3 8-52,-20 0-3,-3-6-28,-4 10-3</inkml:trace>
  <inkml:trace contextRef="#ctx0" brushRef="#br0" timeOffset="161622.2443">22007 9196 109,'-4'0'93,"4"0"-5,4 0-65,26-7 0,21-7-11,16 3 1,18-8-6,8 4 0,14 1-3,19-2 2,0-5-2,12 6 1,2 7-2,-7-3 0,-10-3-2,-23 10 0,-27 4 0,-24 0 1,-31 0-1,-14 0 1,-4 0-8,-15 0 1,-4 0-41,-2 0 2,5 0-61,-2 0-8,7 0 43</inkml:trace>
  <inkml:trace contextRef="#ctx0" brushRef="#br0" timeOffset="238365.6337">16262 14725 69,'0'0'69,"0"4"-2,0-1-47,0 1 0,12 0 0,36 0-1,19-1-8,29-3-1,33 0-7,23 0 0,23 0-2,6-11 0,11 7-2,-21-7 0,-12 0-4,-33 3 1,-26 5-2,-33 3-1,-30 0-4,-22 0-1,-15-7-15,-11-1-1,-8 2-46,-3-10-2,3 5 20</inkml:trace>
  <inkml:trace contextRef="#ctx0" brushRef="#br0" timeOffset="238813.6593">17881 14549 54,'-3'0'74,"-5"0"-1,0 0-44,8 0-1,0 2-17,12 14 1,25-10-8,14 6 0,1-5-3,-4 1 1,-3 3-1,-15 0 2,-16 3-1,-14 12 1,-10 4 1,-24 7 0,5 0-1,-5 0 0,1-4-2,3 3 0,15-17 1,0 0 1,1-5 0,10-10 1,0-4 0,1-8 0,-1-25 0,-4-7 1,-7-12 0,-3-7 1,-4 1 0,4-2 1,3 15-6,7 9 0,1 17-33,7 12 0,0 3-69,11 1-6,8-1 31</inkml:trace>
  <inkml:trace contextRef="#ctx0" brushRef="#br0" timeOffset="239389.6923">18718 14551 71,'8'0'84,"-8"0"-4,3 16-52,-3 2-1,4 4-18,-4 7-1,4 1-6,0 3 0,-1 0 1,-3-14 0,0 3 3,0-19 0,0-3-2,0-3 1,0-26 0,-7-5 0,7-2 0,0-5 0,18 4-6,16 4 1,6 3-32,5 15-1,-5 15-65,1 0-7,-7 0 35</inkml:trace>
  <inkml:trace contextRef="#ctx0" brushRef="#br0" timeOffset="239797.7156">19399 14603 76,'0'-7'87,"-10"-8"-4,-17 1-49,2-2-2,-9 14-15,-3 2 0,0 10-10,-3 16 1,13 4-6,6 6 1,13-3 0,4 0-1,4-14 1,8-4 0,17-15-1,-2 0 2,6-4-1,-3-14 1,4-5 0,-8 5 1,-3 8-4,-4-2 1,-4 8-8,3 4 1,5 4-33,10 14 2,-2 4-67,13 1-7,12-16 32</inkml:trace>
  <inkml:trace contextRef="#ctx0" brushRef="#br0" timeOffset="240357.7477">19926 14607 133,'0'-4'103,"-15"-3"-6,-4-1-77,-18 5 2,0 3-13,-3 3-1,2 20-7,5 2 1,4 1-2,21 0 0,8 3-2,0-10 0,22-8-2,15-11 1,0-3 0,0-24 2,0-24 1,1-12 0,-20-14 0,-11-1 0,-7-7 0,-7 4 0,-23 22 1,-3 18 2,-11 20-1,-1 21 0,4 18-2,12 22 1,17 12-1,12 4 1,19 3-1,33-1 1,7-17-2,8-4 0,11-10 0,-8-7 1,-7-4 5,-11-5 0,-11 0 4,-23 7 0,-10 4-4,-8 9 0,0-7-16,-4 10 1,-3-8-81,3-4-3,4-3-17,0-16 2</inkml:trace>
  <inkml:trace contextRef="#ctx0" brushRef="#br0" timeOffset="240534.7578">20230 14309 180,'-4'-8'116,"-8"0"-8,1 8-101,4 0 1,7 0-31,0 26 0,30 11-86,-1 0-9,5 10 18</inkml:trace>
  <inkml:trace contextRef="#ctx0" brushRef="#br0" timeOffset="241861.8337">20659 14651 55,'4'-4'69,"-4"-7"0,0-3-42,0-1 0,-8 4-7,-14 3 0,-8 1-5,-10 7 0,-5 0-6,5 7 0,2 16-7,5 6 1,18 9-3,8-6 1,7 5-1,7 0 1,15-12 0,4-6 1,8-15 0,-5-4 0,5-15 0,-8-11 0,-4-3 1,0-1 0,-15 4 3,1 8 0,-4 8-3,3 6 1,-3 4-4,-1 0 0,1 10 0,3 12 0,5 4-6,3 0 0,6-8-8,6 1 0,2-11 3,1-8-1,3 0 10,4-23 0,-7-6 9,-4 3 1,-4-3 4,-8 11 1,-6-1-8,-4 11 1,3 8-6,-7 0 0,4 8 0,4 13 0,3 5-2,-1 4 0,2 0 0,-1-12 0,-7-3 2,3-11 0,-3-4 0,-4-4 1,3-19 0,4-2 1,9 3 1,10-5 1,-4 9 0,4 12-1,3 2-2,-6 4 1,-5 0-3,-7 6 0,-3 13-12,-1 3 2,-3-3-38,3-1-1,0-6-44,8-9-5,7-3 45</inkml:trace>
  <inkml:trace contextRef="#ctx0" brushRef="#br0" timeOffset="242174.8515">21663 14567 129,'0'-4'99,"0"4"-6,-12 0-78,-9 0 1,-6 4-11,5 10 0,0 5-4,10 3 1,12 3-2,0 6 1,31-10 1,-6 5-1,2-7 2,-10 3 1,-13-12 0,-4-6 2,-33 0-15,-15-4 2,-23 0-95,-6 0-7,-5 0 4</inkml:trace>
  <inkml:trace contextRef="#ctx0" brushRef="#br0" timeOffset="261701.9685">20337 519 0,'-4'0'37,"1"0"1,-1 0-19,-4 0 2,4 0-7,4 0 0,0 0-1,0 0 0,26 0 0,23 0 1,9 0-5,17-7 0,14 1-7,7-2 1,4 2-2,15-3 0,-4 6-1,7 3 1,-10 0-1,-12 0 0,-21 0-1,-20 0 1,-18 3-6,-12 1 1,-13-4-55,-1 0-1,-11 0-2</inkml:trace>
  <inkml:trace contextRef="#ctx0" brushRef="#br0" timeOffset="262052.9886">21585 476 27,'0'0'54,"0"0"0,0 0-31,0 4 1,7 8-6,-7 2-2,4 8-3,-1 15-1,1 15-4,-4 14 0,4 7-2,7 9 0,4 3-1,-1 3 1,2 0-3,-1 5 1,6-12-4,-9 1 0,-1-16-18,-7-7 0,-4-15-64,0-14-4,0-8 19</inkml:trace>
  <inkml:trace contextRef="#ctx0" brushRef="#br0" timeOffset="262678.0243">20189 583 7,'-4'-8'54,"0"8"1,1-3-22,-1 3 0,4 0-15,0-4 1,0 4-6,0 0 2,0 7-5,0 19 0,4 12-3,-1 6 2,1 11-3,-4 11 2,4 11-4,-1 16 0,1 3-2,3 4 0,8-1-2,-3 1 0,-2-15-12,5-11-1,-7-8-37,3-14-2,-4-11-26,-3-16-1</inkml:trace>
  <inkml:trace contextRef="#ctx0" brushRef="#br0" timeOffset="263158.0517">20207 1734 62,'0'0'66,"0"0"-2,0 0-50,26 0 1,7 4-4,12 3 1,10 1 2,16-4 0,10-1 0,12-3 0,3 0-8,0 0 0,0 0-4,1-3 1,-4-1-1,-8 4 1,-4 0-1,-3 0 0,-4 0 2,-11 0 1,-3-4-1,-5-3 0,-7-1-3,-11 4 1,0 0-1,-11-2 1,-12 2 0,-2 0 0,-8 0-13,-1 4 1,-3-6-86,0-2-5,0-3 8</inkml:trace>
  <inkml:trace contextRef="#ctx0" brushRef="#br0" timeOffset="263383.0646">21763 1443 81,'-4'-4'83,"0"4"-4,0 0-55,0 4 1,1 19-15,3 9 0,0 2-45,3 6-2,5 4-54,0-7-4,-5 4 42</inkml:trace>
  <inkml:trace contextRef="#ctx0" brushRef="#br0" timeOffset="264222.1126">18970 1226 43,'-8'0'66,"1"0"-2,-4-4-42,-4 0 2,12 0-16,3 0 0,0 4 2,25 0 0,9 0-1,22 0-1,10 0-2,12 0 0,15 4-2,3-4 0,4 4-1,0 4 0,0-6-2,-15 2 0,-7 0-1,-16-4 1,-6 4-3,-12-4 1,-17 4-11,-13 3 1,-10-4-23,-4-3-1,0 0-41,0 0-3,-7-3 28</inkml:trace>
  <inkml:trace contextRef="#ctx0" brushRef="#br0" timeOffset="264846.1482">19926 1044 98,'0'0'81,"-4"0"-5,4 0-65,0 0 0,0 0-3,0 8 0,8 6-1,9 1-1,2 1-3,11-2 1,-4 0-3,-4 1 0,0 4 1,-7 3 0,-7 4 2,-5-7 0,-3-5 0,0 8 1,0 0-1,-11 0 0,-4 4-2,0 3 1,-3-6-2,-1 2 1,1-6 0,0 7 0,6-12 1,1-2 1,7-6 2,0-2-1,1-4 0,-1 0 2,1 0-1,-1-10 0,1-12 1,-1-8 0,0-7-2,0 1 0,-7-20-1,7 15 1,-3-3-1,7 7 1,-7 4-4,-1 6 0,5 9-18,3 4 1,0 7-68,0-1-2,0 4-23,-8 4-3</inkml:trace>
  <inkml:trace contextRef="#ctx0" brushRef="#br0" timeOffset="268829.3762">20763 1000 37,'0'0'59,"0"0"1,0 0-32,0 0-1,0 0-9,0 0 0,3-8-8,-3-6 0,0 3-3,0-1 2,0 9 0,0-8 0,0 7 1,0-3 1,0 0-2,0 7 0,0 0-2,0 0 0,0 3-1,0 20 2,0-5-4,0 7 1,0 2-2,0 13 2,4-2-2,4 1 1,-5-1-1,5-5 0,-5-12 0,-3-9 0,4 2 0,-4-6 0,0-5-7,3 1 0,-3-4-53,0 0 0,0 0-51,4 0-8,-4 0 58</inkml:trace>
  <inkml:trace contextRef="#ctx0" brushRef="#br0" timeOffset="269445.4114">21203 1111 49,'0'-8'74,"0"2"-1,0-2-42,0 0-2,0 8-18,0 0 0,0 0-5,0 0 2,-4-3 0,-6 3 1,-9 0 0,4 0 1,-7 0-6,3 3 0,8 8-4,4 0 1,7 3-1,0 2 1,11-1 0,12-4 0,2 0-1,-6 3 1,3 5-1,-11-4 1,-4-5 1,-3 2 0,-4 2 1,0 1 0,-7-4 0,-8 1 0,-11 6-3,7-10 0,-10 3-94,6-1-8,-6 2-5</inkml:trace>
  <inkml:trace contextRef="#ctx0" brushRef="#br0" timeOffset="271861.5496">20803 2015 127,'0'-4'104,"0"-3"-7,4 0-72,0-5 1,-1 5-13,-3 7-1,0 0-8,0 26 1,0 7-4,0 11 1,4 8-2,4 0 1,-4-4-2,6 7 0,1-12-7,1-8 1,-1-17-4,-4-11-1,1-7 7,-8-4-1,0-17 6,-11-2 0,-12-7 2,-10 13-1,0-2 1,-5 11 0,-2 8-1,3 0 1,10 15-2,13 4 1,3 0 2,11 6 1,0-10 0,18 3 0,8-3-8,4 0 0,4-12-51,2-3-1,-3 0-48,1-11-7,-4-14 57</inkml:trace>
  <inkml:trace contextRef="#ctx0" brushRef="#br0" timeOffset="272389.5798">20966 2303 117,'4'0'96,"4"0"-6,3 0-70,-1-7 0,5-8-8,-7 3 1,0 1-6,-5 0 1,-3 0-6,0 11 0,0 0-2,-3 11 0,-5 8 0,4 11 0,4-13-1,0 1 0,0 2-7,12-13 2,-2-7-6,5 0 2,4-15 4,-4-17 1,3-6 5,1-6 1,2 3 7,-5-3 0,-9 11 7,-3 7 0,0 12-7,-4 2 1,0 12-6,0 0 1,0 4-1,0 14 1,0 12-2,0 3 0,0 0-2,11 12 0,3-9-33,5 5-2,6-15-75,9 0-10,3-15 33</inkml:trace>
  <inkml:trace contextRef="#ctx0" brushRef="#br0" timeOffset="273221.6274">21526 2247 138,'0'-11'104,"-8"4"-7,-7 0-80,-3 3 1,-4 4-12,3 0 2,-3 15-6,7 14 0,-4-3-2,16-1 1,3 5 0,0-11 0,0-4 0,3-8 1,20-4-2,-1-3 1,-8-3 0,9-12 0,-12-3 2,0-8 1,-7 4 2,-4 3 0,0 8-4,0 4 0,3 7-4,1 0 1,0 0 0,3 15 0,5 3-9,-1-4 0,7-2-9,5-6 1,-5-6 7,-3 0 0,7-3 9,-8-12 1,2 1 12,-9-8 0,8 7 11,-12 0 0,1 1-10,-4 3 1,0 11-13,0-4 1,0 4-2,4 0 0,-1 7-1,9 11 1,-1-3-5,4-4 1,3-3 0,1-8 0,-1 0 4,-3 0 1,0-8 3,0-6 0,-5-8 5,-6 7 0,-4-1 1,4 6 1,-4-5-4,0 15 0,4 0-2,-4 15 0,0 15-1,0 17 0,0 9-2,0 6 1,0 5-13,4-8 0,-4-1-79,0-9 0,0-8-30,-16-9-7</inkml:trace>
  <inkml:trace contextRef="#ctx0" brushRef="#br0" timeOffset="281934.1256">21766 1155 23,'0'0'28,"0"-4"-11,0 1 0,0 3 4,0 0-1,0 0-3,0 0 1,0-4 2,0 4 1,0-4-4,0 0-2,0 4-7,0-3 1,0-1-4,0 0 2,0 0-1,4 0 2,14 4 1,5 0 1,17-2-1,12-2 1,4-4-3,15 4 0,6-3-4,12 4 0,11 3-2,3 0 1,9 0-1,-12 0 0,0 0 0,-15 0 0,-15 0 0,-21 0 1,-13 0 0,-21 0 1,-7 0-6,-8 0 0,0 0-19,0 0-1,0 0-57,0 0-4,0 0 4</inkml:trace>
  <inkml:trace contextRef="#ctx0" brushRef="#br0" timeOffset="282669.1676">22881 970 65,'0'0'75,"-3"0"-4,-1-3-47,4 3 0,0 0-8,0 0 1,4 0-5,14 0 0,-3 0-4,4 0-1,6 7-5,-10 0 1,11 4-2,-11 1 0,-4-5 1,0 1 1,-4 6 3,1-3 0,-8-3 1,0 3 2,0-4-4,-8 12 2,-2-1-5,-2 0 1,5 1-3,-8 3 1,0 4-1,8 0 1,-4-8 0,7 8 1,0-4 0,-3-7 1,-4 0 2,4-11 0,-1-4 0,4 0 1,1 0-2,-1-12 0,0-6 2,0-8 1,4-8 0,-4-2 1,-7-5-4,4 7 1,0 6-3,-1 2 0,5 3-2,-1 2 0,4 9-11,-4 5 0,4 3-43,0 4-1,0 0-59,0 0-9,0 0 47</inkml:trace>
  <inkml:trace contextRef="#ctx0" brushRef="#br0" timeOffset="289061.5334">17678 605 55,'0'0'68,"0"0"-2,0 7-44,0 20 0,-4-6-10,-11 20 1,0-1-6,4 13-1,-4-9-4,4-5 0,0 7-8,4-14 1,3-6-5,0-7 1,4-15 6,0-4 1,0-34 2,11-6 0,4-20 2,4-2 0,-1 2 8,-3 6 0,4 9 4,-8 8 0,-4 19-5,4 7 1,-4 11-4,5 0 1,-1 11-4,-4 12 1,0 13-2,4 1 1,-3 7-1,0 1 0,6-5-4,-3 4 0,-3-14-31,-1-4-1,-3-8-59,-4-3-6,0-12 35</inkml:trace>
  <inkml:trace contextRef="#ctx0" brushRef="#br0" timeOffset="289262.5449">17622 870 109,'0'0'92,"0"-3"-6,7-1-68,12-2 0,7-2-16,-4 4 1,8-3-92,6 3-7,1-7-2</inkml:trace>
  <inkml:trace contextRef="#ctx0" brushRef="#br0" timeOffset="291605.6788">18181 554 69,'0'0'81,"0"-4"-3,0 0-47,0 0 2,0 1-18,-7 3 2,-12 0-14,1 3 1,-8 12-4,4 0 0,-5 7 0,9 1 0,0 9 0,10 2 0,8-8 0,0-5 1,11-3-1,11-2 1,8-1-1,-4 0 1,-7-5 0,-4 5 1,-8 4 0,-4-5 0,-3 1 0,0-1 0,0 9 0,-10-8 0,-5 0 0,-4-8 1,11 1-1,-2-5 1,2-3-2,5 0 0,-1 0-12,0 0 1,4 0-63,0 0-4,0 0-18,4 0 0</inkml:trace>
  <inkml:trace contextRef="#ctx0" brushRef="#br0" timeOffset="291861.6935">18266 823 155,'0'-4'102,"0"0"-6,0 1-89,0-1 1,0 4-4,0 0 1,4 0-1,0 15 1,0 11-4,-4-5 0,0 5-21,3-3 1,-3-5-83,8-3-8,-8-8 16</inkml:trace>
  <inkml:trace contextRef="#ctx0" brushRef="#br0" timeOffset="292029.7031">18259 716 135,'0'-4'89,"0"1"-5,0-1-111,3 0 0,9 4-61,6 0-4,1 0 29</inkml:trace>
  <inkml:trace contextRef="#ctx0" brushRef="#br0" timeOffset="292398.7242">18474 804 118,'0'0'95,"0"0"-6,0 0-75,0 11 2,-4 8-12,0 4 1,4-10-3,0 10 0,0-8 0,0-4 0,0-4 0,0 1 0,0-8-1,0 0 0,4-8-1,7-14 0,4-5 2,7 13 0,-7 3 4,-1 4 0,1 3-2,-3 4 1,-1 8-13,0 10-1,0-4-90,-7 13-9,3-12 4</inkml:trace>
  <inkml:trace contextRef="#ctx0" brushRef="#br0" timeOffset="292989.7581">18855 483 74,'0'-3'80,"0"3"-4,0-4-53,0 4-1,0 0-14,0 0 1,-4 0-5,-3 7 0,-4 16 2,0 6 1,-4 11-1,0 8 1,1 8-4,2-1 1,5 5-2,7-5 0,0-4-1,0 1 1,15-23-1,0 1 1,3-15-6,4-1 1,-4-10-45,-3-4 0,-3 0-46,-8 0-4,-4 0 50</inkml:trace>
  <inkml:trace contextRef="#ctx0" brushRef="#br0" timeOffset="294773.8601">19066 679 35,'4'0'53,"4"0"2,3 0-33,3-4 1,1-7-4,-11 7 2,3 0-5,-3 1 0,0 3-2,-4 0 1,0 0-4,0 0 0,0 0-5,0 3 2,-4 5-4,-11 7 0,-11 0 0,0 3 0,-3 0-1,3 4 0,0 5-2,7-9 0,12-3-1,3-4 0,4 0 0,0-7 1,7-4 0,12 0 0,7 0 0,-4 3 1,-4 1 0,9 0 1,-5-4-1,4 0 1,-11 0-8,-1 0 2,1 0-16,-7 3-1,-4-3-74,-4 0-7,0 0 14</inkml:trace>
  <inkml:trace contextRef="#ctx0" brushRef="#br0" timeOffset="295189.8839">19181 664 78,'0'-8'83,"0"5"-4,0-1-55,0-3 0,0 4-11,0 3 0,0 0-4,0-4 0,0 4-2,0 0 0,4 0 0,0 4 1,-4 10 1,0 1 0,0 14 0,0 1-1,0 3-3,-4 1 1,4-2-3,-4 5 1,4-4-2,0-3 1,0-4-2,0-8 0,0-2-11,0-2 0,0-3-70,0-3-2,0-5-28,4-3-3</inkml:trace>
  <inkml:trace contextRef="#ctx0" brushRef="#br0" timeOffset="296204.942">19433 653 4,'0'0'46,"0"0"0,0 0-20,0 0-1,0 0-15,0-7 0,0 0 4,0 3 0,0-4 6,0 4 0,0 4-1,0 0 0,0 0-6,0 0 1,0 0-7,0-2 1,0 2-4,0 0 1,0 0-2,0 6 0,0 9 1,0-4 0,0 11 1,-4 0 1,1 4 0,-5 7 0,4 5-2,1 2 1,3-7-4,0 0 1,0 1-2,0-9 1,7-3-2,1-3 1,6-12-3,1-3-1,-4-4-8,8 0 1,-5-7-23,1-16-1,0 5-55,-7 4-7,-1-9 28</inkml:trace>
  <inkml:trace contextRef="#ctx0" brushRef="#br0" timeOffset="296446.9558">19370 812 87,'0'0'87,"0"0"-3,0 0-57,0-4-1,15 0-16,-1 0 0,13-2-16,6 6-1,-7-4-82,0 0-7,-4 0 4</inkml:trace>
  <inkml:trace contextRef="#ctx0" brushRef="#br0" timeOffset="297125.9946">19670 519 54,'0'0'76,"0"0"-1,0-3-39,0 3-2,0 0-13,0 0-2,8 0-4,3 0 0,11 0-1,0 12 1,0 2-4,4 9-1,0 10-5,-3 11 1,-13 4-1,-3 8 0,-7 2-1,0 5 1,-10-7-1,-9-5 0,-7-6 1,0-5-2,-3-18-4,3-4 1,0-6-20,11-8 1,7-4-94,-3 0-8,11 0 12</inkml:trace>
  <inkml:trace contextRef="#ctx0" brushRef="#br0" timeOffset="303773.3748">22540 383 126,'0'-2'89,"0"-3"-4,0 5-80,0 0 1,0 0-2,0 0 0,4 0 1,-4 5-1,3 4-2,1 7 0,8 2-1,-9-3 0,5 0-1,-1 0 1,4-4-1,0-11 1,8 0 0,-4-11 0,-1-4 0,-2-4 0,6-10 2,-3 6 0,0 9 3,0 3 0,-8 0-2,-3 7 0,-4-3-2,0 7 0,3 0 0,1 0 0,0 4-1,-1 14 1,1-4-1,0 1 0,3 15 0,-3-8 0,4 8 1,-5 7-1,1-4 0,-4 3 0,0-2 0,0 3 0,0-8-1,0 1 0,-4-5-1,-11-7 0,0-2 0,1-5 1,-1-11 0,-11 0 0,11-15 0,0-7 0,8-7 0,7 3 0,0-4 0,19 12 0,-1 0 0,4 2 0,-10 9 0,-5 3 0,-4 0-7,1 4 1,-4 0-70,0 0-4,0 0-25,0 4-2</inkml:trace>
  <inkml:trace contextRef="#ctx0" brushRef="#br0" timeOffset="304181.3982">22988 583 106,'0'0'88,"0"-8"-4,0 5-69,0 3 1,0 0-10,-7 0 1,-4 11-6,4 0 1,-1 4-1,4 3 0,4 4 0,0-11 1,4 8-1,4-4 0,-1 0 2,1-1 1,-8 1 5,0-5 0,0-2-1,-4-4-1,-7 0-13,-1-4 2,-6 0-63,11 0-5,3 0-30,4 0-3</inkml:trace>
  <inkml:trace contextRef="#ctx0" brushRef="#br0" timeOffset="304533.4183">23207 594 133,'0'0'95,"-4"0"-7,-11 0-78,1 0 0,-5 0-6,1 7 1,7 9-4,0 2 1,11 0-1,0-3 0,3 3-1,16 1 0,-1-4 0,-3-1 0,-7-2 2,-8 2 0,0 5-4,-4-8 1,-15-7-42,1 2 0,-1-2-55,0-4-5,12 0 45</inkml:trace>
  <inkml:trace contextRef="#ctx0" brushRef="#br0" timeOffset="304957.4426">23522 417 88,'0'-7'91,"0"-1"-5,0 1-59,-7 2-2,3-2-16,-4 7-1,-3 0-6,-7 7 1,3 20-2,4 2 1,-7 19-1,3 0 0,3 4 0,5 3 0,7-7-1,0-7 1,7 0 0,12-12 0,3-3-1,-3-8 0,3-9-8,-4-9 1,-6 0-55,-9 0-1,1 0-31,-4-9-3</inkml:trace>
  <inkml:trace contextRef="#ctx0" brushRef="#br0" timeOffset="305789.4902">23774 516 41,'0'-4'75,"0"-2"-1,0-6-29,0 1-1,0 4-20,0-4 0,0 7-15,0 4 1,0 0-8,0 0 0,0 22 0,-4 1 1,-3 6 1,3 8 0,4 0-2,0 3 2,0-3-7,11-11 2,4-4-24,-1-8 0,2-2-71,-9-8-10,1-4 23</inkml:trace>
  <inkml:trace contextRef="#ctx0" brushRef="#br0" timeOffset="305982.5012">23692 609 118,'0'-4'103,"4"0"-8,11 1-71,4-1 1,-5 4-25,5-8 0,6-3-67,-6 4-3,4 4-34,-2-1-2</inkml:trace>
  <inkml:trace contextRef="#ctx0" brushRef="#br0" timeOffset="306213.5144">24030 446 152,'0'0'111,"6"0"-9,13 0-77,0 0-1,10 8-9,1 14 0,-8 8-7,1 10 1,-20 8-5,-3 11 0,-26 11-37,-14 1 0,-24 2-89,-17-6-9,-8-5 30</inkml:trace>
  <inkml:trace contextRef="#ctx0" brushRef="#br0" timeOffset="311988.8446">21444 3022 0,'0'0'46,"3"0"3,1 0-9,8 0-2,-5 0-15,4-11 1,0 4-11,0-1 1,-11 8-6,0-3 1,-7 3-3,-23 0 1,-6 0 2,-9 3 2,-7 8-5,11 12 1,4-5-7,12 8 1,13 0-2,12 4 1,4-5 0,25 5 1,12-4 0,4-8 1,-1-7 3,-7-7 2,-11-4-1,-4 0 1,-10-15-16,-5-3 1,-7-8-70,0-4-4,0-7-9</inkml:trace>
  <inkml:trace contextRef="#ctx0" brushRef="#br0" timeOffset="312236.8588">21399 2845 121,'-3'-4'101,"3"4"-7,-4-3-71,0 3 0,1 0-12,-8 3 1,3 20-6,1 14 1,3 14-4,4 8 1,0 19-4,0 4 1,0 2-34,0-3 1,4-18-76,3-12-8,1-10 31</inkml:trace>
  <inkml:trace contextRef="#ctx0" brushRef="#br0" timeOffset="312525.8755">21755 3126 136,'4'0'105,"0"0"-8,3 0-80,8 0 1,3 0-18,-3 0 1,11 0-53,-4 0-1,-7 0-51,0 0-5,-4-4 56</inkml:trace>
  <inkml:trace contextRef="#ctx0" brushRef="#br0" timeOffset="312684.8846">21833 3225 149,'0'0'104,"0"0"-7,11 0-96,8 0 0,-1 0-98,4 0-7,5 0 3</inkml:trace>
  <inkml:trace contextRef="#ctx0" brushRef="#br0" timeOffset="313590.9364">22344 3192 78,'-4'0'88,"-3"0"-4,4 0-56,3 0-1,0 0-13,0 0 2,0 0-4,3 0 0,19 0-6,1 0 1,6 0-4,1 0 1,-1 0 1,-7 0-1,1 0 1,-16 0 0,1 0-3,-4 0 0,-4 0-18,0 0-1,0 0-44,0 0-2,0 0-33,3 0-5,1 0 53</inkml:trace>
  <inkml:trace contextRef="#ctx0" brushRef="#br0" timeOffset="314692.9994">23070 2945 43,'0'-5'65,"0"2"-1,4 3-33,0-4 0,-4 2-9,3 2 0,-3-5-10,4 5 1,-4 0-4,0 0 2,0 0-4,0 11 1,-11 4-4,-19 8 0,1-2 0,-8 13 0,-1-4 0,5-1 0,4 4-1,14-18 2,3 3-1,12-6 0,0 1-1,19-4 2,-1-2-3,9-3 1,-2-4-1,1 0 1,4 0-1,-11 0 1,3-4-1,0 0 0,-11-3-6,0 2 0,-11 2-23,0-3 0,0 2-75,0-1-9,0-2 20</inkml:trace>
  <inkml:trace contextRef="#ctx0" brushRef="#br0" timeOffset="315221.0296">23092 2945 98,'0'-5'91,"0"2"-5,0-1-62,0 2-1,0-7-11,0 6 1,0 3-2,0-6 1,0 6-2,0-5 2,0 5-4,4 0 0,-4 0-2,0 0 1,0 11-1,0 1 0,0-3 1,0 14 0,0-4 1,0 3 0,0 11-2,0-1 1,-4 6-4,4 10 1,-4 0-3,1-4 1,3 5-1,0-9 1,0-14 0,0 3 1,0-13 0,0-3 0,0-4-9,0-6 0,0-3-29,0 0 0,0 0-87,0-7-9,0-7 23</inkml:trace>
  <inkml:trace contextRef="#ctx0" brushRef="#br0" timeOffset="316005.0745">23381 3111 74,'0'0'82,"0"0"-3,-3-4-44,-1 4-1,4-3-7,-4-1-1,4 0-8,0 4 1,0 0-5,0 0 1,0 0-2,0 0 1,11 8-7,7 6 1,1 5-5,7-1 1,-4 12-2,4 0 1,-7-1-3,0 0 0,-5-4-14,1 2 0,-4-8-29,-7-8-2,-4-11-65,0 0-11,0 0 30</inkml:trace>
  <inkml:trace contextRef="#ctx0" brushRef="#br0" timeOffset="316270.0896">23551 3092 151,'0'-3'109,"0"-1"-8,0 0-82,0 1 1,0 3-10,0 0 0,-7 3-5,-4 16 0,-11 14-4,-4-4 1,-8 16-27,9-5 0,2 9-89,1-13-7,7-6 21</inkml:trace>
  <inkml:trace contextRef="#ctx0" brushRef="#br0" timeOffset="317029.133">23811 3019 110,'0'0'87,"0"0"-3,0 0-67,0 0-1,0 0-3,0 0 0,0 0-6,4 0 1,-1-8-3,9 4 0,-6 1 1,6-5-1,-1 5 3,0-4-1,-7-1 2,3-3 0,-3 4 0,-1-1 0,1 5-3,-4 3 1,4 0-2,-1 0 0,-3 0 0,0 3 1,0 20 0,0-5 1,0 8-1,0 6 0,0 6-2,0 10 0,0-5-1,-3 2 1,-1 3-1,4-4 0,0-10-2,0-9 2,0-6-6,0-7 1,0-6-14,0-2 1,0-4-37,-4 0 0,1 0-65,-1-4-10,-3 2 37</inkml:trace>
  <inkml:trace contextRef="#ctx0" brushRef="#br0" timeOffset="317255.1459">23796 3420 121,'-4'0'106,"4"0"-7,0 0-65,0 0 2,19 0-18,3 0 1,0 0-23,4 0 1,-4 0-111,-3 0-6,-5 0-2</inkml:trace>
  <inkml:trace contextRef="#ctx0" brushRef="#br0" timeOffset="319302.263">24344 3203 68,'0'0'90,"0"0"-4,0-3-45,0-1-1,4 0-23,-1 4 1,5 0-10,-1 0 0,-3 0-6,0 23 1,0 6-1,-1 5-1,1-2-1,-4-2 1,0-8 1,0-4 0,0-7 1,0-7 0,0-4-2,0 0 1,0-19-1,0-10 0,0-8-1,3 5 1,12-6-2,4 9 1,-5 3-6,-6 8 0,-1 10-32,1 4 2,-1 4-66,5 0-8,6 0 33</inkml:trace>
  <inkml:trace contextRef="#ctx0" brushRef="#br0" timeOffset="320077.3074">24696 3251 116,'22'-4'93,"-14"1"-5,-1-1-75,-4 0 2,-3 1-9,0 3 0,0 0-1,-7 0 1,-4 0-3,-4 7 0,-3 8-1,3 0 0,4 6 3,0-10 1,7 12 2,4-12 2,0 0 0,0-7 0,7 0-3,1-4 1,3 0-7,0 0 1,0 0-5,4 0 1,-4 0-7,-3 0 0,-1 0-19,4 0 1,8 0-17,-4 7-2,-5-3 19,17 6-1,-6-10 46,2 0 0,3 0 19,-4 0 0,7-18-8,-14 4 1,4-5-15,-4-4-1,-4 9-10,-8-4 1,-3 10-4,0 5 0,0 3-1,0 0 0,0 3-1,0 13 1,0 2 0,0 3 0,0-6 2,0 0 0,0-7 1,12-8 0,3 0 0,-1-4 0,-3-18-1,-7-11 1,0-8-3,-4 1 0,-4-8-14,-11 7 1,-14-4-99,6 12-6,-14 7 6</inkml:trace>
  <inkml:trace contextRef="#ctx0" brushRef="#br0" timeOffset="325454.6149">21744 4270 48,'0'0'65,"0"0"-1,-4 0-40,4 0 0,-3 0-8,-1 0-1,1 0-2,3 4 0,0-2 2,0-2-1,3 4 1,11 0-1,5-4-5,0 0 1,-1 0-6,1 0 1,3 0-4,-3 0 0,-8 0-3,-4 0-1,-3 0-11,-4 0 1,0 0-45,0 0-2,0 0-32,-4 0-3</inkml:trace>
  <inkml:trace contextRef="#ctx0" brushRef="#br0" timeOffset="325829.6364">21733 4443 100,'0'0'85,"0"0"-5,0 0-61,0 0 0,4 0 1,6 0 0,6 0-5,6 0 1,-4-4-11,1 1 2,6-1-13,-9 4 1,-1 0-34,-5 0 0,5 0-62,-11 4-6,0-1 37</inkml:trace>
  <inkml:trace contextRef="#ctx0" brushRef="#br0" timeOffset="331204.9438">22233 4358 29,'0'0'62,"-3"0"3,-1 0-27,4 0 0,-4 0-13,4 0 1,0 0-8,0 0 0,0 0-3,0 0 0,0 0-4,0 0 1,18 0-6,8 0 1,7-4-4,-6 1 0,6 0-2,-11 3 0,4 0-3,-11 0 1,-4 0-14,-7 0 1,-1 0-64,1 0-5,-4 0-17,0 0 0</inkml:trace>
  <inkml:trace contextRef="#ctx0" brushRef="#br0" timeOffset="332789.0344">22955 4082 52,'4'-4'79,"0"4"-1,-1-4-37,1 0-2,0 4-20,-4 0 0,0 0-12,0 0 0,0 0-3,0 12 0,-15 10-3,-7 3 1,-4 5-1,-7 4 0,3-5-1,-7 1 1,11 2-2,0-13 1,11 3 0,11-7 0,4-7 3,0-5 1,11-3 7,8 0 0,7 0-2,4 0 1,3 0-12,-7 0 1,4 0-42,-12 0 1,0 0-63,-10 0-10,-4 0 43</inkml:trace>
  <inkml:trace contextRef="#ctx0" brushRef="#br0" timeOffset="333077.0508">22955 4111 118,'0'-7'107,"0"3"-6,0 0-69,0 4 2,0 0-16,0 0 1,0 8-4,0 17 0,4 16-8,3 7 1,-3 8-6,0 3 1,-4-1-13,0 1 1,4-3-54,-1-12-2,1-18-53,-1-4-11,-3-22 61</inkml:trace>
  <inkml:trace contextRef="#ctx0" brushRef="#br0" timeOffset="333406.0697">23299 4210 127,'0'0'112,"0"0"-8,4 0-66,4 0 1,3 8-19,15 11 1,4 2-14,10 9 1,-7-4-16,1 0 1,-8-8-46,-11 5-1,-1-13-64,-3-2-9,-11-8 47</inkml:trace>
  <inkml:trace contextRef="#ctx0" brushRef="#br0" timeOffset="333629.0825">23499 4203 149,'0'-4'113,"0"1"-9,0 3-79,0 0-2,0 0-13,-3 0 1,-23 22-6,0 8 0,-7 10-20,-4 1 0,7 3-100,-3-3-8,7-8 9</inkml:trace>
  <inkml:trace contextRef="#ctx0" brushRef="#br0" timeOffset="333958.1013">23788 3960 203,'0'-4'123,"0"4"-7,0 0-104,0 0 1,4 4-5,0 14 1,7 16-7,-11-5 1,8 8-23,-5 8 0,-3-5-105,4-4-7,-4-6 10</inkml:trace>
  <inkml:trace contextRef="#ctx0" brushRef="#br0" timeOffset="334733.1456">24033 4111 159,'7'-11'110,"4"0"-8,4-4-90,0 4 0,0-15-8,0 7 0,-4 1-1,-11 0 1,0 7-2,-4 4 1,-15 3-1,1 4 1,3 0-1,0 7 1,4 11-2,11 9 1,0 2-2,15 4 1,4 4-3,-8-4 0,-8-7 0,-3 0 0,0-4 2,-14-7 0,-9-4 0,-2-7 0,6-4-1,8-8 1,7-10-1,4-8 0,7-4 0,16 1 1,14 3 3,0-3 0,0 14 6,-4 0 1,-7 0-1,0 8 1,-18 7-5,-1 0 0,-7 4-3,0 21 0,0 1-2,0 15 0,0-4 0,0-4 0,0-4 0,7-10 1,12-8 0,7-11 0,0 0 0,3-15 1,-3-15-1,-4-6 1,-3-9-2,-11 5 1,-8 3-4,0 1 1,-4 9-10,-11 12 0,-3 12-39,3 3-1,3 0-63,1 7-10,7 0 42</inkml:trace>
  <inkml:trace contextRef="#ctx0" brushRef="#br0" timeOffset="335062.1645">24492 3860 152,'7'-15'103,"-3"8"-7,-4 3-89,0 4 1,0 0-6,0 0 0,0 0-1,4 0 0,-4 11 3,4 0 1,-4 4 6,4-4-1,-1-4-2,5 1 1,-1-8-16,-4 0 0,9 0-54,-12-4 1,0-7-47,0-7-8,-30 7 58</inkml:trace>
  <inkml:trace contextRef="#ctx0" brushRef="#br0" timeOffset="335430.1855">23911 4484 163,'0'0'114,"0"0"-8,4 0-85,25-4 1,8-3-4,18-4 0,24 3-7,5 1 1,-13 3-14,-30 0 1,-8 4-28,-7 0 0,7 0-93,0 0-8,-29 11 19</inkml:trace>
  <inkml:trace contextRef="#ctx0" brushRef="#br0" timeOffset="335718.202">24063 4731 201,'0'4'123,"0"3"-6,-4 7-103,4 5 1,-4 11-8,4 7 1,0-7-9,0 6 0,0-14-22,0 4 1,0-7-82,0-8-3,4-11-9</inkml:trace>
  <inkml:trace contextRef="#ctx0" brushRef="#br0" timeOffset="335965.2161">24236 4720 193,'8'-7'133,"-1"-1"-7,8 1-102,-3 7 1,-5 0-21,-4 7 2,8 26-6,-11 4 0,0 7 0,0 0 0,0-3 0,0-7 0,-11-1-36,8-8 1,3-13-96,-4-5-8,-3-7 28</inkml:trace>
  <inkml:trace contextRef="#ctx0" brushRef="#br0" timeOffset="336190.229">24078 4709 185,'0'0'123,"21"0"-6,16-4-99,8 4 0,10-7-30,-3 3 1,0-3-110,-18 3-6,-16 0 7</inkml:trace>
  <inkml:trace contextRef="#ctx0" brushRef="#br0" timeOffset="343421.6425">21133 5912 73,'4'-4'89,"-4"4"-4,3 0-48,4-3-2,-7 3-18,0 0-1,0 3-8,0 23 1,0 15-6,-10 14 1,-1 3-3,-4 6 1,3-1-7,-2-12 0,3-5-17,0-11 2,7-20-14,4-7 1,0-8 7,0-19-1,11-29 24,8-7 1,-1-4 30,-3-11 0,10 7 12,-6 12-2,-7 9-12,6 17 2,-7 10-14,-4 12 0,-3 3-6,0 0 0,4 18-3,2 15 0,1 8-3,1 7 0,3 11-7,-5 0 1,1-11-25,-3 0-1,-4-8-82,-1-10-8,-3-19 20</inkml:trace>
  <inkml:trace contextRef="#ctx0" brushRef="#br0" timeOffset="343606.6532">21107 6192 154,'0'-3'109,"0"3"-9,0-4-85,19 0 0,10 4-30,8 0 2,4 0-92,0 0-7,-4 0 12</inkml:trace>
  <inkml:trace contextRef="#ctx0" brushRef="#br0" timeOffset="344316.6938">21763 5897 96,'0'-3'94,"0"3"-4,0 0-65,0-4 1,-4 0-17,-15 4 1,-7 0-5,-3 15 0,-1 7-3,8 4 1,7 0-3,11 7 0,4 0 0,4-2 1,15 1-1,3-6 2,-3 4-2,6-5 1,-6-7-1,-4 5 1,-15 2-1,0-2 1,0-1 0,-15 0 1,0-8 0,0 1 0,-3-7-1,7-8 1,3 0-2,0 0 2,1 0-6,0 0 2,0-4-26,-1 0 2,4-7-75,4 7-6,0 0 23</inkml:trace>
  <inkml:trace contextRef="#ctx0" brushRef="#br0" timeOffset="344582.709">21940 6207 159,'0'0'113,"0"-4"-8,0 4-84,0 0 0,0 0-11,7 0 1,1 15-8,-4 11 1,0 0-13,-1 0-1,-3-4-61,4 4 0,-4-15-42,0-7-8,0-4 69</inkml:trace>
  <inkml:trace contextRef="#ctx0" brushRef="#br0" timeOffset="344749.7186">21966 6052 138,'0'-7'103,"4"-4"-7,0 0-85,0 0 0,-1 11-31,1 0 0,3 14-77,8 12-7,0-6 19</inkml:trace>
  <inkml:trace contextRef="#ctx0" brushRef="#br0" timeOffset="345116.7395">22140 6215 129,'0'0'104,"0"3"-7,4 9-77,-4 6 1,3 4-15,-3 4 1,0 0-4,0 3 0,0-14 1,0-4 0,0-7-2,0-4 1,0 0-3,8-19 0,7-7 1,7-2 0,4-6 5,3 19 0,-2 4 0,-2 7 1,-10 4-9,1 11 1,-2 8-35,-7 10-1,-3-4-74,0 2-9,0-12 33</inkml:trace>
  <inkml:trace contextRef="#ctx0" brushRef="#br0" timeOffset="345852.7816">22803 5801 109,'0'0'93,"0"-4"-5,-7 1-66,-4-1 0,-11 4-10,-1 0 1,5 19-3,-16 13 0,1 24-2,8 10 0,-6 16-5,20-1 1,8 8-3,3-8 0,11-7 0,23-7 0,-9-13 0,8-13 0,-3-15 0,-11-12 1,-8-10-12,0-4 1,-11 0-44,0-10 0,0-9-49,0-3-8,-8-4 47</inkml:trace>
  <inkml:trace contextRef="#ctx0" brushRef="#br0" timeOffset="346276.8059">23078 6005 136,'3'-4'104,"4"0"-7,-3-7-81,0 7 1,-4 4-12,0 0 0,-11 4-1,-19 15-1,-10 13-1,-1 3 0,-7 4-1,3-2 1,12 4-1,3-15 1,15-1 1,15-10 0,12-4 0,28-11 1,4 0-2,8 0 0,-7 0-2,-11 0 0,-1 0-11,-11 0 0,-15 0-71,0 0-1,-7 0-24,0 0-5</inkml:trace>
  <inkml:trace contextRef="#ctx0" brushRef="#br0" timeOffset="346532.8205">23081 5986 155,'0'-11'115,"0"7"-7,0-4-80,0 8-1,0 0-9,0 19 1,0 11-7,0 14 1,0 7-8,4 5 0,3 3-13,0 0 1,9 4-45,-5-22 1,0-12-73,0-11-10,-4-18 43</inkml:trace>
  <inkml:trace contextRef="#ctx0" brushRef="#br0" timeOffset="346844.8384">23378 5949 150,'0'-8'117,"0"-2"-8,0-5-83,0 7 0,-8 8-16,4 4 1,-3 22-3,-1 18 0,8 8-4,0 6 1,0 2-3,0 3 1,0-12-5,12-5 0,-5-11-10,4-16 0,7-11-22,-2-8 1,-1 0-55,-1-19-5,-7-14-4,-7-12-4</inkml:trace>
  <inkml:trace contextRef="#ctx0" brushRef="#br0" timeOffset="347021.8484">23274 6072 134,'-8'0'108,"5"0"-7,3 0-74,0 0 0,3 6-27,19-3 1,5 2-68,6-3 0,-3-2-41,7 0-6,-4 0 72</inkml:trace>
  <inkml:trace contextRef="#ctx0" brushRef="#br0" timeOffset="347452.8732">23611 6197 126,'0'0'103,"0"0"-6,0 0-70,0 0 3,4 0-12,11 0 0,3 0-6,4 0 1,4 0-4,8 0 1,-1 0-5,0 0 1,1 0-4,-13 0 0,-9 0-3,-5 0 0,-7 0-19,0 0 2,0 2-105,-7-2-5,-5 0 9</inkml:trace>
  <inkml:trace contextRef="#ctx0" brushRef="#br0" timeOffset="349132.9693">23748 6096 68,'0'0'70,"0"0"-1,0 0-57,0 0-1,0 0-10,0 0 0,0 0 7,0 0 1,0 0 8,0 0 0,0 0-3,0 0-1,0 0-7,0 0 1,0 0-4,0 0 0,0 0-1,-4 0 0,4 0-1,0-4 1,0 4 0,0 0 1,0 0 3,0 0 0,0 0 2,0 0 1,0 0-4,0 0 0,0 0-5,0 0 1,0 0-1,0 0 0,0 0 3,0 0-1,0 0 1,0 0 0,0 0-1,0 0 0,0 0-1,0 0 0,0 0 1,0 0 1,0 0 3,0 0 0,0 0 0,0 0 0,0 0-3,0 0 0,0 0-1,0 0 1,0 0-1,0 4 1,0 0-2,0 0 1,0 3-1,0 4 1,0 1-1,0-1 1,4-4-1,-4 4 0,0 4 0,0 4 0,0-1 0,0 11 0,0-3 0,3-7 0,5 4-1,-4-9 1,3-4 0,-7 5 0,4-11-1,-4-4 1,4 0-10,-4 0 0,3 0-32,-3-11-1,4-5-70,-4 14-10,0-2 31</inkml:trace>
  <inkml:trace contextRef="#ctx0" brushRef="#br0" timeOffset="352797.1787">24403 6185 48,'0'0'69,"4"0"-1,7-15-41,-3 8 0,6-4-12,-10 7 0,0-3-3,-4 3-1,0 1-3,0-5 0,-15 4-3,-19 4 1,-6-3-1,-8 3 0,3 0-2,5 0 0,-1 0-3,11 15 1,11 3-2,9 11 1,6-3 0,4 4 0,4-1 1,14-10 0,12-1 1,11-9 1,-5-7 1,16-2 1,-7 0 2,-5-6 0,-13-17 0,-6 12 0,-13-4-6,-4 4 2,3 3-26,-3-6 2,0-5-80,-4 4-8,-4-14 18</inkml:trace>
  <inkml:trace contextRef="#ctx0" brushRef="#br0" timeOffset="353181.2008">24340 5990 107,'0'-4'97,"0"0"-4,0-3-63,-4 3 0,4 0-13,0 0 0,0 4-9,0 0 0,0 0-3,-3 0 1,3 12-1,-4 10 1,1 7-2,-5 5 1,8 13-3,-3 6 1,-1 5-1,0 1 0,0 11 0,0-11 0,4-10-3,0-9 1,4-10-10,4-15 1,-4-8-26,-1-7-1,-3 0-72,0 0-10,0-15 25</inkml:trace>
  <inkml:trace contextRef="#ctx0" brushRef="#br0" timeOffset="353717.2315">24626 5934 152,'3'-22'113,"1"7"-9,-1 4-78,9 4-1,-1-1-9,4 8 0,3 0-8,8 11 1,-8 12-5,12 10 1,-8 11-2,5 4 0,-13 10 0,-3 10 0,-11 2 0,0 4 0,-7-4-1,-19-1 1,-7-2-3,-5-11 1,9-4-10,-8-12 0,11-7-42,0-7 1,11-11-73,4 0-9,4-12 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24:14.94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9385 3051 10,'0'0'41,"-4"-3"2,4-12-27,0 1 1,0-5-10,8 8 0,3-3-1,0-1 1,0-8-3,4-1 1,4 1-4,6-7 0,12 1 0,-3-5 0,6 1 1,5-4 0,3 10-1,0-5 0,8 10-1,-1 3 1,1 1-1,3-4 0,7 6 0,-6-2 0,3 1 0,3 5 0,-7 5 3,1 3 0,-4 4 1,-1 0 0,5 11-3,-2 7 2,5 2-3,1-7 1,-1 3-2,-1 2 1,5 0-2,-8 1 2,5 3 2,-9 3-1,0 5 0,-3 8 1,7-2-1,-7 5 0,0 3-1,-4 11 2,4-6-2,-11 2 0,3-7 0,1 8 0,-4-5 0,-4 9 1,-8 6 0,1 6 0,-12 2 0,-3 7 0,-7-6-1,3 6 0,-4 1-3,0 3 1,-3-4-2,-4 4 1,0 4 2,0-7 1,0-1 1,0 4 0,-11 4-1,-11 0 1,3 0 0,-18 4 0,1-4 0,-9-5 1,-3 9 0,-4-8 0,0-3 3,4-13-1,0-4-1,-4-14 2,0 1-3,0-11 0,-7-4-2,-1-7 2,-6-7-2,-8-1 0,3-11 0,1-7 0,-4 0 0,4 0 1,-8-10 0,0-9 0,0 1 0,1-5 1,-4-2-1,6-12 0,1 0-1,0-8 0,0-2 1,7-6 1,-3 2 2,7-5 1,4-10 2,7 3-1,0 1-1,8-8-1,3-4-2,-4 4 1,4-11-3,5 7 1,-1-4-2,-4 4 1,11-3 0,1-1 0,-5 1 0,12-4 0,3-8 0,5 4 0,3-3 0,3-1 0,4 5 0,4-12 1,0 3 1,12-3 0,9 0-2,17 1 0,10-2-13,26-10 1,18 4-68,23 3-3,30 4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27:29.3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20555 13684 51,'0'0'63,"0"-7"-1,0 7-35,0-4 0,0 4-3,0-4 0,0 4-14,-4 0 1,0 15-6,1 5 0,-4 19-1,3 10 0,1 13-3,3 16 2,0 3-3,0 3 1,0-2-7,0-12 1,0-4-38,0-10-2,0-16-42,-4-11-4,-4-21 46</inkml:trace>
  <inkml:trace contextRef="#ctx0" brushRef="#br0" timeOffset="448.0256">20574 13754 89,'-11'0'81,"-1"0"-4,-2 0-65,-1 4 1,0 15-10,-3 6 1,-5 2-3,4-5 1,-2-5-2,-2-5 1,12-12-2,11 0 1,0-15-1,0-15 0,11-7 3,19 1 0,-4 5 12,0 4-1,-8 7 5,-7 2-1,-7 14-5,4 4 2,-4 15-8,-1 18 2,4 11-18,4 0 0,8-3-46,3-8-2,0-10-42,1-16-3,-13-7 54</inkml:trace>
  <inkml:trace contextRef="#ctx0" brushRef="#br0" timeOffset="617.0353">20474 13788 121,'0'4'93,"0"-1"-5,11 4-78,11-3 1,11 7-91,5-11-4,6 0-13</inkml:trace>
  <inkml:trace contextRef="#ctx0" brushRef="#br0" timeOffset="1312.075">21755 13898 129,'0'-3'99,"0"-1"-8,0 4-72,0 0 0,0 0-6,0 22 1,0 18-8,0 13 1,4 14-4,0 13 1,-1 5-2,-3 4 0,4-1-8,-4-11 1,0-10-60,0-15-1,0-23-43,0-14-5,0-15 71</inkml:trace>
  <inkml:trace contextRef="#ctx0" brushRef="#br0" timeOffset="1760.1006">21699 13883 107,'0'0'93,"0"0"-5,0 0-68,-3 12 0,-5 10-15,-6 11 1,3 0-5,3-3 0,-3-5-3,4-6 1,0-7-3,7-12 1,0 0 1,7-31 0,15-1 5,-3-14 1,14 14 9,-11-5 1,-4 8 3,-3 9 1,-3 7-8,-2 13 0,1 0-6,-3 13 1,7 17-6,7 7 0,-3 7-24,-1-3-1,-7-4-83,8-4-10,-16-3 21</inkml:trace>
  <inkml:trace contextRef="#ctx0" brushRef="#br0" timeOffset="1945.1112">21647 14108 152,'0'0'118,"8"0"-9,11 0-87,18-7-1,-1-3-41,16-6-1,-4 10-90,-3 1-8,-4 2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28:27.7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6600 3565 18,'-8'-4'40,"-11"4"0,-2 0-29,-6 0 0,-2 0-7,-8 11 1,-4 4-4,0 18 2,-7 4 2,4 15 3,-1 11 2,1 14 0,7 15-4,-4 26 0,8 1-6,3 6 0,8 4-2,14 0 0,8-11 1,4-18 1,26-12 1,18-21 1,11-15-2,8-30 1,11-22 0,7-12 0,4-35 5,3-17-1,1-20 8,-11-12-1,-5-3 3,-18-15-1,-7 3-1,-22 4 0,-8 3-3,-14 4 0,-8 8-4,-12 1-1,-17-2-3,-15 4 0,-1 0-6,-14 15 1,-8 16-32,0 20-1,-10 28-49,-12 10-2,-7 29 33</inkml:trace>
  <inkml:trace contextRef="#ctx0" brushRef="#br0" timeOffset="4648.2659">10352 4022 44,'0'0'56,"0"-4"1,0 2-42,0-2 0,0 4-4,0 0 1,3 0-3,4 0-1,1 4-4,-5 10 1,-3 8-3,0-7 0,4-4 3,4 4 1,3-8 8,0-3 1,11-4-3,1-11 0,14-19-9,7-15 1,4-2-10,4-5 1,-4 1-32,-7 6-1,-11 16-45,-12 11-4,-11 14 33</inkml:trace>
  <inkml:trace contextRef="#ctx0" brushRef="#br0" timeOffset="7344.4201">9966 5635 23,'0'-3'38,"0"-5"1,0 5-31,7-5-1,1 8 9,-4-3 2,-4 3-2,0 0 0,0-4-10,0 4 1,0 0-6,0 0 1,0 0-3,0 0 1,0 0 0,0 0 1,0 0 0,0 0 2,0 0-3,0 0 1,-4 0-2,0 0 1,4 0-1,0 0-1,0 0 2,0 0 0,-4 0 0,1 0 2,-8 0-2,0-5 1,-4-2 1,-4-4 0,1-3 0,-1-1 1,1 0-3,-4 1 1,-8-5-1,-4 0 0,-2 1 0,-9 0 1,-7-1 2,1 8 2,-9-7 0,-3-1 2,1 8-5,-2 4 2,-3 7-4,-2 0 0,-2 7 0,-3 12 0,0 3 0,-4-8 0,0 9 0,5 2 0,-6 1 0,-2 0 0,14-3-2,4 2 2,8-3-1,10 8 1,-3-8 0,0 15 0,-1-1 0,1 6 0,4 2 0,0-3 1,3-5-1,4 1 0,3 3-1,9 2 0,2 2 0,2-5 1,2 7 0,7 9 0,-9 0 0,9 1 0,5 3 0,3-4 0,4 4 0,0-3 0,0-1 0,15 4 0,11 11 0,-4-11 1,0 0-1,12-4 0,3 0-2,3 4 1,-2 1-1,6 3 1,12-1 1,-1-10 0,8-4 1,8-4 1,-2-7-1,6 0 0,-1-7-1,4-1 0,-1-3 6,12-4 0,1 0 7,-2-8 0,1-14-5,-7 0 0,-8 0-6,-4-4 1,-11-16-3,-3-3 3,-5-7-3,5-6 1,-4-5-1,4-3 0,-4-8-3,7 4 2,-7 0-3,0-7 1,0 7 1,-4-4 1,-8-3 1,1 2 1,-1-1 0,-6-5 1,-1 0-1,0-9 0,5 3 1,-12-5 1,-7 3 2,-2-3-1,-9 0 0,-4-4 1,-4 8 0,0-8 2,0 1-2,0 2 0,0 1-2,-4 0 1,0 3-1,-3 0 0,-11 9-2,-9 3 0,-13 6-11,-16 5 1,-11 8-39,-22 2-2,-14 15-40,-23 16-3,-26 3 45</inkml:trace>
  <inkml:trace contextRef="#ctx0" brushRef="#br0" timeOffset="9672.5532">4736 3964 6,'0'0'35,"0"3"0,0-3-23,-3 0 0,3 0-2,-4 0 1,4-22-3,0 0 1,0-14-1,0-9 0,11-7 0,8-3 0,7-1 4,7 1 1,8 3-3,7-7 1,4 11-7,-4 3-1,-3 9-3,-9 7 1,1 6-1,-7 8 0,3 4-1,-10 7 1,10 4 0,-10 0 0,10 8 0,-8 7 1,2-4 0,-2-3 1,5-5-1,3 1 0,0-4-1,-3 0 1,3 0 0,-3-4 0,-4-7-1,0 0 1,0-4-1,0 3 0,-4 2 0,-7 0 0,11-2 0,-7 5 1,-1-5 0,4 5 0,-3-4-1,-1 0 0,5-4-1,-5 4 1,8 4 0,-7-7 0,-5 10-1,9-1 1,-5 2-1,-7 3 0,15 0 0,-4 3 1,4 12 0,0-3 1,8-1 0,-16 0 0,12-7 0,-8-4 2,0 0-2,11-8 1,-3-10-1,4-9 0,-1 6-1,7 6 0,-6-11-4,3 7 0,-4-2-25,8 3 0,3 2-41,1-3-1</inkml:trace>
  <inkml:trace contextRef="#ctx0" brushRef="#br0" timeOffset="13304.761">8477 2952 39,'0'0'50,"0"-3"1,0 3-40,0 0 1,0 0 3,0 0 1,-4 11-5,-3 4 0,0 3-8,0-4 0,3 5-2,4-8 1,0-4 2,0-7-1,0 0-1,11-2 0,0-14 2,0-3-1,-7 5 1,-4-4 2,0 3-10,0 4 0,-12 11-70,5 0-4,0 3 5</inkml:trace>
  <inkml:trace contextRef="#ctx0" brushRef="#br0" timeOffset="13735.7856">8840 2849 94,'0'0'76,"0"0"-3,-7 0-70,-4 0 2,7 0-5,0 3 0,4 9 0,0-1 1,8-4 0,7-3 0,4-4 0,-5 0 1,-3 0 0,0-8 2,-7 1-2,-4-4 1,0 0-3,0 0 1,-11 7-20,-4 4-1,1 0-59,-2 11-2,5 4 21</inkml:trace>
  <inkml:trace contextRef="#ctx0" brushRef="#br0" timeOffset="14120.8077">9304 2782 78,'0'-3'80,"0"-1"-4,-4-4-60,-7 5-1,3 3-14,0 0 0,1 0-2,4 11 1,3 4 0,0-3 0,0-9 0,18 0 1,-3-3 0,0 0 0,-8 0 0,0 0 1,-7-6-6,0-3 1,0-5-28,0 10 0,0 0-45,0-3-2,8 4 29</inkml:trace>
  <inkml:trace contextRef="#ctx0" brushRef="#br0" timeOffset="14407.8241">9589 2735 56,'0'-4'66,"0"4"-2,0 0-52,0 0 1,0 7-10,0 8 2,0 7 1,0-7 2,0-3 6,0-3 2,0-9-6,0 0 1,0-6-17,3-20-1,9 8-74,2-8-3,-7 11 4</inkml:trace>
  <inkml:trace contextRef="#ctx0" brushRef="#br0" timeOffset="18176.0395">10681 5871 80,'0'0'69,"-8"0"-3,-10 0-62,-4 26 0,-7 4-3,-5 6 0,1 9 3,14 3-1,-3-8 5,15-10-1,7-8 0,0-4 1,15 1-14,3-12 1,4-7-67,-4 0-1,1 0-1</inkml:trace>
  <inkml:trace contextRef="#ctx0" brushRef="#br0" timeOffset="18384.0514">10622 5986 65,'0'-4'89,"0"-3"-4,0 3-45,0-6-1,0 6-20,0 4-1,0 14-11,0 23 2,0 11-29,0 15 2,0 3-82,0 4-7,0-7 18</inkml:trace>
  <inkml:trace contextRef="#ctx0" brushRef="#br0" timeOffset="18992.0863">11007 5703 124,'-11'0'95,"4"0"-7,-9 6-74,13 12 0,3-3-7,15 4 1,14-1-5,5 0 0,-5 13-2,1-6 1,-15 8 0,-8 1 2,-7-2-11,-11 6 2,-18-16-52,-1-4-3,-7-14-38,7-4-3</inkml:trace>
  <inkml:trace contextRef="#ctx0" brushRef="#br0" timeOffset="19146.0951">10966 5610 130,'4'-4'94,"15"4"-5,3-5-86,7 5 2,8 0-94,15 0-5,0 0-1</inkml:trace>
  <inkml:trace contextRef="#ctx0" brushRef="#br0" timeOffset="20248.1581">11689 5721 96,'0'0'82,"0"0"-4,0 0-68,0 0 1,0 0-7,0 0 1,11 0 1,-1 2-1,2 10 0,-5-1 0,-3-7 0,0 3 1,0-3-2,-4 0 0,3-1-4,-3 8 1,0 0 0,0 0 0,0 8 2,0-1 0,0 1 0,-7-9 0,-8 13-2,-3-8 1,-1-8-17,8-3 0,-1-4-78,5-11-7,4-15 14</inkml:trace>
  <inkml:trace contextRef="#ctx0" brushRef="#br0" timeOffset="20393.1664">11674 5646 120,'7'-7'89,"8"7"-6,3-7-85,5 3 0,2 4-82,-2 0-5,-4 7 5</inkml:trace>
  <inkml:trace contextRef="#ctx0" brushRef="#br0" timeOffset="20552.1754">11885 5897 155,'0'4'99,"0"-4"-7,0 0-134,0 0 0,7 0-57,15 0-6,1-15 51</inkml:trace>
  <inkml:trace contextRef="#ctx0" brushRef="#br0" timeOffset="20817.1907">12066 5750 120,'0'0'99,"4"0"-8,18 0-72,0 0-1,16 0-14,-13 0 0,5 3-5,-12 12 1,-14 7 0,-4 11 0,-11 1 0,-7 3 0,-1 0-1,12-11 1,7-12-17,18-14-1,19 0-77,15-10-7,4-17 16</inkml:trace>
  <inkml:trace contextRef="#ctx0" brushRef="#br0" timeOffset="21656.2387">10677 6606 14,'-7'4'45,"-1"0"3,-6 2-18,-1-2 0,0 0-4,8 0 0,7-4-13,0 0 1,11-8-1,11-10 0,15-8-1,7 0 0,23-3-5,11-5 1,18-2-4,15-1 2,23 0-4,14 7 1,4-3-2,14 0 0,9 14-1,-5-3 1,4 4-1,-29 7 1,-24-5 0,-24 14 1,-38 2 1,-22 0 0,-22 0-38,-15 0-1,0-5-61,-15-2-5,8-12 41</inkml:trace>
  <inkml:trace contextRef="#ctx0" brushRef="#br0" timeOffset="46599.6652">13144 15371 90,'0'0'76,"0"0"-2,0 0-61,15 0 1,18 0 3,8 0 1,11 4-3,18 0 1,4-1-9,15-3 1,0 0-6,-4-7 0,-11 3-6,-11-7 0,-18 3-36,-16 5-1,-14-1-55,-15 0-3,-4 4 39</inkml:trace>
  <inkml:trace contextRef="#ctx0" brushRef="#br0" timeOffset="46841.6792">13085 15589 115,'0'0'99,"11"0"-6,26 0-69,15-15 0,15-4-14,14-7 1,11 1-8,8-5 1,0 8-19,-7-4 1,-8 11-86,-14 8-8,-20 7 8</inkml:trace>
  <inkml:trace contextRef="#ctx0" brushRef="#br0" timeOffset="90352.1678">20751 3797 46,'-4'0'69,"1"0"-2,-1 0-40,1 0-1,3 0-18,0 0 1,0 0-8,0 0 1,18 0-1,8 0 1,11 0-2,11 0 1,4 0-1,0 0 1,4 0-1,-1 0 2,-14 0-2,-4 0 1,-15 0 1,-4 0 1,-6 0 2,-9 0 1,-3 0-2,4 0 1,-4 0-3,4 0 1,0 0 0,0-7 0,-4-11-1,0-1 1,0-7-2,0 0 1,0-7 0,-8 4 0,4 3 1,-3-7 0,-1 14 1,1-6-1,-8-9-1,12 12 0,-1-12-2,4 8 1,0 1-1,0-8 0,0 7 0,0-8 0,0 10 0,0 5 0,0 0 0,0 8 0,0 0 0,0 0 0,-4 0-1,4 0 1,-4-3-1,4 2 0,0 8 0,0-7 1,0 4-1,0 7 1,0 0-1,0 0 1,0 0-1,0-4 0,0 4-1,0-3 1,4 3 1,0-4 0,-4 0 0,4 0 0,7-3-1,-1 7 1,2 0-1,-1 0 0,4 0 0,-1 0 1,5 0 0,3 0 0,8 0 0,7 0 1,-4 0-1,15 0 0,0 0-1,4 0 1,4 0 0,-5 0 1,1 0-1,0 0 1,8 0-1,-1 0 0,1 0 0,-2 0 1,-2 0 1,3 0 1,4 0-1,4 0 0,-1 0-2,-6 0 1,-1 0-1,-7 0 0,-4 0 0,0 7 0,-11-3 0,0 4 1,-18-1 0,3-3 0,-11 6-4,-7-6 0,-4-4-69,0 0-3,0 0-20</inkml:trace>
  <inkml:trace contextRef="#ctx0" brushRef="#br0" timeOffset="92648.2991">21037 4543 5,'-4'0'45,"-3"4"0,-5-1-16,-3 1 1,5-4-14,-1 0 0,-1 0-10,1 4-1,3-1-4,8 1 1,-3-4-2,3 0 0,0 0 2,0 0 1,0 0 3,0 0-1,11 0 0,12 0-1,-2 0-1,10 0 0,2 0 0,3 0 1,2-4-1,6 1 0,1-5-2,-1 8 0,4-3-1,0 3 1,0-4-1,1 0 2,-1 0-2,0 1 1,-4 3 0,8 0 0,-8 0-1,-3 0 1,-3 0-1,-5 0 1,0 0-1,-11 0 1,-7 0-1,-4 0 1,4 0 0,-4 0 1,-3 0 2,-1 0-1,0 0 2,-3 0 1,7 0 0,-3 0 0,3-4 0,-4-8 0,-3 6-1,-4 2 0,3-10-1,1 2 2,-4-6-2,4 3 1,-4 0-1,0 1 0,0-5-2,0 1 1,0-5-2,0 9 1,0-5-1,0-3 1,0 7 0,0 1 1,0-12 0,0 7 0,-4-3-1,4 0 1,-4 0-2,1 0 2,3 0-3,0-4 1,0 3-1,0 5 0,0-4 0,0 8 1,0 6-1,0-7 1,0 4-1,0 3 0,0 1 0,3 0 1,1 0-1,0-5 1,3 5-1,-3 3 0,0-3 0,-1-5 0,1-2 0,0 4 1,-4-6-1,4 1 1,0 1-1,-4 2 0,0 2-1,0 6 1,0 0-1,0 1 1,0 3-1,0 0 1,0 0-1,0 0 1,0 0-1,0 0 0,0-4-1,0 0 0,0 0 1,0 1 1,0-1 0,0 4 0,0 0-3,0 0 1,0 0 0,0 0 0,0 0 1,3 0 1,4 0 0,8 0 0,4 0 1,6 0 0,2 0 0,2 0 1,8 0-2,1 0 1,2 0-1,8 0 0,4 0 0,-4 0 0,0 0 0,4 0 0,-4 0-1,4 0 1,0 0 0,11 0 0,-8 4 0,1-1 1,-1 1-1,1 0 0,4 0 0,-9-4 0,-2 0 0,-9 0 1,-7 0 0,-6 0 1,-9 0-5,-7 0 1,-4 0-34,-7 0-1,0 0-62,0 0-6,-7 0 38</inkml:trace>
  <inkml:trace contextRef="#ctx0" brushRef="#br0" timeOffset="93872.3692">20385 3845 113,'-4'0'83,"-3"0"-2,-8 0-76,3 0 1,5 4-4,4 11 1,3 8-1,0 9 0,18-10 0,8 4 1,-4-11 2,5-8 0,-10-7 0,-9-7 1,0-15-6,-8-8 1,0 1-27,-12 3 0,-9 11-64,-13 15-5,4 0 26</inkml:trace>
  <inkml:trace contextRef="#ctx0" brushRef="#br0" timeOffset="94487.4044">23033 3019 93,'0'-8'89,"0"8"-3,0-4-58,-3 1-1,-1-1-13,-4 4 0,5 0-8,-1 0 2,0 22-5,4 4 0,0 4-13,0 10 2,0-7-39,0 5-1,0-6-47,0-6-5,0-11 43</inkml:trace>
  <inkml:trace contextRef="#ctx0" brushRef="#br0" timeOffset="94664.4144">22922 3122 93,'-4'-4'88,"4"-7"-4,0 4-67,0-1 0,12 5-20,13 3 0,5 0-45,7 0-2,4 0-35,-8 0-1</inkml:trace>
  <inkml:trace contextRef="#ctx0" brushRef="#br0" timeOffset="94959.4314">23340 2982 109,'0'-4'86,"-4"4"-3,4 0-74,-3 0 1,3 0-5,0 0 0,0 15 1,11 3 0,11 15-2,-7-3 0,3 7-1,-10-4 1,-8 3-1,0-5 0,-4-6-29,-18-6 1,4-8-69,-5-11-7,-2 0 29</inkml:trace>
  <inkml:trace contextRef="#ctx0" brushRef="#br0" timeOffset="95103.4396">23355 2963 123,'15'-11'99,"22"-1"-7,11 5-85,4-4 0,-4 2-99,-15 9-6,1 0 3</inkml:trace>
  <inkml:trace contextRef="#ctx0" brushRef="#br0" timeOffset="95960.4886">20614 4646 18,'0'0'53,"-3"0"2,3-7-20,-4 3-1,-7 0-10,4 4-1,-1 0-11,-3 15 0,-4 18-8,7-3 1,5 3-3,3-3 0,0-4 0,19-12 1,3 1 0,4-15 2,0 0-1,-4-11 0,-11-7-4,-11-8 1,0 3-28,-15-6 2,-18 14-61,7 4-3,0 4 26</inkml:trace>
  <inkml:trace contextRef="#ctx0" brushRef="#br0" timeOffset="96552.5224">23611 3724 76,'4'-4'83,"-4"0"-2,3 1-52,1-5 0,0 8-11,0 0 2,-4 15-10,0 7 1,0 12-9,0-5 1,0 0-16,0 5 1,0-1-79,0-4-5,3-3 2</inkml:trace>
  <inkml:trace contextRef="#ctx0" brushRef="#br0" timeOffset="96727.5324">23507 3901 129,'0'-4'91,"0"0"-5,11-2-87,11-2 1,12 4-56,-5 0-4,19 1-28,-3 3-1</inkml:trace>
  <inkml:trace contextRef="#ctx0" brushRef="#br0" timeOffset="97023.5494">23918 3809 85,'0'0'85,"0"-8"-4,0 1-64,-7 3 1,7 0-12,0 4 0,0 0 1,0 15 1,0 4 2,11 3 0,11 4-4,-3-5 1,6 9-3,-10-8 1,-15 8-1,-4-4 2,-32 3-45,-12-3-1,-12-8-62,-10-6-7,-12-12 46</inkml:trace>
  <inkml:trace contextRef="#ctx0" brushRef="#br0" timeOffset="97896.5994">21274 3974 75,'0'0'79,"0"0"-4,0 0-59,7 0 1,0 8-15,-3-1 1,-4 4-14,0 7 0,0 1-24,0 3-2,0 1-30,0 10-3</inkml:trace>
  <inkml:trace contextRef="#ctx0" brushRef="#br0" timeOffset="98047.608">21296 4410 44,'0'8'60,"0"2"0,0 9-47,0 7 0,0-7-25,0 1-1,0 11-48,3-5 0,5 14 18</inkml:trace>
  <inkml:trace contextRef="#ctx0" brushRef="#br0" timeOffset="98224.6181">21311 4945 33,'0'11'42,"0"11"1,0 12-43,0 10 0,0-3 0,3 6 2,-3-3-13,0-3-1,0 7-30,0-7-1</inkml:trace>
  <inkml:trace contextRef="#ctx0" brushRef="#br0" timeOffset="98744.6479">22044 4867 104,'0'5'77,"0"-2"-2,0 12-81,0-1-1,0 5-69,0 11-2,0 3 8</inkml:trace>
  <inkml:trace contextRef="#ctx0" brushRef="#br0" timeOffset="98903.657">22033 5314 63,'0'15'72,"0"8"-2,0 9-55,0 1 0,0-7-55,4 0 0,3-8-34,-4-6 1</inkml:trace>
  <inkml:trace contextRef="#ctx0" brushRef="#br0" timeOffset="99391.6849">21347 5343 89,'-7'0'76,"7"0"-2,0 0-66,0-3 2,26-1-3,4 2-1,18 2 5,7 0 0,16 0 0,3 0 1,4 0-8,-1 2 2,-6 2-21,-15-4 2,-16 3-44,-14-3-3,-11 0-22,-15 0 2</inkml:trace>
  <inkml:trace contextRef="#ctx0" brushRef="#br0" timeOffset="99648.6996">21896 5214 82,'0'0'74,"7"0"-2,8 0-60,7 0 1,4 9-6,-4 0 1,1 11-4,-12 1 1,-7-2-2,-4 11 0,0-5-15,-19-2 0,-14-1-69,-8-4-4,-7-11 12</inkml:trace>
  <inkml:trace contextRef="#ctx0" brushRef="#br0" timeOffset="100031.7215">21507 5192 101,'0'-4'80,"4"4"-3,-4-3-71,0 3 0,-4 0-5,-15 18 1,-14 5 0,4 13 2,-12-10 0,11 11 0,1-10-2,14-6 1,11-2-3,4-1 0,19-3-12,18 7-1,-1 3-70,9-2-5,7-8 15</inkml:trace>
  <inkml:trace contextRef="#ctx0" brushRef="#br0" timeOffset="100639.7562">21678 5613 83,'0'-7'86,"0"-1"-4,0-3-59,0 4 1,7 7-13,-4 0 1,1 14-6,-4 20 1,0 10-5,0 7 0,-7 12 0,-4 4 0,11-8 1,0 0 0,14-7-9,12-19 1,4-3-51,4-20-2,-1-10-36,-7 0-3</inkml:trace>
  <inkml:trace contextRef="#ctx0" brushRef="#br0" timeOffset="100816.7663">21570 5920 122,'0'0'99,"0"3"-6,11-3-84,15 0 0,18 0-84,8-11-3,8 0-18</inkml:trace>
  <inkml:trace contextRef="#ctx0" brushRef="#br0" timeOffset="101327.7956">22047 5963 134,'0'0'97,"0"0"-5,0 12-80,0 10 0,0 15-6,0 7 0,0 4-3,8 7 0,-4-6-2,0-2 2,-1 2-3,1-13 1,0-3-1,0-14 0,-4-15-1,0-4 0,0-4-2,0-22 3,-12 4-2,-7 3 2,-6 0 2,-12 13 2,-4 6-2,15 0 0,0 10-3,15 13 1,4-1 0,7 7 1,7-10 0,15-1 0,5 1-1,6-12 1,0-3-17,1-4 1,-5 0-85,0 0-7,-14-11 12</inkml:trace>
  <inkml:trace contextRef="#ctx0" brushRef="#br0" timeOffset="139103.9563">14722 7573 48,'0'-4'72,"4"0"-3,-4-10-34,0 5-1,3-1-12,-3-4 0,4 6-10,0 1 2,0 3-5,3 4 0,-4 0-1,-3 4 0,4 15-1,-4 10-1,0 8-1,0 3 1,0 19-3,-7 7 1,3-2-3,1 3 0,-1 2-1,4-14 0,0-3 1,4-8 0,14-18 0,4-12 1,11-14-5,4 0 1,8-17-8,-12-2-1,-3-7-31,-8 4 0,-10 0-58,-12 6-6,-8 2 39</inkml:trace>
  <inkml:trace contextRef="#ctx0" brushRef="#br0" timeOffset="139288.9669">14662 7938 165,'0'-7'115,"0"-4"-8,4-1-93,19 1 0,-2-2-25,13 1 1,7-3-99,11 4-7,-4-4 5</inkml:trace>
  <inkml:trace contextRef="#ctx0" brushRef="#br0" timeOffset="140095.013">15174 8144 107,'0'-2'94,"0"-7"-5,0 6-67,0 3 0,-4 0-12,-11 14 1,-7 24-5,3-2 2,-6 8-6,6-3 0,-3-3-4,7-6 1,8-9-4,7-19 0,0-4 1,0-18 0,18-23 4,8-4 1,0-3 11,0 4 1,-7 7 3,-1 12 0,-3 10-8,-8 12 0,5 3-5,-5 9 1,3 25-5,2 3 1,-1 7-18,0-3 0,0-4-73,0-8-3,-7-2-11,-4-9-1</inkml:trace>
  <inkml:trace contextRef="#ctx0" brushRef="#br0" timeOffset="140256.0222">15089 8267 162,'0'-5'104,"0"-2"-8,25 5-105,12-3 1,8 1-57,3 4-3,1 0-26,-1 0-2</inkml:trace>
  <inkml:trace contextRef="#ctx0" brushRef="#br0" timeOffset="140727.0491">15426 8237 166,'0'0'116,"0"0"-8,-8 0-86,-3 11 0,11 3-9,0 4 0,0 5-9,0 3 0,0-7-21,0 6 0,0-7-37,0-2 1,0-1-28,0-15-4,0-11 44,0-18-1,0-16 88,-4-7-1,-6 8 13,2 7-3,8 7-27,0 4 0,11 15-19,3 11 0,13 0-6,-5 26 0,0 8 0,-7 10 0,-4 0 0,-11 4 0,0-11 4,-7-11 2,-12-11 0,-7 0 0,4-12-6,-4-3 0,12 0-16,6 0 0,8 0-61,0 0-1,11-11-29,3-4-5</inkml:trace>
  <inkml:trace contextRef="#ctx0" brushRef="#br0" timeOffset="141103.0706">15855 8253 108,'0'-9'95,"0"2"-6,0-4-64,-11 3 1,4-3-12,-20 11 2,2 0-6,2 11 0,-10 15-5,11 8 1,11-1-4,8 0 1,3 5-5,25-20 0,19 4-60,4-18 0,12-4-49,-4 0-8,-16-19 68</inkml:trace>
  <inkml:trace contextRef="#ctx0" brushRef="#br0" timeOffset="141679.1036">16233 7861 108,'-11'0'105,"-8"0"-7,-3 0-55,0 0 1,7 0-21,0 0 0,15 0-15,0 0 1,22 0-4,16 0 0,10 0-3,22 0 1,8 0-9,11-8 0,-4 1-29,-18 3 1,-8 0-83,-34 1-10,-21-1 26</inkml:trace>
  <inkml:trace contextRef="#ctx0" brushRef="#br0" timeOffset="141927.1178">16441 7706 163,'0'0'121,"0"-19"-7,10 1-82,1 2 1,-3-1-15,-4 13 0,-4 4-13,0 7 2,0 29-7,-12 9 0,-6 17-40,11 20 1,3 0-92,0-6-9,4-9 34</inkml:trace>
  <inkml:trace contextRef="#ctx0" brushRef="#br0" timeOffset="142535.1525">17333 7448 131,'8'-8'107,"6"-3"-9,-3-7-74,-3 10 3,-4 8-13,-4 0 0,0 26-3,-8 14 1,-7 19-5,-7 4 2,11 11-5,3 11 1,8-11-4,0-1 1,8-10-7,14-15 1,12-14-24,2-20 0,5-14-81,-15 0-5,-8-22 9</inkml:trace>
  <inkml:trace contextRef="#ctx0" brushRef="#br0" timeOffset="142705.1623">17162 7779 172,'0'0'124,"0"0"-9,34 0-97,18-6 0,18-6-118,4-2-2,8-5-26</inkml:trace>
  <inkml:trace contextRef="#ctx0" brushRef="#br0" timeOffset="144415.2601">17855 8042 136,'-4'0'107,"-10"0"-8,-5 0-70,0 0 1,-6 21-11,13 9 0,-2 4-11,10 10 0,4-8-8,0-2 1,11-1-27,15-7 1,15-4-53,3-18-3,4-4 17,4-4-1,-7-22 102,-12 4-2,-15-4 30,-2 4-3,-16 3-29,0 5 2,-19 7-23,4 7 1,0 0-9,4 18 0,4 8-3,7 3 0,0 1-3,7 3 0,12-14-3,3-8 0,8-8 1,-12-3 1,4-3 2,-7-16 0,-11-14 0,-4 4 1,0-5 0,-4 4 1,-7 9-2,11 2 0,0 3-1,8 7 0,21 0 1,0 6 0,20 3 1,-8 0 0,-4 7 2,-12 19 0,-6 4 0,-11-1 1,-8 2-2,0-6 0,0-7 0,0-7 1,0-7-1,0-4 1,0 0-2,11-15 0,3-3 0,1-5 0,8 1 1,-5 4 0,-7 7 0,0 11 0,-3 0-1,-1 3 0,4 16 0,0 3 0,-3 4 0,-1-4 0,-3-3 0,0 3 1,-4-15 1,6-3 0,2-4-1,-1 0 1,9-15-2,-2-11 1,1-1-2,4 6 1,-4 3-2,3 10 0,1 8-5,-8 0 0,7 11-8,8 4-1,-4-3 4,1-3 2,-5 0 12,-3-6 1,-4-3 12,0-3 3,0-15 3,-4 0 1,1-2-8,-5 9 0,-3 7-9,4 4 1,-4 15-4,0 26 1,0 22-2,0 7 0,0 18-5,-7 1 1,-1-4-21,1-7 0,-4-16-75,4-25-4,3-21-6,-4-16 2</inkml:trace>
  <inkml:trace contextRef="#ctx0" brushRef="#br0" timeOffset="144633.2725">18855 8211 166,'4'0'115,"11"0"-8,7 0-92,-4 15 1,5 18-10,-1 0 0,-15 8-6,-7-8 1,-4-8-41,-36-9-2,-4-1-72,-8-15-8,4-11 39</inkml:trace>
  <inkml:trace contextRef="#ctx0" brushRef="#br0" timeOffset="145120.3003">19474 7931 171,'-4'0'122,"4"0"-7,0 0-88,11-4 1,15-3-17,18 3 1,19-4-16,-3 5 0,-1 3-35,-11 0 1,-15 0-83,-10 0-10,-20 0 31</inkml:trace>
  <inkml:trace contextRef="#ctx0" brushRef="#br0" timeOffset="145328.3123">19666 7728 169,'0'-4'123,"0"0"-8,0 1-84,0 3 1,12 0-16,-1 11 0,3 25-20,-6 13 0,-5 2-50,-3 5 1,0-1-72,0-4-11,0-10 47</inkml:trace>
  <inkml:trace contextRef="#ctx0" brushRef="#br0" timeOffset="145894.3446">20618 7440 170,'4'-7'113,"0"-4"-6,3 0-93,-3 7 1,-1 4-7,-3 10 1,0 27-2,-14 16 1,-1 13-2,7 11 0,1 1-4,7-1 1,7-3-5,12-4 0,14-15-18,-3-17 1,15-17-54,-9-17 1,-6-4-37,-8-33-7,-14-15 62</inkml:trace>
  <inkml:trace contextRef="#ctx0" brushRef="#br0" timeOffset="146064.3543">20437 7706 198,'7'0'127,"23"0"-8,26 0-124,17-4 0,2 0-115,10-7-7,-15-1 8</inkml:trace>
  <inkml:trace contextRef="#ctx0" brushRef="#br0" timeOffset="146592.3845">21026 8042 182,'4'-4'124,"-4"-3"-8,3 2-96,-3 5 0,0 8-12,0 18 1,0 11-5,-3 8 1,3 6-25,-4-3 0,4-4-89,-8 0-5,-3-11-3</inkml:trace>
  <inkml:trace contextRef="#ctx0" brushRef="#br0" timeOffset="146839.3987">20944 8093 158,'0'0'106,"7"-4"-8,20 4-88,2 0-1,8 8-5,0 19 0,-7 0-2,-11 15 1,-12 2-2,-7-3 1,-19 7-16,-10-19 0,-16 4-90,12-14-7,14-8 8</inkml:trace>
  <inkml:trace contextRef="#ctx0" brushRef="#br0" timeOffset="147231.421">21330 8215 149,'0'-4'110,"0"4"-8,0 0-79,0 0-1,-4 19-12,-8 6 0,1 9-7,0 3 0,-3-15-3,2 8 0,1-12-1,7-11 0,4-7-1,0-7 1,12-34 0,3-7 0,6 0 6,2 4 0,6 7 6,-10 7 1,-1 12-3,5 15 1,-4 3-5,-5 21 0,8 17-6,-3 2 1,-8 8-26,0 4 1,0-8-99,-7-7-7,-4-8 15</inkml:trace>
  <inkml:trace contextRef="#ctx0" brushRef="#br0" timeOffset="147392.4303">21303 8307 181,'0'0'118,"8"-4"-7,14 1-107,15-1 0,7 4-115,5-4-6,2 4-3</inkml:trace>
  <inkml:trace contextRef="#ctx0" brushRef="#br0" timeOffset="147743.4503">21937 8204 158,'0'-7'113,"0"-1"-7,0 1-85,-11 3 0,-8 4-9,-7 0 0,0 4-2,-11 21 0,11 9-3,4 5 0,11 14-4,11-8 1,15-12-3,18-4 0,19-7-19,0-14 0,0-8-101,-4 0-7,-15-19 4</inkml:trace>
  <inkml:trace contextRef="#ctx0" brushRef="#br0" timeOffset="149559.5543">13537 7953 98,'-8'0'99,"1"0"-6,-1 0-64,4 0 0,4 0-17,0 0 2,23 0-3,21 0 0,12 0-6,11-4 1,3 1-7,1-5 0,-20 8-25,-6 0 0,-24 0-80,-17 8-7,-4-1 20</inkml:trace>
  <inkml:trace contextRef="#ctx0" brushRef="#br0" timeOffset="149744.5649">13596 8127 109,'0'0'106,"0"0"-6,0 0-62,11 0 2,23 0-28,14-3 1,7-9-38,4 4 0,-4-3-85,-6 11-8,-15 0 22</inkml:trace>
  <inkml:trace contextRef="#ctx0" brushRef="#br0" timeOffset="150359.6001">12533 7621 122,'0'-12'102,"4"2"-5,0-9-73,-1 8 1,-3 11-16,0 0 1,0 26-6,-11 7 0,0 26-1,-4 11 0,4 8-2,7 10 1,4 2-1,4-10 1,22-10-3,7-18 1,12-14-23,3-17-1,0-17-70,-11-4-8,-4-30 6</inkml:trace>
  <inkml:trace contextRef="#ctx0" brushRef="#br0" timeOffset="150544.6106">12329 7946 136,'0'0'108,"0"0"-8,15-8-79,22-3 2,15 0-45,18-3 2,-3 2-85,7 1-8,-18 7 23</inkml:trace>
  <inkml:trace contextRef="#ctx0" brushRef="#br0" timeOffset="151159.6458">12966 8171 151,'0'-4'115,"0"-7"-9,0-1-83,0 10-1,0 2-13,0 6 0,0 28-4,0 6 0,8 5-4,3 10 1,-4 5-1,-3 2 0,3 1-1,-7-8 0,7-11-1,1-19 0,3-9 0,-3-16 1,-8 0-1,0-16 1,-4-16-1,-19-9 1,2 8 0,-13 1 0,1 16 0,-12 16 1,5 0 0,-1 25 0,19 5 0,18 0 1,4 3 0,30-6 0,25-9-1,4-11 0,1-3 0,-9-4 0,-17 0-4,-8 0 1,-26-8-49,0 5-2,-15-6-65,-7 6-12,-1-1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36:51.0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15326 11477 30,'0'-7'52,"0"3"1,0-3-37,0 3 2,0-3-9,0 3 1,3 1-1,-3-9 0,4 9-2,4-1 0,-1 0-4,0 0 2,8 2-3,4-2 1,-1 4-2,12 0 1,3 0 0,0-5-1,15 5 0,-3-3 0,7 3 1,3 0 1,8 0 3,4 0-1,3 0 1,4 3-1,11 6-2,-3-3 0,3 2-2,12-1 2,3 1-3,11-8 1,3 0-1,12 0 1,0 3 0,8 1 1,-1-1 0,8 1 1,3 0 1,-7-4 1,8 3-1,-12 1 1,-4-4-3,-2 0 1,-16 0-2,-15-7 0,-18-1-3,-11 5 1,-12-1-43,-10 1-2,-12 3-44,-15 0-2</inkml:trace>
  <inkml:trace contextRef="#ctx0" brushRef="#br0" timeOffset="3648.2087">6607 10238 0,'-7'0'25,"-1"-4"-5,-3 0 0,-4 0-9,1 1 0,-9 3-9,-2 0 2,-9 0-4,8 7 1,-7 1 0,7 2 0,-11 5 3,4 0 2,-1 11-3,-3-4 1,0 11-4,7 1 1,-3-2-2,4 6 1,2-9-2,5 16 2,-11-10 0,15 0 2,-12-6 0,15 4 0,-3-7 3,3 11 1,0-7-1,8 2 0,-1 2-2,5-5-1,3 8-1,0-8 1,0 1-1,11-4 0,3 0-1,1 3 1,0-2-2,-1 5 1,-2 2-1,14-5 1,-4 1 0,8 0 1,-5 2 1,5-6 0,-4 3 1,7 1-1,-3 0-2,7-1 1,0-9-1,0 1 0,8 5-1,3-8 1,11-3-1,0-4 0,19 0 0,-4 0 1,4-4 1,11 4 0,7 1 1,4-1 2,4 0-2,0 0 0,3-3-2,7 6 1,13-7-1,-6 1 0,6 7 0,6-7 0,0 2 0,1-2 0,-5-5 3,5 5-1,-1-8 4,0 7 0,4 0-1,-7 1 1,3-8-4,-3 0 2,-8 0-4,1 0 1,2 0-1,-2-12 0,-5 2 1,-3-5 0,0-4 1,-7-7 1,2 8-1,-6-4 1,-1 0 2,-10-1-2,3 2-1,-6-5 2,-9-4-3,0-7 0,-10 8-1,-1-12 1,-11 8-1,-11 1 0,-6-10 0,-5 9 0,-8-1 0,-14-2 0,-4 3 0,-3 0 1,-8 4 0,0-6 1,-4 6 1,-15-4-1,0 4-1,-10 3 1,-4 0-1,3-4 1,-7 0 1,4-6 0,-8-1-1,0 0 0,0 11-2,-7-7 1,4 4-2,-12-2 1,0 2-1,-6 4 1,-1-1 0,4 0 1,-5 3-1,-2-13 1,-8 6-1,0 1 0,-8 0 0,-3 3 0,0 3 0,-8 8 1,-7-3 0,0 0 2,-7-2-2,4 3 1,-5-2-2,4 1 0,4-1-2,-4 1 1,4 7-2,-7 2 2,-1-1 0,-3 6 0,4 1 1,-4 3 0,4 0 1,-5 0 1,5 0 1,3 0-1,-7 0 1,8 3 1,3 1-1,0 4 2,0-6-4,-4 2 0,0 4-2,-11 3 0,-3 12-10,-12-1 0,-7 15-35,-15 7-1,-3 15-27,-9 4 2</inkml:trace>
  <inkml:trace contextRef="#ctx0" brushRef="#br0" timeOffset="11783.674">17844 10411 0,'0'0'32,"0"0"1,-3 0-11,-1 0 0,0 0-2,0 0 1,4 0-9,-3 0-1,3 0-2,0 0 2,0 0 1,0 0 2,0 0-4,0 0 1,0 0-6,0 0 2,0 7-2,0 0 2,3 5-3,5 6 0,3-7-2,0 7 2,0-3-1,-3-4 0,-1-3 1,4-8 0,-4 0 1,8 0-1,0 0-2,11-19 0,-4 1-1,8 0 0,0-8 0,3 7 1,0-10 2,4-8 0,8-7 4,14-20 0,7-6-2,16-3 1,7-12-5,18 0 0,12-4-22,7 5 0,-1 17-76,-21 8-5,-19 22 18</inkml:trace>
  <inkml:trace contextRef="#ctx0" brushRef="#br0" timeOffset="23391.3379">16407 12577 29,'0'0'30,"0"4"-19,0-1 1,0 1-4,0 3 2,0 1 3,0-1 0,7 5 2,5 6 0,3 4-4,6-4 2,2 5-6,2-5 0,9 0-5,-4-4 0,3 2-2,1-5 2,-1 8-2,3-8 1,5-1 0,7 2 0,12-9 0,7-3 0,3 0 0,12-3 0,-5-16-1,12 8 2,0-7-2,0 7 1,3-5-1,-3 6 1,0-4-1,0-5 0,0 8 0,0 3 0,-7 4 0,-12 4 0,8 0 0,-19 8 1,-8 7-1,-6 7 1,-8-8-1,-11 5 1,-4-4 1,-3 7 1,-5-15 0,-6 8 0,7-4 1,7-3-1,4-8-2,7 0 1,8 0-2,-1-19 1,9 1 1,-1 3-1,0-7 2,1-1 1,2 9 2,-6-4-1,3 6 0,4-3 0,-4 8-3,-4-4 0,1 7-4,-16 4 0,5 0-20,-12 0 0,4 0-55,0 8-4,7-5 23</inkml:trace>
  <inkml:trace contextRef="#ctx0" brushRef="#br0" timeOffset="24335.3919">22103 12411 41,'0'0'66,"0"0"-2,0 0-30,4 0 0,3-4-16,5-3 2,-5 3-13,0 0 1,-3 0-3,-1 4-1,1 0-3,0 0 0,0 0 0,3 0 0,8 12-1,0 7 1,3 2-1,12-10 0,7 8 0,-4-4 0,8-1 0,-4 9 0,8-12 0,17 0 1,-2-4 0,11-3 0,2-4-1,12 0 1,-3-7-1,-1-5 1,-10 1-1,-5-1 1,-10-2-1,-8 8 0,-3-2 0,-1 1 0,-10-1 0,6 8 0,-3 0-1,1 0 1,-5 0-5,0 11 1,-7 4-75,-4 11-4,0-8-7</inkml:trace>
  <inkml:trace contextRef="#ctx0" brushRef="#br0" timeOffset="25759.4733">3270 13444 16,'0'0'47,"-3"0"1,3 0-22,0 0 1,0 0-5,0 8-1,0-8-8,0 7-1,3 1-9,1-2 2,10 6-4,13-1 1,-2 4-1,5-4 0,11-4-1,0 1 1,7 3-1,4 0 0,-4 3 0,4 1 0,-1-4 0,5-8 1,7 2-1,3-5 2,5 0-2,10-5 0,-3-9 0,7-4 0,-7-8 0,8 11 1,-9 4 0,1 7 1,-4 1-1,-3 3 0,2 0-1,-6 0 1,-4 7-1,0 1 1,-4-8-1,8 7 1,-4-3-1,7 3 1,-3 1-1,-1 6 0,-3-3 0,-3 0 1,-5-4-1,-6 0 0,-9-7-39,4 0-2,5-14-38,10-30 1</inkml:trace>
  <inkml:trace contextRef="#ctx0" brushRef="#br0" timeOffset="34959.9995">9759 14655 55,'0'0'65,"0"0"-1,3-4-47,5-7 1,-1 0-9,5-3-1,-5 6-4,1 1-1,-5 3-2,-3 4 0,11 0-1,4 4 1,4 14-1,6 0 0,12 8 0,8 0 1,14 3-1,12-10 2,21-15-2,23 0 0,14-4 0,8-4 1,8-7-1,7-8 1,0 1-1,-4 4 0,-7-2 0,-4 5 0,0 4-1,-7 3 0,-12 4-10,-3 0 0,0 4-19,-8 7 2,4-4-37,8 5 0,14-8 26</inkml:trace>
  <inkml:trace contextRef="#ctx0" brushRef="#br0" timeOffset="35400.0248">14737 14696 93,'-4'0'70,"4"0"-2,0 0-69,0 6 1,0 9 3,15-3 0,18-1 3,23-4-1,14-3-1,19-4-1,15 0-3,14-15 0,12 4-21,3-12 0,12 5-32,14 0 0,0 3-4,4 4 8</inkml:trace>
  <inkml:trace contextRef="#ctx0" brushRef="#br0" timeOffset="35904.0536">19081 14577 69,'-11'0'68,"-8"0"-2,1 0-54,-4 0 2,-4 0-7,7 0 1,12 0-5,7 0 2,0 0-2,30 0 1,22 0 1,29 0 0,26 0-1,26 0 1,31 0-3,24 0 0,24 0-2,6 0 1,12 11-4,-12 4 0,-14-3-32,-19 2-1,-19-3-43,-32 0-4,-27-7 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41:24.7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7748 8384 55,'0'0'68,"0"0"-2,0 0-45,4 12 0,-4 3-13,0 18 0,0 4-5,0 11 0,0-8-2,7 9 0,7-6 0,9-6 0,2-6 2,-2-11 1,6-12-1,-2-4 0,6-4 0,-3-19 2,-5-21 3,-6-1 1,-5-2 2,-10-6 0,-4 12 0,0-2-1,0 8-5,0 13 1,-11 6-9,8 9 1,3 0-31,0 3 0,0 0-61,0 0-7,0 3 34</inkml:trace>
  <inkml:trace contextRef="#ctx0" brushRef="#br0" timeOffset="345.0197">8307 8315 104,'0'-4'81,"0"4"-3,-15 0-72,0 0 2,1 15-6,-5 7 1,-4 14-2,6 6 1,5 2 0,5 7 0,7-14-1,0 4 1,15-4-8,10-8 0,9-3-44,-5-11-2,1-4-29,4-4 1</inkml:trace>
  <inkml:trace contextRef="#ctx0" brushRef="#br0" timeOffset="720.041">8596 8403 100,'0'0'88,"0"0"-5,0 0-67,-4 0 0,-7 4-11,-4 11 0,8-1-3,4 1 0,3 7-1,0 4 0,0 7-1,14-7 2,8 3-2,-10-3 1,-2 4 1,-6 7 0,-4-11 1,0 1 0,-14-11-4,-1-8 0,-11-4-32,3-4 0,1 0-59,0-4-5,3-14 34</inkml:trace>
  <inkml:trace contextRef="#ctx0" brushRef="#br0" timeOffset="968.0553">8756 8292 107,'0'0'95,"7"-3"-5,3 3-63,2 0 1,3 7-14,-4 26 1,-4 11-11,8 15 1,0 4-3,0 11 0,-12 0-21,-3-7 1,-26 3-84,-25-8-10,-24-7 17</inkml:trace>
  <inkml:trace contextRef="#ctx0" brushRef="#br0" timeOffset="3385.1936">16381 4801 118,'0'0'92,"0"0"-5,0 0-71,0 0 1,4 0-3,4 11 1,6 4-5,5 4-1,6-2-7,5 5 2,3 5-5,4-5-1,-7 7-22,-1-10 1,-10 3-78,0-14-8,-12-1 21</inkml:trace>
  <inkml:trace contextRef="#ctx0" brushRef="#br0" timeOffset="3768.2155">16822 4801 107,'0'0'94,"0"0"-6,0 0-67,0 0 1,0 11-15,0 11 0,-19-3-5,-7 7 1,4 3-2,-11-10 0,7 10-1,0-7 0,7 4 0,1-7 1,14 6 1,4-6 1,0 0 1,0 7 1,12-1-1,-5 5 0,-4-1-1,-3 4 1,4 4-3,0 0 1,-1 0-16,5-4 1,3-3-88,1-12-8,-2-14 9</inkml:trace>
  <inkml:trace contextRef="#ctx0" brushRef="#br0" timeOffset="4049.2316">17022 5012 108,'0'-4'95,"0"0"-6,0 4-68,-15 0 0,-3 0-13,-1 4 0,0 21-2,5 9 0,3 11-3,3-9 1,4 4-15,4 1 2,0-4-67,12-7-3,10-4-19,11-14 2</inkml:trace>
  <inkml:trace contextRef="#ctx0" brushRef="#br0" timeOffset="4352.2488">17248 5037 131,'0'0'99,"-4"0"-7,-11 0-78,8 0 1,3 11-6,4 4 1,0 8-5,19 6 0,-1-3-2,5 3-1,-5 1 0,-11-1 1,-7 8 0,0-7 0,-18 8-7,-5-11 1,-2-7-69,-9-9-1,9-11-35,6 0-5</inkml:trace>
  <inkml:trace contextRef="#ctx0" brushRef="#br0" timeOffset="4632.2649">17348 4927 165,'14'0'115,"5"0"-8,11 11-92,0 11 1,3 4-11,-8 3 0,2 15-2,-16 0 1,-11 5-1,0 2 1,-19-2-8,-14 2 1,3-7-39,1-10-2,14-8-69,7-16-8,8-10 37</inkml:trace>
  <inkml:trace contextRef="#ctx0" brushRef="#br0" timeOffset="4833.2764">17892 5125 164,'7'0'115,"8"-4"-8,8 1-94,14 0 1,11-9-39,-8 2-2,5 3-81,-8 7-10,-11 0 25</inkml:trace>
  <inkml:trace contextRef="#ctx0" brushRef="#br0" timeOffset="5008.2864">18014 5241 155,'0'0'116,"0"0"-8,8 0-88,14 0 0,15 0-96,0 0 0,19-12-43,-8 1-7</inkml:trace>
  <inkml:trace contextRef="#ctx0" brushRef="#br0" timeOffset="5776.3302">19111 4772 146,'0'-4'104,"0"0"-8,-19 1-81,-3 3 1,-7 14-5,-5 27-1,-3 10-4,11 16 0,0 11-4,15-1 0,11 1-1,0-13 1,15-16 0,25-12 1,9-21-1,2-16 0,9-9-1,-8-28 0,-15-3 2,-1 3 1,-13 4 1,-12 7 0,-7 11-4,-4 15 1,-4 4-8,-7 22 0,3 10-26,5 5 0,3 0-69,0-4-7,0-12 12</inkml:trace>
  <inkml:trace contextRef="#ctx0" brushRef="#br0" timeOffset="5937.3395">19129 5137 149,'0'-4'100,"15"-8"-7,22 3-105,8-6 0,7 0-83,7 4-6,0 3 14</inkml:trace>
  <inkml:trace contextRef="#ctx0" brushRef="#br0" timeOffset="6184.3537">19626 4897 166,'0'0'107,"0"0"-7,-4 0-89,-11 19 0,-3 10-2,-9 15 0,9 12-6,3-4 1,4 10-7,11-3 1,0 0-34,11-11 0,19-12-73,7-13-8,11-23 32</inkml:trace>
  <inkml:trace contextRef="#ctx0" brushRef="#br0" timeOffset="6496.3715">19926 4986 165,'0'0'108,"-15"0"-7,0 0-92,4 10-1,-4 6-5,11 9 0,4 1-2,0 8 1,12-1-1,2 0 0,-3-4 1,4 2 1,-11-2 1,-4 0 1,0-3-5,-19 1 1,1-9-42,-8-9 1,4-9-71,3 0-7,4-18 38</inkml:trace>
  <inkml:trace contextRef="#ctx0" brushRef="#br0" timeOffset="6728.3848">20033 4863 182,'7'0'123,"12"0"-7,11 0-98,3 22 0,4 9-13,-11 16 1,-8 13-4,-14 10 0,-4 11-12,-22 0 1,-16-2-76,-2-10-1,-12-21-35,0-12-8</inkml:trace>
  <inkml:trace contextRef="#ctx0" brushRef="#br0" timeOffset="7416.4241">20611 4967 136,'0'-4'107,"0"-3"-8,0-4-81,0 4 1,0 7-14,-4 18-1,4 22-2,0 12 1,0 3-1,0 1 0,11-1 0,15-3 0,0-11 1,18-14 0,5-18 1,-1-9 0,0-18-2,-11-22 1,0-13-2,-23-9 1,-2 4-1,-12-2 1,0 12-4,-4 7 0,-4 16-30,1 14-2,7 11-76,0 0-8,4 0 28</inkml:trace>
  <inkml:trace contextRef="#ctx0" brushRef="#br0" timeOffset="7688.4396">21374 4872 177,'0'0'112,"-4"0"-5,-11 0-98,-7 7 1,0 22-4,-1 12 0,1 14-1,3 4 1,9 15-5,10 0 2,0-4-7,10-4-2,21-17-75,5-17 0,13-17-38,-1-15-6</inkml:trace>
  <inkml:trace contextRef="#ctx0" brushRef="#br0" timeOffset="8032.4594">21714 5008 166,'0'-4'109,"-11"4"-7,-7 0-90,-4 0 0,-4 15-6,3 14 0,12-3-4,11 12 0,0-6-1,27-2 1,-2-1-1,-6 0 1,-1 1 1,-11-4 1,-7 4 0,-14-8 0,-16-1-9,-7-9 1,4-1-67,14-7 1,0-4-46,19-7-7,4-31 74</inkml:trace>
  <inkml:trace contextRef="#ctx0" brushRef="#br0" timeOffset="8232.4707">21911 4875 176,'3'0'130,"9"0"-8,2 0-90,16 15 0,7 14-23,-4 15 1,1 20-10,-9 16 0,-25 9-14,-11 7 2,-47 8-118,-32-5-4,-20-7-2</inkml:trace>
  <inkml:trace contextRef="#ctx0" brushRef="#br0" timeOffset="99791.7077">13977 15190 91,'-3'0'73,"-5"0"-3,-6 0-70,3-8 0,7-6-4,4-12-1,0-11 2,21-11 0,24-11 4,26-15 0,14-22 2,33-15 2,19-10-3,30-12 0,18-3-1,19 7 0,11-8 0,7 11 2,4-3-2,7 18 1,-6 9-1,-17 5 1,-17 16-1,-19 7 2,-22 19-2,-30 11 0,-22 10-10,-30 5 0,-22 14-65,-11 0-2,-7-3 9</inkml:trace>
  <inkml:trace contextRef="#ctx0" brushRef="#br0" timeOffset="100407.7428">17281 12765 91,'0'0'78,"0"0"-4,0 0-65,4 0-1,14 11-4,5-3 0,10-1-2,11-3 0,-3 0 0,11-4 2,0 3-1,-11 5 0,-12-1 1,-6 15 1,-16 7 0,-7 12-1,-4 14-3,-18 9 1,-8 6 3,-11 0 0,-11-5 9,15-9-1,-3-10-3,10-10 0,16-22-7,6-14-2,8-18-1,4-37 2,14-24-2,4-20 1,-10-7 0,-5-5 1,-3 14 2,-4 24 1,0 14 1,0 22 0,-8 11-7,5 11 1,-1 12-54,4 3 0,0 0-53,0 0-8,0 0 58</inkml:trace>
  <inkml:trace contextRef="#ctx0" brushRef="#br0" timeOffset="101391.7991">18599 11854 107,'0'0'86,"0"-4"-5,0 4-68,-10 0 0,-5 0-7,-4 15 1,1 10-4,-1 5 0,12 4-1,3-5-1,4 5-1,11-16 0,8 7-3,6 1 2,-6-3 1,-8 2 0,-7 5 4,-4-12 0,-11 1 3,-12-1 1,2-11-2,2-3 0,4-4-8,-3 0 0,14 0-24,0 0-1,4 0-68,8 0-6,14 0 25</inkml:trace>
  <inkml:trace contextRef="#ctx0" brushRef="#br0" timeOffset="101655.8143">18851 11939 130,'0'-4'103,"0"0"-7,0 0-77,0 4 1,0 0-13,0 4 2,0 22-5,0 3 0,0 8-4,0 0 1,0-3-39,0 2 1,11-2-68,1-12-10,-1-3 41</inkml:trace>
  <inkml:trace contextRef="#ctx0" brushRef="#br0" timeOffset="101815.8235">18762 12090 143,'0'-4'100,"0"4"-7,23-3-93,6-5 0,12-3-93,7-7-7,0 7 2</inkml:trace>
  <inkml:trace contextRef="#ctx0" brushRef="#br0" timeOffset="102143.8421">19107 11817 154,'4'-7'103,"11"-5"-7,14-7-89,5 5 2,10 3-7,-7 4 0,-8 7 0,-6 0 0,-16 22 0,-7 15 2,0 3-3,-18 4 1,-1 5-2,5-2 1,10-6-1,4-18 0,0-2-22,15-9 3,7-12-83,-4-4-8,0-15 17</inkml:trace>
  <inkml:trace contextRef="#ctx0" brushRef="#br0" timeOffset="102311.8519">19192 11957 151,'0'0'107,"0"0"-7,4 0-88,14-3-1,8-5-54,15 1 1,4-8-64,-1 3-7,0-6 49</inkml:trace>
  <inkml:trace contextRef="#ctx0" brushRef="#br0" timeOffset="102511.8633">19562 11854 162,'0'0'112,"0"0"-7,0 3-86,0 5-1,0 11-8,0 2 2,0 9-9,0 11 1,0-4-35,0 6 1,0-5-87,4-2-8,0-18 28</inkml:trace>
  <inkml:trace contextRef="#ctx0" brushRef="#br0" timeOffset="102736.8762">19737 11632 200,'10'0'122,"9"16"-6,7 13-108,4 15 2,-5 8-10,-2 14 1,-8 3-39,-15 9 0,-15 4-80,-25-5-10,-27-14 35</inkml:trace>
  <inkml:trace contextRef="#ctx0" brushRef="#br0" timeOffset="103088.8962">18222 11747 162,'-8'7'108,"-3"26"-7,-3 23-92,6 21 2,1 12-9,7 7 1,0 0-12,33-4 0,26-18-95,30-19-6,22-26 2</inkml:trace>
  <inkml:trace contextRef="#ctx0" brushRef="#br0" timeOffset="103679.9301">20281 11330 123,'4'-8'101,"-4"4"-7,0 4-75,0 0-1,-15 15-12,-4 19 2,-6 11-1,-2 13 1,13 11-3,14 9 1,0-4-3,22 4 0,22-8-6,4-11 0,4-15-17,-7-10 0,-8-9-68,-19-17-7,-14-8-2</inkml:trace>
  <inkml:trace contextRef="#ctx0" brushRef="#br0" timeOffset="104111.9547">20589 11477 120,'0'-7'93,"0"3"-4,0 0-75,0 4 1,-8 0-9,-10 23 1,-1 3-3,5 0 0,10 3-1,4 1 0,18-5-2,8 4 0,0-6 0,-8-5 1,-14 8 1,-4-3 1,-11-2-9,-18-5 2,2-6-49,9-6-2,11-4-46,7 0-6,11-22 56</inkml:trace>
  <inkml:trace contextRef="#ctx0" brushRef="#br0" timeOffset="104336.9676">20851 11451 152,'0'0'110,"0"0"-9,0 4-84,0 7 0,0 15-12,0 5 1,0 4-12,8 3 0,-1-2-61,-3 1-2,4-15-39,-5 1-5,1-16 74</inkml:trace>
  <inkml:trace contextRef="#ctx0" brushRef="#br0" timeOffset="104479.9759">20792 11596 155,'0'0'102,"0"-4"-7,11-3-98,16-5 1,6 5-93,3-4-8,9-1 3</inkml:trace>
  <inkml:trace contextRef="#ctx0" brushRef="#br0" timeOffset="104807.9945">21163 11301 151,'3'-4'103,"23"-1"-7,4 2-89,7-1 1,0 4-5,-3 0-1,-1 4 0,-15 14 0,-14 12 0,-4 4 0,0 7 0,-22 6 1,-1 5-2,9-5 0,10-6-5,4-11 1,4-11-57,25-19 0,1 0-46,3-16-4,-11-6 68</inkml:trace>
  <inkml:trace contextRef="#ctx0" brushRef="#br0" timeOffset="104969.0037">21266 11492 157,'-3'0'107,"3"0"-8,0 0-88,3 0 1,19 0-35,8-4 2,11-3-82,-4 3-9,0-3 22</inkml:trace>
  <inkml:trace contextRef="#ctx0" brushRef="#br0" timeOffset="105256.0203">21585 11503 122,'11'0'102,"0"0"-5,15 0-77,-4 0 0,-7 0-15,0 4 1,-8 8-3,-7 6 0,0 3 0,-4 9 1,-6 3-1,6 0 1,4-10-2,11-9 0,15-6-32,3-8 3,9-19-79,-2-11-7,5-10 26</inkml:trace>
  <inkml:trace contextRef="#ctx0" brushRef="#br0" timeOffset="105481.0331">21859 11134 184,'0'0'122,"15"0"-7,22 15-97,7 14 0,8 1-11,-8 18 0,-7 7-6,-26 15 1,-11 8-23,0 2 1,-36 2-102,-9-4-7,-10-19 12</inkml:trace>
  <inkml:trace contextRef="#ctx0" brushRef="#br0" timeOffset="106081.0674">22426 11283 158,'0'0'104,"0"-9"-9,0 9-94,4 0 0,6 0-51,20 0-1,7-11-49,3 0-6,9-7 54</inkml:trace>
  <inkml:trace contextRef="#ctx0" brushRef="#br0" timeOffset="106224.0756">22930 11181 162,'0'0'104,"0"-7"-8,0 1-103,10-6 0,5 1-86,8 0-6,10 0 0</inkml:trace>
  <inkml:trace contextRef="#ctx0" brushRef="#br0" timeOffset="106360.0834">23399 11038 98,'4'-4'56,"8"1"-4,3-12-124,10 7-4,1-2 22</inkml:trace>
  <inkml:trace contextRef="#ctx0" brushRef="#br0" timeOffset="106504.0916">23899 10938 193,'0'0'109,"4"-6"-5,8-12-210,13 6-7,1-11-6</inkml:trace>
  <inkml:trace contextRef="#ctx0" brushRef="#br0" timeOffset="107895.1712">16122 12451 185,'0'0'112,"0"0"-7,0 12-102,0 10 0,11 18-8,11-3 1,-3 11-21,0-3 1,-9-5-19,-3-10-1,-3-8 5,-4-19 1,0-3 50,-11-14 1,-3-16 32,-5 1 0,4 3-16,4-3-1,4 10-17,7 8 0,7 3-7,15 8-1,12 0-2,10 0 0,1 15-1,7 0 1,0 7 1,-12-3 0,-3-12 4,-22-7 0,-4 0 0,-11-18 0,0-16-6,-11-17 0,-4-1-12,-7-4 0,11 9-48,7 10-1,4 11-43,0 7-7,22 8 57</inkml:trace>
  <inkml:trace contextRef="#ctx0" brushRef="#br0" timeOffset="108169.1869">16766 12160 158,'0'-4'113,"0"-7"-7,0 8-90,-4 3 0,1 6-13,-5 25 1,-2 13-2,-2 8 1,9 7-2,3-1 1,0 1-6,3-7 0,19-7-62,4-9 0,7-17-47,-2-19-8,2-4 71</inkml:trace>
  <inkml:trace contextRef="#ctx0" brushRef="#br0" timeOffset="108471.2041">17018 12171 151,'-11'0'108,"-3"0"-7,-5 0-86,4 15 1,4 7-12,7 11 0,4-7-2,11 7 0,19-7-1,7 0 1,-4 0-1,-7-8 1,-8 8 1,-10 3 0,-8 13-2,-4-6 1,-18-10-27,-4-4 0,0-15-85,0-7-7,8-10 20</inkml:trace>
  <inkml:trace contextRef="#ctx0" brushRef="#br0" timeOffset="108720.2184">17062 12071 161,'4'0'116,"11"0"-8,7 15-86,12 4 0,3 6-13,7 9 1,-7-4-6,-7 14 1,-12 3-4,-18 9 0,-7-1-18,-15 0 1,-4 1-102,4-19-6,10-15 7</inkml:trace>
  <inkml:trace contextRef="#ctx0" brushRef="#br0" timeOffset="108944.2312">17559 12148 201,'7'0'124,"16"0"-7,2-10-110,12 0 1,4-6-56,-11 5-2,-1 4-69,-18 7-12,-11 0 51</inkml:trace>
  <inkml:trace contextRef="#ctx0" brushRef="#br0" timeOffset="109087.2394">17681 12253 182,'0'0'128,"11"0"-8,15-12-107,7-3 0,1-3-132,3 4-6,-4-5-6</inkml:trace>
  <inkml:trace contextRef="#ctx0" brushRef="#br0" timeOffset="163647.3599">11577 17119 36,'0'0'42,"0"0"-9,4 0 0,-4 0-11,0 0 0,0 0-4,-4 4 1,-3 0 0,3 0 1,0-4-2,4 0 1,4 0-8,22 0 2,7 0-9,12 0 0,7-4-4,-4-4 1,4 6-26,-8-2 1,-10 0-68,-9 4-7,-13-4 27</inkml:trace>
  <inkml:trace contextRef="#ctx0" brushRef="#br0" timeOffset="164471.4072">13714 17119 0,'-7'4'27,"-4"4"1,0 3-2,0-3 2,3-1 17,4-7-1,-6 0-13,6 0-2,-3 4-10,7-4 0,0 0-1,0 4 1,3-1-4,27 1 0,6-4-8,12 0-1,1 0-10,2 0 0,-6 4-39,-11 3-1,-13 11-56,-9-10-6,-8-5 43</inkml:trace>
  <inkml:trace contextRef="#ctx0" brushRef="#br0" timeOffset="165128.4448">16196 17109 36,'-3'4'65,"-5"-4"1,0 4-26,8-4 0,0 0-12,0 0 1,16 0-15,1 0 2,2 0-10,3 0 0,-7 0-8,8 0 0,10 0-90,7 0-8,8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44:33.1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9133 7045 35,'0'0'41,"4"-3"-13,-4-1-1,0 0-15,0 4 0,0-4-8,0 4 2,0-3-1,7 3 1,5 0-2,-2 0 1,1 0-3,1 0 0,-5 7-1,1 7 1,2 12-2,1-7 1,4 3 0,1-7 1,9 0 0,-2-8 2,6-3-2,1-4 1,3 0 0,0-4-1,4-10-1,11-1 0,-6-4-1,2 0 0,4 4-1,-4 1 0,-3 6 0,-1 8 1,-2 0 0,3 0 1,-4 19 0,-1 3 0,1 0-1,1 1 0,-5-5 0,4 1 0,-7-13 1,3 2 3,0-8-4,-3 0 2,-1 0-2,-6 0 1,6-4-1,-2-3 1,2 4-1,0-9 1,9 5 3,2 0-1,-3-4 2,8 7 1,3 0-3,-7 4 1,0-7-17,-8-4 2,-4 0-63,1-12-2,-1-3 13</inkml:trace>
  <inkml:trace contextRef="#ctx0" brushRef="#br0" timeOffset="2848.163">11325 4846 77,'0'0'66,"0"0"-2,0 0-61,0 0 0,4 0-1,11 0 2,7 0-1,1 0 2,6 3 2,-3 5 2,11-8-2,-4 6-1,8-6-4,0 0 2,0 0-3,3 4 1,0-4-2,-3 0 1,-3 0-1,2 0 0,-7 0 0,-3 5 0,0 13 0,-1-4 0,5 1 0,-1-4 1,4 4-1,0-7 1,4-1-1,-4-4 1,7 1 0,-3-4 1,-4 0-1,0 0 1,0-4 0,0-3-1,-7-4-1,7-7 1,-4 7-1,4-4 0,0 4-24,4-7 0,-4 9-57,3-1-4,-13 3 27</inkml:trace>
  <inkml:trace contextRef="#ctx0" brushRef="#br0" timeOffset="3952.2261">11962 7126 76,'0'0'73,"-3"-3"-3,-4-1-58,-1 0 1,5 0-7,-1 4 0,4 0-3,0 0 1,0 0-2,4 4 0,10 11-1,8 0 0,5 3 0,2 8 1,4-11 1,1-8 2,10-3-2,-3-4 0,3-7-2,8-8 1,-8-4-1,1-3 1,-1 4-2,-14 7 0,3 3 0,-3 1 0,0 7 1,-1 0 1,12 0-2,0 3 1,7 16-1,-3-1 0,3 8 0,4-7 1,-8-1 0,0-7 0,1-4 0,-9-7 0,9-7 0,0-11 0,-1-12-1,1 1 1,-5 3-10,5 0-1,-5 7-74,8 1-6,-3 4 9</inkml:trace>
  <inkml:trace contextRef="#ctx0" brushRef="#br0" timeOffset="8032.4595">16122 4912 37,'4'0'41,"3"0"-15,8 0-1,-1-4-14,1 4 0,11 0-6,4 0 0,3 0-4,15 0 1,4 4 0,11 3 2,15-3-1,14-4 2,12 0-3,7 0 0,4 0-2,7 4 0,-3-1-1,-4 5 0,7-1 1,-15-3 1,-10 0 2,-16-4-1,-22 0 6,-11 0 1,-25 0-6,-12 0 1,-11 0-57,0 0-2,0 0-9</inkml:trace>
  <inkml:trace contextRef="#ctx0" brushRef="#br0" timeOffset="8537.4884">16077 4569 39,'0'0'46,"0"0"2,0 0-53,0 0 0,0 4-42,16-1 1</inkml:trace>
  <inkml:trace contextRef="#ctx0" brushRef="#br0" timeOffset="8801.5035">17737 4576 69,'0'0'62,"0"0"-1,0 0-94,0 0 1,0 0-31,0 0 2</inkml:trace>
  <inkml:trace contextRef="#ctx0" brushRef="#br0" timeOffset="12183.6968">17470 5329 11,'0'-4'26,"0"-3"-11,-4 3 1,-14-3-4,-1 3 1,1-7-9,-8 4 1,-4 3-3,1 0 0,-12-3-1,4-8 0,-12 4 2,1-4 1,-7 0 1,0 1 1,-8 2-4,3 2 1,1 2-1,3 1-1,-3 0 0,4 7 0,-12 0-1,7 0 1,1 0-1,4 0 0,-4 0 0,3 7 0,4 4-1,-3 0 1,6-4-1,1 4 0,15-3 0,-4 4 1,0 1 0,4 3 0,-1 2 0,-3-3 0,-4 7 1,1-4 0,-8 0 1,14 0 1,-7-6-1,12-1 2,3-3-3,0 7 1,7-5-2,5-2 0,-5 7 0,4 8 0,4-5 0,-7 0 0,-1 0 0,1 1 0,7-4 0,-1-1 0,5 1 0,3 3 0,4-3 0,0 7 0,0-7 0,0 7 0,0 0 0,0-4 1,0 5-1,0-1 1,8 0-1,3 4 1,4 1-1,3-9 2,8-4-2,-4 4 0,1-3 0,-5-4 1,-3 4-1,0-4 1,7 0 1,-4 1 1,8-6 0,0 6 0,7 6-1,-6-6-1,2 2-1,-3-3 1,4 0-1,-4-3 1,0-1-1,3 0 1,1-2 2,7 5-1,3-7-1,-2 2 1,-1-3-2,7 2 0,-7 0 0,0 0 0,-7-4 0,7 0 0,-8 4 0,9-4 0,-1 0 0,3 0 0,-3 3 0,8 1 0,-4 0 0,-1 0 0,12-4-1,-15 0 0,4 0 0,-11 0 1,7 0 1,-4 0 0,1 0 1,-1-8 2,0 4-2,1-3 0,6-1-3,-11 2 0,12-2-1,-3 2 0,-1 2 0,-1-1 2,5 2 2,-11-1-1,11-7-1,-5-4 1,1-3-1,-3 3 0,-1 0 2,-10-6 2,6 9 7,-6-3 1,-9 1 5,9-5 0,-5-3-6,0-7 2,-3-1-4,-3-7-1,-2 4-1,-6-8 0,0 12-3,-4-9 1,0 2-4,-15 2 0,-11-6-3,-3-5 0,-9-6-25,-6-1-1,-4 8-59,-19 11-6,-14 7 29</inkml:trace>
  <inkml:trace contextRef="#ctx0" brushRef="#br0" timeOffset="32247.8445">9248 9374 29,'4'0'45,"7"-12"1,7-2-39,5 3 0,-5 8-6,16-1 1,-5 0-3,4 0 1,12 1 0,10 3 0,8 0 1,8 0 0,6 3-1,5 9 2,11-2-2,-1 16 1,1-4 0,7 4 0,3 0 0,5 3 1,6-15-2,1 5 1,0 0-1,7-8 0,1-7 1,-1 0 0,4-4 1,3 0 1,-3 0-2,0-11 1,0-4-2,4-8 1,-8 1-1,-4 8 1,-3-9 1,0 8 0,-15 5 2,0 6 1,-3 4 2,-13 0 1,5 0-2,-11 0-1,4 11-3,-8 0 0,3 4-2,-6 8 0,-5-5 1,-3 11 1,-11-3 2,-4-4 0,1 4-1,-13-8 2,-2-3-2,3-7 1,-15-1-2,12 0 0,-9-3-25,9-1 0,-1-3-48,23 0-1,11-21 29</inkml:trace>
  <inkml:trace contextRef="#ctx0" brushRef="#br0" timeOffset="34151.9534">17974 6160 0,'-4'0'33,"4"0"2,0 0-22,0 0 1,-4-4 0,0 0-1,-3 0 1,3 1 0,4 3-7,0 0 0,4-4-4,19 0 2,25 1-1,11-9 0,15 5-2,26-4 1,7-1-3,12 1 1,7-2-1,-8 8 0,-10 5 0,-19 0 1,-12 0-1,-25 9 1,-11 0-11,-15-2 1,-19-3-29,-3 0 0,-4 0-12</inkml:trace>
  <inkml:trace contextRef="#ctx0" brushRef="#br0" timeOffset="34663.9827">19003 5971 44,'0'-8'56,"0"2"1,0-6-45,4 1-1,7 4-5,4-4 1,-4 7 1,15 4 1,-4 0 0,8 0 1,-5 0-3,9 8 2,-4 3-4,-4-1 0,-8 1-3,-7 8 1,-11 7 0,0 7-1,-15-3-1,-10 6 0,-9-2 0,4-1 0,-10 1 0,7-9 0,-1 1 1,12-8 2,3-10 4,8-5 2,4-3 1,7-7 1,0-23-5,0-13-1,11-17-7,-11 1 1,0 7-33,0 16-1,-4 9-59,-18 21-4,3 6 35</inkml:trace>
  <inkml:trace contextRef="#ctx0" brushRef="#br0" timeOffset="36696.0989">15281 9208 11,'0'-4'41,"0"0"2,0 0-23,0 1 0,0-1-6,0 0 0,0 1-10,0 3 2,0 0-6,0 0 0,0 0 0,12 0 1,-2 7-1,9 8 0,0 0 0,-1 3 0,12 1 2,-1 3 0,8 4 0,1-4 2,6-8-2,-11 1 0,11-4-1,-3-3 2,0-5-3,4-3 1,-1 0-1,0 0 1,-3-3 0,3-9 0,-3 5-1,0-4 1,0 4-2,-1 4 1,5-1-1,-5 0 1,5 0 0,7 4 0,3-3 1,1 3 0,3-4 4,5 0 0,2 4 1,-7 0 1,4 0-5,-3 0 1,-2 0-1,2 0-1,-1 0 0,1 0 0,-1 0-1,0 0 1,-7 0-1,-1 0 0,5 0 0,0 4 0,-5 3 0,5 1 0,0-4 3,-1 2 1,-6 9 1,-5-4 2,0 4-4,-3-4 1,0-7-2,-11 4 2,3-8-5,-11-12 1,-11-10-76,-11-14-3,0-13-1</inkml:trace>
  <inkml:trace contextRef="#ctx0" brushRef="#br0" timeOffset="38344.1931">18711 9311 36,'0'0'44,"0"0"0,3-4-42,9-7 0,-5 0 5,4 0 0,4 3 3,4 5 1,2 0-4,6 3 0,-2 0-5,2 6 1,-2 9-4,-2 4 1,10-8-3,-3 4-1,10-4 2,1 10 0,7-5 2,0 2 1,-3-6 0,14-2 0,-3-3 0,7-3 1,-5-4-1,-2 0 0,-4 0 0,-4-4 0,8-6 0,-8-9 0,4 8 1,-4-8-1,4 1-1,0 8 1,0-2-1,7 5 0,-7-1 0,0 8 0,0 0 0,3 0 0,4 0 3,-4 0 2,1 8 1,-4 3 0,4 3-3,-4 8 0,-4-3-3,4-8 1,-1 4-2,5-11 0,0-4 0,7 0 0,-5 0 1,2-7 0,-4-5 0,3 1 0,0 0 1,4-1 0,0-2 0,4 4 0,-1-5-35,1-8 1,7-7-35,-4 1 2</inkml:trace>
  <inkml:trace contextRef="#ctx0" brushRef="#br0" timeOffset="62471.5732">21196 7621 26,'-4'0'48,"1"3"1,-5-3-25,8 4 0,0-4-3,11 0 0,15-11-12,11-18 1,7-8-6,16 0 2,3-8 1,11 5-1,8-8 1,-1 7 0,4 3-4,1 10 0,-9 9-3,-10 4 2,-15 8-8,-8-4 2,-15 11-19,-2 0 1,-16 0-53,-4 0-4,-7-3 19</inkml:trace>
  <inkml:trace contextRef="#ctx0" brushRef="#br0" timeOffset="62999.6033">22066 7126 67,'0'-3'77,"-3"-1"-2,-1-4-55,0 5-1,4-1-14,8-3 0,17 3-3,1 4 1,11 0 1,-3 0-1,-1 0 3,-11 0 1,-3 4 1,-8 7-1,-7 4-3,-4 7 0,0 7-3,0-3 1,-8 3 0,1-3 0,-1-3 0,-3-2 0,4-6 0,0 4 1,-1-8-1,1-7 1,-1 3-1,-3-7 0,4 0 1,-8 0 1,8-11 1,3-19 0,0 1-1,0-4 0,0-8-2,-3 7-1,4 2-8,-4 2 1,3 8-48,0 7-3,4 4-41,-8 0-6,8 3 61</inkml:trace>
  <inkml:trace contextRef="#ctx0" brushRef="#br0" timeOffset="64271.6762">22633 6724 98,'0'-8'91,"0"5"-6,0-9-61,-3 5-1,3 4-13,0 3 0,-4-4-6,4 4 0,0 0 0,0 0 1,0 7 2,0 12-1,4 7 0,3 7 1,0 0-4,0 11 0,-3 1-2,4 2 0,-1-2 0,4-4 0,-4-8-1,-3-4 1,0-7-1,-1-7 1,-3-3 0,0-5 1,0-4 0,4 1 0,-4-4-1,0 0 1,0 0-2,0 0 1,0 0-1,0 4 0,0-4 0,0 3 0,0-3 0,0 0 0,0 0 0,0 0 1,4 0 1,0 0 0,7 0 2,4-7 1,-4-4-1,11-4 1,4 4-3,-4 4 0,0 3-2,-7 0 1,-4 4-7,-3 0 0,-8 0-26,4 0-2,3 0-73,-4 0-10,-3-11 25</inkml:trace>
  <inkml:trace contextRef="#ctx0" brushRef="#br0" timeOffset="65687.7571">23140 6437 32,'0'-5'59,"0"2"2,0-1-29,0 0-2,-3 1-11,3 3 0,0 0-8,-7 0 0,-1 19-3,-7 13 0,0 13-3,8 7-1,-4 14-1,7 11 0,4-11 0,0 12 1,15-12-1,7 1 1,11-11 0,1-5-1,-1-6 0,0-9 1,-7-10 1,0-18 0,-15-1-4,-3-7 0,-8 0-38,0 0-1,0-7-58,0 3-5,0-11 39</inkml:trace>
  <inkml:trace contextRef="#ctx0" brushRef="#br0" timeOffset="66199.7864">23403 6576 82,'0'-4'84,"0"-2"-4,0 2-58,-7-4 0,-4 4-14,0 4-1,3 4-5,-7 18 1,4 8-2,4-4 1,0 7-1,7-1 0,10-5 0,9 6 0,0-11 0,3 1 0,-7 2 1,-8-3 0,-7 0 0,0-3 1,0-4-1,-11-3 1,-4-6-5,-3-2 1,10-4-34,1 0-1,7-4-56,0-6-5,7-9 37</inkml:trace>
  <inkml:trace contextRef="#ctx0" brushRef="#br0" timeOffset="66400.798">23566 6775 110,'4'0'104,"0"0"-7,3-3-68,-3 3 1,-1 0-23,-3 0 2,0 0-11,0 15-1,0 0-43,4 10-1,3-7-56,-3-6-8,4-9 48</inkml:trace>
  <inkml:trace contextRef="#ctx0" brushRef="#br0" timeOffset="66543.8061">23559 6576 111,'0'-8'89,"0"2"-5,0-2-90,0 4 0,0 4-79,7 0-5,1 8 16</inkml:trace>
  <inkml:trace contextRef="#ctx0" brushRef="#br0" timeOffset="66895.8263">23696 6673 113,'0'4'83,"3"6"-4,-3 4-73,4 5 0,-4 7-3,8 0 2,-1-8 0,-3 4 1,0-14 0,0-8 0,-4 0 0,0-15-1,0-3 4,6-1 1,9-6 1,12 6 1,-6 8-7,10 7 2,-10 4-16,2 0 1,-5 0-92,1 4-8,-4 7 4</inkml:trace>
  <inkml:trace contextRef="#ctx0" brushRef="#br0" timeOffset="67887.883">24111 6484 133,'-4'-4'105,"0"0"-8,-3 1-80,-1 3 1,5 0-16,-1 7 1,1 16-2,3 6 0,0 1 0,3-5 0,12 2-1,0-17 0,3-2-2,-3-8 1,-4 0 0,0 0 1,-7-15 0,-4 4 1,4 0-2,-4 0 0,0 7-1,7 4 1,4 0 0,8 4 1,-1 11-1,8-8 1,4-3-3,-4-4 2,-4 0-2,-7 0 1,-12-15 1,-3-12 1,0 2-1,-22-8 0,-4-8 0,8-7 0,7 8 2,7 6 0,4 1 3,0 8 0,11 13 2,11 9-1,11 3-2,-3 0 1,-4 0-2,-7 11 1,-8 12 0,3-9 0,-6 8-1,3-4 1,0 15-2,8-7 1,-5 11-2,-6-4 1,7-3-7,-8-19 0,8 4-19,-8-4 2,5-1-46,-1-2-3,0-4-19,-4-4-2</inkml:trace>
  <inkml:trace contextRef="#ctx0" brushRef="#br0" timeOffset="68016.8904">24503 6473 157,'-11'-11'105,"7"4"-9,4-5-99,4 8 0,7-3-94,12-4-8,6 4 4</inkml:trace>
  <inkml:trace contextRef="#ctx0" brushRef="#br0" timeOffset="68263.9044">24648 6197 158,'0'-27'121,"0"9"-9,0 3-82,7 4 1,8 7-14,0 1 0,11 3-8,-4 0 0,8 11-6,-8 11 1,4 15-12,-4 0 1,-7 14-123,-12 19-3,-3-3-7</inkml:trace>
  <inkml:trace contextRef="#ctx0" brushRef="#br0" timeOffset="70609.0387">19340 7747 30,'-3'0'67,"-5"0"2,5 0-30,-1 0 0,0 0-21,4-8 0,0 8-6,0 0 1,8 0-4,13-4 1,6-7-12,2 0-1,-3 4-50,4 3-3,-15 0-36,-4 4-1</inkml:trace>
  <inkml:trace contextRef="#ctx0" brushRef="#br0" timeOffset="71176.0711">19292 7794 70,'0'0'79,"0"0"-3,0 0-54,0 0 0,0 0-13,0 11 0,0 11-3,4 8 1,-1 15-4,1 10 1,0 4-1,0 11 1,3 11-1,-3 5 1,-4 5-3,4 5 1,-4 0-1,3-8 0,1-6-1,0-1 0,-1-6-2,-3-6 0,0-11-1,0 6 2,0-13 1,0-14 1,0 0-1,-3-11 2,-1-7-2,0-5 0,1 1 0,3-1 0,-4 1 0,4 4 0,0-12 2,0 1 0,0-1 2,0-7 0,4 0-2,10 0 0,1 0-23,4 0 1,6 0-73,5 0-6,0-3 21</inkml:trace>
  <inkml:trace contextRef="#ctx0" brushRef="#br0" timeOffset="72112.1246">21551 7820 101,'0'-3'89,"0"-1"-5,0-4-63,8-3-2,11-1-8,2 3-1,6 0-6,-2 6 0,2 3-3,6 0 1,-7 0-1,0 7 1,-4 4 2,-8 4 0,-6 8 4,-4-2 0,-4 13-2,0 10 2,0 15-4,0 8 1,0 15-1,0 1 1,0 10-3,11 3 1,0 3 1,0 5 1,-4-5 2,-3 1 1,0-8-2,-4-14 1,0-15-3,4-15 0,-4-11-15,0-19 1,0-3-47,0-4 1,0-11-55,-12 0-10,-2-23 51</inkml:trace>
  <inkml:trace contextRef="#ctx0" brushRef="#br0" timeOffset="72241.132">21755 9075 101,'4'0'0,"3"0"0,12-8-76</inkml:trace>
  <inkml:trace contextRef="#ctx0" brushRef="#br0" timeOffset="73096.1809">15522 7817 108,'0'0'87,"0"0"-4,26-8-73,-4-10 2,15 0-11,-3 2 1,2-6-26,-10 15 0,-7 3-62,-12 4-5,-7 0 26</inkml:trace>
  <inkml:trace contextRef="#ctx0" brushRef="#br0" timeOffset="73543.2064">15600 7786 83,'-4'0'79,"1"8"-5,-1 15-55,-4 6-1,4 15-6,4 19 1,0 10-5,0 16 1,0 3-1,0 12 0,0 3-4,0 0 1,-3-4-3,3-2 1,-4 1-2,4-9 1,0-5-1,0-10 0,0-8 0,0-15 0,0-10 0,0-16 0,0-3 1,0-15 0,0-7 0,0 0 0,0-1-2,0 4 0,0 4-1,0-4 1,0 1-18,0-1 1,19-3-80,-5-4-8,5-4 17</inkml:trace>
  <inkml:trace contextRef="#ctx0" brushRef="#br0" timeOffset="74648.2697">17792 7713 63,'-11'-4'75,"4"1"-2,3 3-46,-4 0-1,1 0-13,7 0 0,0 0-5,7 0-1,12-4-3,14-4 1,8-3-4,0 1 0,0-1 0,-4 2 0,-12 9 5,-6 0-1,-8 4 1,-7 14 0,-4 9-3,0-5 0,0 11-1,0-8 1,4 13 0,3 6 1,-3 12-1,-1 14 1,5 18 0,3 12-1,-7 7-1,3 8 1,1-2 0,-5 2 2,4-14 0,-3-10 0,-4-17-2,0-8 1,0-18-2,0-11 0,0-15-1,0-7 0,0-7-15,0 0 0,0-6-67,0 2-5,-4 0-17,1-4-3</inkml:trace>
  <inkml:trace contextRef="#ctx0" brushRef="#br0" timeOffset="74776.277">18048 9149 133,'0'7'90,"0"-7"-5,7 4-168,12-4-5,-1-4-6</inkml:trace>
  <inkml:trace contextRef="#ctx0" brushRef="#br0" timeOffset="75735.3319">18189 7267 42,'-4'7'69,"-3"1"0,-1 2-30,0 0-3,5-1-12,-1-2-1,4-3-13,0-4 2,0 0-9,7 0 1,1-4-3,0-12 0,3-1-1,-1-5 0,20-12 0,3-6 0,16-11 0,6-9 0,12 1 0,7-7 0,8 3 0,18-3 1,18-4-1,22-19 1,16-8-1,22-2 1,15-11-2,14-1 1,8-7-1,-12 7 0,1 4 2,-15 4 0,-18 17 1,-23 5 1,-22 15 0,-23 15 1,-25 2-3,-26 13 1,-15 13-29,-26 9-1,-11 3-69,0 11-6,-22 0 30</inkml:trace>
  <inkml:trace contextRef="#ctx0" brushRef="#br0" timeOffset="76271.3624">21063 5285 128,'0'0'92,"0"-4"-6,0 4-75,15-4 1,14 0-3,4 4 1,16 0-5,-8 0 0,-8 0-1,-8 0 0,-10 0 1,-7 8-1,-8 14-1,-4 4 2,-11 6 0,1 14 0,-5-10-1,4 2 1,4 2-3,4-10 0,-1-5 1,4-9 0,4-7 1,-3-9 1,-1 0-2,-4-21 0,-2-12-2,-13-15 1,8-11-2,-14 0 1,10 7-2,-3 4 0,4 19-43,10 13-2,8 6-68,0 10-10,19 0 48</inkml:trace>
  <inkml:trace contextRef="#ctx0" brushRef="#br0" timeOffset="77111.4105">21866 4432 113,'-7'-4'98,"-8"1"-6,-11-1-68,0 4-1,-3 0-16,6 26 1,5 15-5,7 14-1,-1 4-1,5 15 1,3-4-1,1 0 0,-4 4 0,-1-4 0,1-7 0,-9-12 0,2-7-1,-8-14 1,7-15-1,0-15 0,0 0-1,0-26 1,11-8-1,4-6 1,0 0 0,19 3 1,0 4 0,7 3 0,7 19 1,-7 11-1,7 0-1,-3 11 1,0 11-1,3 0 1,-7-3 0,3-1 1,-2-14 0,-9 0 1,8-4-13,-8-8 0,8-25-94,-4-11-7,4-11 6</inkml:trace>
  <inkml:trace contextRef="#ctx0" brushRef="#br0" timeOffset="78335.4806">22807 6458 25,'0'-11'68,"0"1"0,0-6-19,0 5-1,0-4-19,0 1 0,-8 7-13,-3 7-1,-7 0-4,-4 3 1,7 19-4,-11 0 2,7 19-6,9 3 1,-2 12-3,9 6 1,3 1-1,0 7 0,0-7-1,0 0 0,0-5 0,0 1 1,-8-7 0,4-4 0,-7-14-1,-3-9 1,-5-10-3,4-12 0,-3-3-1,7 0 0,-5-18 0,16 0 1,0 0 0,0-8 1,19 3 2,3-3 1,-7 12 2,12 3 1,-6 3-1,9 5 1,0 3-3,3 0-1,1 0-2,-9 0 1,2 11-1,2 0 1,-10 0 1,6-4 0,-2-3-14,2-4 1,-6 0-105,-1-18-6,9-26 4</inkml:trace>
  <inkml:trace contextRef="#ctx0" brushRef="#br0" timeOffset="79344.5383">22126 4129 42,'0'0'7,"0"0"0,0 0-53</inkml:trace>
  <inkml:trace contextRef="#ctx0" brushRef="#br0" timeOffset="79767.5624">22199 4111 16,'0'0'32,"0"0"0,0-7-28,0-1 2,0-3 20,0 0 0,0 4 12,0-1 1,0 1-9,-3-4-1,-5 11-17,1 0 2,-4 14-5,0 20 1,3 21 1,-3 15 1,4 11-2,7 19 0,4-3-3,22 2-1,22-11-4,7-15 2,5-9-3,2-13 0,1-10-1,-7-19 1,-23-7-4,-3-15 1,-19 0-31,-7 0 2,-4-11-69,0 0-10,0 0 30</inkml:trace>
  <inkml:trace contextRef="#ctx0" brushRef="#br0" timeOffset="80791.6211">22599 4096 118,'-3'-3'97,"-5"-1"-5,-6 4-72,-9 0 0,5 26-10,3 6 1,0 17-6,4 7 0,11 2-3,0-10 1,19-3-1,3-12 1,11-15-2,0-10 1,8-8-2,-3-15 0,-9-11 1,-6-4 0,-16-3 2,-4 11 0,-3 0-1,0 3 1,0 16-3,0 3 0,0 0-1,4 22 0,11-3 0,7-1 1,-7 4 0,7-8 1,4-2-1,-4-5 0,-10-7-1,-5 0 0,-7-11 0,0-11 1,-4-3-1,1-9 1,3 0-2,0-2 1,10-1-1,20 8 1,3 2 0,-3 5 0,4 12 1,-16-5 0,-7 11 1,-7 4 1,-4 0 0,0 4 1,-8 11-2,1 3 1,7-4-2,0 5 0,11-4 0,15-1 0,0 1 0,0 0 0,-8 4 1,-7 7 1,-7-8 0,-4 8 0,-7-8-20,-11-3 0,-5 3-89,8-6-8,4-12 14</inkml:trace>
  <inkml:trace contextRef="#ctx0" brushRef="#br0" timeOffset="81391.6554">23385 3930 151,'0'0'103,"0"0"-7,-4 0-86,-3 0 2,7 8-8,0 18 1,0-5-3,0 6 0,11-2-1,11 1 0,-3-19 0,3 1 0,-7-8 1,-4 0 1,0-8-1,-4-7 0,-7-3-2,0 3 1,0 5-2,0 6 0,4-4-1,7 8 1,0 0 0,11 0 1,4 12 0,0-6 0,8 6 0,-9-8 0,-2-4 2,-9 0 0,-3-12 2,-11-10 1,0-11-2,-11-4 1,-11-4-6,4 1 1,-4 7-29,7 3 1,3 8-78,12 4-8,0 7 24</inkml:trace>
  <inkml:trace contextRef="#ctx0" brushRef="#br0" timeOffset="81695.6728">23940 3598 130,'0'-11'110,"0"4"-8,-4-1-75,-6 1 0,2 3-20,1 4 1,-1 0-5,4 15 0,4 18-1,0 7 1,12-3-1,13 8 1,-6 0-2,4-9 1,2-10-9,-6-4 1,-1-11-22,1-11-2,-12 0-75,1 0-9,-8-18 18</inkml:trace>
  <inkml:trace contextRef="#ctx0" brushRef="#br0" timeOffset="81856.682">23888 3713 140,'0'0'109,"0"-4"-8,8 0-81,11-3 1,10-8-55,-3 0 3,11 0-76,-11 1-8,4-1 37</inkml:trace>
  <inkml:trace contextRef="#ctx0" brushRef="#br0" timeOffset="82319.7084">24140 3233 157,'0'0'109,"0"0"-7,8 0-84,18 0-1,11 0-7,-4 18 0,11 19-4,1 7 1,-12 15-1,-7 11 0,-7 7-2,-8-2 0,-7-5-1,-4-11 0,0-4 0,-15-10 0,-4-12-11,1-7 0,-5-1-79,1-10 0,4-3-35,6-12-7</inkml:trace>
  <inkml:trace contextRef="#ctx0" brushRef="#br0" timeOffset="116399.6577">9059 13602 12,'0'0'43,"0"-3"-1,-3-3-19,3-6-1,0 4-6,0 5 2,0-1-9,0 4 0,0 0-1,0 0 1,0 7-1,0 4 1,0 7-6,0-2 0,3 6-2,4-7 2,8-4 3,-4-4 2,4-7 4,11 0 1,0-22-5,11-22 0,15-8-28,4-7 1,10-4-66,1 1-4,7-1 23</inkml:trace>
  <inkml:trace contextRef="#ctx0" brushRef="#br0" timeOffset="121039.9231">9604 14569 26,'0'-2'39,"0"-6"-3,0-2 1,0 5-12,-4 2-1,0 3-8,-3 0 0,7 0-4,-4 0 1,4 0-4,0 0 0,0 0-4,0 0 0,0 0-2,4 10 2,3 6-2,11-6 1,1-2 1,7-1-1,7-7-1,0 0 0,1 0-2,3-11 1,-11-3-2,8-4 1,-9 10-1,-2 4 0,-5 4 0,0 0 1,1 0-1,-1 12 1,1-2-1,7-2 1,4-2 0,-5-6 0,9 0-1,-5 0 1,1 0-1,0-4 1,-1-2-1,-2-8 1,2 2-1,-10 1 0,6 3 0,-2 8 0,-5-3 0,1 3 0,-1 0-46,8 0-1,-7 0-45,-1-8-2</inkml:trace>
  <inkml:trace contextRef="#ctx0" brushRef="#br0" timeOffset="122030.9798">11755 14522 51,'0'0'77,"0"0"-3,0 0-38,0 0-1,0 0-19,0 0 1,0 0-11,0 0 0,0 4-3,4 7 0,7 1-2,4 2 1,-4-4 0,11-2 0,1-4 0,-2-4 0,2 0-1,6-18 1,-2-5-2,9-3 1,-3 8-2,5-5 1,-12 13-1,7 2 1,-3 8 0,-8 0 0,0 4 0,7 10 0,-6 1 0,3 4 0,-4-8 0,1-3 1,-5-5 2,4-3 1,4 0 1,4-3 0,7-9-5,3-6 1,1-8-34,-7 11-2,3 4-63,-4 3-7,0 8 37</inkml:trace>
  <inkml:trace contextRef="#ctx0" brushRef="#br0" timeOffset="124399.1153">15137 14603 91,'0'0'75,"0"0"-2,4 0-66,6 0 1,1 8-2,4 6 1,11 1-3,8-4 0,3-3-1,11-8 0,-8 0-2,5-4 1,7-7-1,-4 0 1,0 0-1,-3 0 0,-4 3-1,3 5 0,-7-1 0,3 4 0,-6 0 0,11 4 1,-5 7-1,8-4 2,0-3-2,4-4 0,8 0 1,-5 0 1,-6-4-1,-5-7 0,-7-4-1,-4 8 1,-14-1-47,-4 8-1,-5 0-41,5 0-2</inkml:trace>
  <inkml:trace contextRef="#ctx0" brushRef="#br0" timeOffset="125287.1661">18455 14567 65,'-7'-4'82,"0"0"-5,-1-4-49,8 6 0,0-3-19,0 5 2,0 0-6,4 7 0,10 11-2,-6-2 0,3 2-1,8-3 1,6 0-1,5-8 0,7-7 0,11 0 0,12 0-1,13-15 0,2-7-1,2-4 0,-6 8 0,-9 3 0,2 12 0,-13 3 0,-10 0 0,-4 18 0,4 0 0,0-7 1,3 1 0,4-5 0,8-7-1,0 0 1,-1-11-1,1-4 0,-8 1 0,0-12 0,-15 3-12,-10 9-1,-5-9-78,-11 13-6,-3-2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48:25.2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2107 2192 22,'0'-4'62,"-4"-11"2,4 4-22,0 4 1,0 0-24,0 3-1,0 4-14,0 0 2,8 8-2,-1 13 1,-3 12-2,3 8 2,-3 15-3,-1-1 0,1 8-14,-4 3 1,0-3-74,4-4-4,0-7 11</inkml:trace>
  <inkml:trace contextRef="#ctx0" brushRef="#br0" timeOffset="328.0188">1636 2823 65,'0'0'68,"-3"0"-4,3 0-42,7 0-1,30 0 2,26 0-1,30-7-8,18-7 0,19-9-9,14 8 1,-7-3-15,-4 10 2,-29 8-32,-19 0 0,-29 0-45,-26 23-5,-30-2 35</inkml:trace>
  <inkml:trace contextRef="#ctx0" brushRef="#br0" timeOffset="760.0435">1833 3107 52,'0'-3'68,"0"-5"-2,-7 1-38,-19 3 1,-4 4-10,-11 11-1,-4 15-14,5 3 0,18 5-4,7 2 1,15 5-1,11-1 1,15 2-5,14-10 1,2-6 2,-20-3 1,-11-2 10,-11-6 1,0 4-1,-26-4 1,-4-11-18,1-1 1,-1-3-75,12 0-6,18-3-2</inkml:trace>
  <inkml:trace contextRef="#ctx0" brushRef="#br0" timeOffset="985.0564">2044 3185 148,'0'0'106,"0"0"-7,0 0-84,0 0 1,0 11-12,0 8 0,4 2-4,7 13 1,-7 2-31,3 5 3,0-4-78,0-8-8,-3-6 28</inkml:trace>
  <inkml:trace contextRef="#ctx0" brushRef="#br0" timeOffset="1152.0659">2003 3317 165,'0'0'104,"0"-7"-7,15 3-108,15 0 1,-1-2-89,9 6-6,-5-5 8</inkml:trace>
  <inkml:trace contextRef="#ctx0" brushRef="#br0" timeOffset="1456.0832">2396 3155 171,'7'-4'110,"8"-3"-6,7 0-98,5 7 0,-2 0-15,-10 0 0,-7 18-2,-8 19-1,-8 7 9,-15 8 1,-6-4 4,3-8 0,8-9 6,10-9 2,8-8-2,26-7 2,29-7-18,16 0-1,10-14-94,8-9-7,-3-2 4</inkml:trace>
  <inkml:trace contextRef="#ctx0" brushRef="#br0" timeOffset="5000.286">2588 3757 133,'0'-4'99,"-4"4"-5,4 0-80,0 0 0,0 0-8,0 0 2,0 7-2,4 15 0,8 5 0,6 2-1,4 8-2,5-1 0,6 6-2,3-6 0,5 1-7,-7 0 0,3-11-48,-11 0 1,-8-12-51,-3-6-8,-11-8 54</inkml:trace>
  <inkml:trace contextRef="#ctx0" brushRef="#br0" timeOffset="5488.314">2911 3945 117,'0'0'90,"0"0"-5,0 0-74,0 0 0,0 15-7,11 3 2,3 1-4,9 2 1,3 6 0,-11-2 0,4-10 3,-9 0 1,-3 0 2,-7-1 2,0 8-5,-17 5 0,-6 5-5,-6 6 1,-2-2-2,2-2 0,3-8 0,4-12 1,3 5 2,12-12 0,3-7 1,4 0 0,0-22-1,4-4 0,-1-22 0,1 0 0,-4-3-1,0-1 1,0 0-3,0 12 0,0 11-26,0 10-2,0 4-80,0 11-9,8 4 23</inkml:trace>
  <inkml:trace contextRef="#ctx0" brushRef="#br0" timeOffset="6024.3446">3459 4222 109,'8'3'94,"10"-3"-5,0 0-69,12-7 2,-4-15-12,7-11 0,-7-4-4,-4-4 0,-7 1-2,-7 7 0,-8 3-2,0 8 0,-23 3-1,-6 19 0,-5 0-1,-3 33 1,-3 9 1,14 12-1,-4-1-1,22 2 1,8 0 0,0 0 0,31-18 1,9-11 0,12-4 0,7-18 0,-3-4-3,-12 0 1,-7-8-35,-18-7 3,-8 5-73,-11-5-8,0-4 33</inkml:trace>
  <inkml:trace contextRef="#ctx0" brushRef="#br0" timeOffset="6457.3694">3681 3713 128,'0'0'104,"-4"0"-6,4 0-75,0 0 1,0-4-9,4 4-1,18-4 0,0-3 0,8 3-4,-8-4 0,8 5-5,-12-1 0,1 4-4,-8 0 0,-7 0-16,0 0 0,0 0-99,-4 4-6,3-1 0</inkml:trace>
  <inkml:trace contextRef="#ctx0" brushRef="#br0" timeOffset="6864.3927">4003 3465 110,'8'-4'100,"-4"1"-6,6-5-67,5 1-1,0 0-17,18 3 2,-3 4-8,-4 0 2,4 8-3,-12 10 0,-3 11 0,-11-3 1,-4-1 0,0 6 0,-8-5-2,-10-1 1,-4 2-2,7-13 0,7 0 1,8-3 0,0 4 0,4-7 1,15-4-18,6-1-1,-6 1-90,-8-4-7,4 0 11</inkml:trace>
  <inkml:trace contextRef="#ctx0" brushRef="#br0" timeOffset="7231.4136">4477 3384 130,'4'-15'104,"0"4"-7,-4 0-71,7 0 2,-3 4-14,0 3 1,-4 4-8,0 0 0,0 11-3,0 11 2,0 15-5,-4 4 1,4 3 0,0 0 0,0 4-1,0-4 1,0-3-1,15-4 0,-1-15-4,5-11 0,7-7-27,0-4 1,0-4-86,-8-14-7,-10-16 22</inkml:trace>
  <inkml:trace contextRef="#ctx0" brushRef="#br0" timeOffset="7417.4243">4448 3458 202,'0'0'119,"0"-4"-6,0 4-109,19-4-1,10 0-26,19-2 0,11 2-92,-3 4-8,-12-4 18</inkml:trace>
  <inkml:trace contextRef="#ctx0" brushRef="#br0" timeOffset="13343.7633">21770 2583 124,'0'-3'100,"0"-2"-7,0-2-74,0 4 0,0 3-9,0 0-1,0 0-2,0 15 1,4 11-4,7 14 0,3 5-3,-2 6 1,3 9-13,3-10-1,-3-1-57,-8-5-1,1-7-32,-4-12-4</inkml:trace>
  <inkml:trace contextRef="#ctx0" brushRef="#br0" timeOffset="13704.7839">21466 3151 111,'-11'0'90,"7"0"-6,0 0-71,1 0 0,3 0-5,3 0 2,28 0 2,17 0 1,29 0 1,19 0-1,31 0-6,21-7 0,4 4-9,-8 3 0,-11 0-16,-25 0 1,-31 0-30,-28 0 0,-35 0-46,-14 0-6,-48 3 39</inkml:trace>
  <inkml:trace contextRef="#ctx0" brushRef="#br0" timeOffset="14255.8154">21685 3528 70,'0'0'79,"-7"0"-4,-8 0-47,-8 0-1,-6 0-13,10 22 2,-7-3-10,0 7 1,12-1-5,6 4 1,8-7-2,0 5 0,19-5-1,3 0 0,4 0 2,-15-4 1,-8 1 8,-3-4 1,-14-1 3,-16 1 0,1-7-9,-1-1 1,4-3-10,0-4 1,15 4-49,4-4 2,7 0-58,0 0-7,7-8 51</inkml:trace>
  <inkml:trace contextRef="#ctx0" brushRef="#br0" timeOffset="14545.832">21918 3724 156,'0'0'109,"4"0"-8,14 0-86,20-4 1,-2 4-12,-3-4 1,-2 1-6,-10 3 0,-9 0-16,-1 0-1,-3 0-73,-5 0-7,-3 0-2</inkml:trace>
  <inkml:trace contextRef="#ctx0" brushRef="#br0" timeOffset="14951.8551">22255 3528 144,'11'-4'103,"11"0"-6,1-3-82,10 7 2,1 0-9,-5 0 0,-6 11-5,-9 19 1,-7-4-2,-7 14 1,-7 1-2,-7 3 0,-5-3 0,-4-1 0,13-6 1,6-12 1,4-8 3,0-6 0,14-8 1,28 0 1,6 0-4,4-8 0,6-3-28,-9 0 0,-8 7-93,-16 4-8,-10 0 21</inkml:trace>
  <inkml:trace contextRef="#ctx0" brushRef="#br0" timeOffset="16631.9513">22222 4318 70,'-8'-4'88,"-3"0"-3,-7-7-47,-1 11-1,8 0-19,0 4 0,4 26-11,7-1 2,0 23-3,0 11 1,0 7-1,0 7 0,7 8-4,8 4 1,11-12-2,0-7 1,0-11-4,0-18 1,-4-15-16,-15-11-1,-7-15-40,0 0-3,-18-8-35,-9-11-5,2-7 52</inkml:trace>
  <inkml:trace contextRef="#ctx0" brushRef="#br0" timeOffset="17039.9747">21963 4996 172,'-4'0'111,"4"0"-6,0 5-95,7-2 0,15 1-6,12 7 0,-1 3-3,8 16 1,-4-4-1,0 10 1,0-5-1,-4-2 0,-7-7 1,4-3 0,-4-9 1,3-5 1,-2-5-1,2-18 1,-3-17-2,-8-9 1,-3-7-3,-3 3 0,-9 4-8,1 3 1,-4 11-35,0 16-1,0 6-68,0 8-9,-15 0 36</inkml:trace>
  <inkml:trace contextRef="#ctx0" brushRef="#br0" timeOffset="17240.9862">22047 5019 146,'0'0'110,"0"0"-8,16-4-81,20-7 1,16-11-17,11 0 0,15 0-28,0 11 0,-11 3-85,-5 5-8,-24-1 19</inkml:trace>
  <inkml:trace contextRef="#ctx0" brushRef="#br0" timeOffset="18080.0341">21847 6300 94,'0'0'88,"0"0"-4,12 0-61,10 0 1,19 0-13,3-23 0,12 1-8,-8-15 1,8 4-1,-19-11 1,-8 3 0,-22-3 0,-7 7 0,-7 8 1,-26 0 1,4 17 0,-16 12-1,-3 8 0,-1 28-3,1 8 1,19 7-2,-1 9 1,23 7-1,7-8 0,7 3 0,19-10 1,14-11 0,20-8 1,-1-19-1,12-14 0,-5 0-7,-6-7 1,-12-15-24,-12 4 0,-17 3-75,-15 4-9,-4-11 21</inkml:trace>
  <inkml:trace contextRef="#ctx0" brushRef="#br0" timeOffset="18513.0589">22485 5613 144,'0'0'110,"0"0"-9,0 0-80,0 0 1,0 0-13,0 15 1,0 3-5,0 16 0,7-2-4,4 13 0,-3-5-18,-5 1 1,1 0-96,-4-12-7,0-6 11</inkml:trace>
  <inkml:trace contextRef="#ctx0" brushRef="#br0" timeOffset="18720.0708">22437 5805 152,'-4'-4'110,"4"0"-9,0 1-85,0-5 1,7 5-14,23-1 0,3 4-45,1 0 3,7 0-70,-8 0-8,0 0 44</inkml:trace>
  <inkml:trace contextRef="#ctx0" brushRef="#br0" timeOffset="19048.0894">22811 5598 129,'7'-4'98,"12"2"-7,7 2-75,-4 0-1,15 0-9,-8 0 0,-10 18-5,-8 11 2,-7 8-3,-4 8 0,-15-1 0,-4 0 1,-6 0 1,6-11-1,8-7 0,11-7 0,7-9-25,27-2 2,10-8-79,8 0-6,3-8 22</inkml:trace>
  <inkml:trace contextRef="#ctx0" brushRef="#br0" timeOffset="19352.1069">23303 5543 144,'0'-4'111,"0"-3"-9,0 3-81,0 1 1,0 3-14,8 0 0,-8 0-2,0 22 0,0 11-1,0 11 1,-8 4-1,8 7 0,0 4-3,8-4 1,7-2-12,10-16 2,2-11-42,10-12 0,-4-14-62,-15 0-10,-10-26 40</inkml:trace>
  <inkml:trace contextRef="#ctx0" brushRef="#br0" timeOffset="19497.1151">23199 5705 129,'0'0'104,"8"0"-6,22 0-81,18 0 1,11 0-100,0 0-5,-3 0-22</inkml:trace>
  <inkml:trace contextRef="#ctx0" brushRef="#br0" timeOffset="81247.6471">17699 8713 45,'0'-3'64,"0"-5"-2,0 4-41,0 1-1,0-1-9,-10 0 0,-20 4-1,0 0 0,-7 8-4,-4 7 1,8 8-5,4 1 0,14-1-2,15-1 0,0 0-1,11 0 0,22 0 0,-3 0 0,3 4 0,-7-4 0,-7 0 1,-8-3 1,-11 7 1,0-4 1,-26 0 4,0-11 0,-8 4 0,9-8 1,-2-3-10,9-4 0,11 0-31,7 0-1,0-4-49,4-3-5,14-1 34</inkml:trace>
  <inkml:trace contextRef="#ctx0" brushRef="#br0" timeOffset="81496.6614">17818 8950 143,'0'0'98,"0"0"-6,0 0-85,0 0 0,0 7-5,0 7 1,0 4-16,0 9 1,4 2-83,0-7-7,-4-7 11</inkml:trace>
  <inkml:trace contextRef="#ctx0" brushRef="#br0" timeOffset="81655.6705">17862 8757 142,'-3'0'97,"-1"0"-6,-7 0-94,8 0 0,-1 11-89,4 19-5,4-1 4</inkml:trace>
  <inkml:trace contextRef="#ctx0" brushRef="#br0" timeOffset="82023.6915">18022 8942 115,'0'4'83,"0"7"-2,0 0-78,0 3 1,0 9-3,0-8 1,-4-1-1,0-3 1,4-7 1,0-4-1,0 0 0,4 0 0,15-15 3,-5-3 1,16-1 3,-12 1-1,-3 14-3,4 0 0,-8 4-3,0 4 0,4 8-43,0 6-1,-4-3-55,7-8-5,9-7 46</inkml:trace>
  <inkml:trace contextRef="#ctx0" brushRef="#br0" timeOffset="82496.7185">18681 8610 101,'0'-4'93,"-11"4"-5,-15 0-62,-7 16 0,-4 16-12,4 16 0,3 11-8,8 11-1,18 0-38,4 0 0,26-7-69,7-18-8,12-12 37</inkml:trace>
  <inkml:trace contextRef="#ctx0" brushRef="#br0" timeOffset="82839.7381">18774 9041 121,'-12'0'83,"1"0"-3,-3 0-80,3 4 0,-1 7-2,9-11 0,3 0-1,0 0 0,0-36 6,15-13 0,3-10 14,0-3-1,9 18 8,-2 18 0,5 11-9,-4 15 0,0 22-12,-11 11 1,7 11-15,0 8 0,-11-4-65,4-4-3,-7-3-24,-5-15-3</inkml:trace>
  <inkml:trace contextRef="#ctx0" brushRef="#br0" timeOffset="84231.8177">18755 8602 75,'0'-3'81,"4"3"-3,-4 0-55,0-4 1,0 4-16,0 0 2,-4 0-3,0-4 0,-3 4 2,7-4 0,0 4 2,0 0 1,0 0 3,0 15 0,0 1-4,7 6 1,4 3-3,5 8 1,2-2-4,8 8 1,3 9-5,5-2 1,-5-3-18,8-2 0,-10-12-63,2-3-2,-10-7-28,-12-12-7</inkml:trace>
  <inkml:trace contextRef="#ctx0" brushRef="#br0" timeOffset="84543.8357">18989 8651 123,'0'0'96,"0"0"-7,0 0-72,0 0 0,-4 0-5,0 0 2,-3 14-4,-5 16 1,1 8-6,-11 16 1,-4 9-4,-3 3 0,-4-7-8,3 0 0,0-7-93,11-8-4,12-10-9</inkml:trace>
  <inkml:trace contextRef="#ctx0" brushRef="#br0" timeOffset="84936.8581">19214 8883 74,'0'3'98,"0"1"-4,0-4-43,0 0 1,26-4-29,4-6-1,3 2-21,4-2 1,4 5-29,-15 2-1,0-1-80,-4 4-9,-18 0 23</inkml:trace>
  <inkml:trace contextRef="#ctx0" brushRef="#br0" timeOffset="85135.8695">19347 8713 133,'0'-3'116,"-3"-5"-9,3 4-73,0 4-2,0 0-22,0 15 0,0 14-6,0 12 0,0 3-18,0 5 1,0-1-86,0-4-4,3-11-11</inkml:trace>
  <inkml:trace contextRef="#ctx0" brushRef="#br0" timeOffset="85384.8838">19585 8680 165,'0'0'116,"0"0"-7,4 0-90,6 0 1,9 11-13,0 0 0,10 8-19,-3 7 0,4-8-58,-1 8 0,-6-8-40,-1-11-7,0-7 65</inkml:trace>
  <inkml:trace contextRef="#ctx0" brushRef="#br0" timeOffset="85687.9011">19944 8665 149,'0'-8'111,"3"2"-8,-3-2-83,4 1-1,-4 7-14,0 0 1,-7 11-3,-11 14 0,-9 9-1,13 7 1,-12 3-1,7-4 1,5 5-2,-1-5 1,7 4-2,4-7 1,1 0-5,3-7 1,0-4-34,0 0-1,0-16-72,0-6-10,0-4 34</inkml:trace>
  <inkml:trace contextRef="#ctx0" brushRef="#br0" timeOffset="86039.9212">20037 8455 188,'7'0'120,"8"15"-7,11 17-101,7 21 0,8 5-8,-11 16 1,3 4-3,-11 15 1,-15-5-1,-7 0 1,-11-6-2,-26-16 0,-3-11-26,-9-11 0,5-10-95,4-15-9,6-13 20</inkml:trace>
  <inkml:trace contextRef="#ctx0" brushRef="#br0" timeOffset="86840.9671">19055 9724 152,'0'0'107,"0"0"-7,0 0-86,0 0 1,23 0-14,2 0 1,13 0-46,2-3 1,-10-1-63,-1 4-8,-10 0 47</inkml:trace>
  <inkml:trace contextRef="#ctx0" brushRef="#br0" timeOffset="86983.9752">19103 9835 154,'0'0'109,"0"0"-9,19 0-91,6 0 0,17 0-109,6 0-8,4-7-4</inkml:trace>
  <inkml:trace contextRef="#ctx0" brushRef="#br0" timeOffset="87496.0045">20026 9551 71,'0'-4'87,"0"-3"-4,-12 0-45,-13-1-2,-1 8-13,-4 0 0,-11 4-9,0 18 0,12 0-9,10 7 0,19 1-4,0 11 1,30-8-4,7 7 0,0-2-1,-4-5 0,-18-4 4,-7 4 1,-8-11 2,-19-7 0,-14 0-4,3-7 1,-4-1-46,17-7 1,13 0-65,4 0-8,4-15 47</inkml:trace>
  <inkml:trace contextRef="#ctx0" brushRef="#br0" timeOffset="87881.0264">20144 9790 189,'0'0'124,"0"0"-7,0 0-99,0 0 0,0 12-12,0 6 1,0 4-10,0 1 0,0 2-60,0 5-1,0-4-60,0-11-11,3-9 66</inkml:trace>
  <inkml:trace contextRef="#ctx0" brushRef="#br0" timeOffset="88064.037">20207 9647 178,'0'-8'118,"0"-2"-8,0-2-100,-4 5 0,4-1-41,0 8-1,0 0-79,11 19-10,5 3 29</inkml:trace>
  <inkml:trace contextRef="#ctx0" brushRef="#br0" timeOffset="88392.0558">20355 9813 138,'0'4'103,"0"3"-8,0 7-83,0 5 0,0 3-10,4-11 1,-4 8 0,4-15 0,-1-1-1,5-3 1,-4 0 1,3-15 1,0-3 5,8-4 0,8 11-2,-2 3 1,2 8-11,-5 4 1,-3 15-46,0 3 0,0-8-65,-8-2-8,4-1 47</inkml:trace>
  <inkml:trace contextRef="#ctx0" brushRef="#br0" timeOffset="88617.0686">20685 9654 207,'11'0'127,"7"4"-7,8 18-110,8-7 1,-1 7-12,4 7 0,-3 1-31,-9-1 1,5-2-90,-12-2-9,-3-7 25</inkml:trace>
  <inkml:trace contextRef="#ctx0" brushRef="#br0" timeOffset="88824.0805">20966 9610 205,'0'0'128,"0"-4"-6,-7 4-108,3 0 0,-4 15-11,-9 25 0,-17 20-34,8 13 0,-11 8-95,3-7-9,1-14 26</inkml:trace>
  <inkml:trace contextRef="#ctx0" brushRef="#br0" timeOffset="89783.1353">21466 9407 126,'0'-3'103,"-11"3"-7,-7 0-73,-8 0 1,-7 7-10,-5 26-1,5 14-6,4 13 1,10 6-6,11 5 0,8-13-2,8-6 0,14-18-2,8-16 0,6-11 0,-2-7 1,-8-3 2,0-19 0,-12-5 1,5 6 1,-7 6-1,-9 4 0,1 11-2,-4 0 1,0 7-1,0 4 0,3 0 0,1 0 0,3-4 0,5-3 1,7-4 0,2 0 0,9 0 0,-8-4 0,8-7-1,-12 4 1,-6 0-1,-5 3 1,-3 4 0,0 0 0,3 4 0,0 10 0,0 5 0,-3 3 0,4 4-1,-5 3 0,-3-10-5,0 3 1,0-7-23,-11-8-1,0-3-81,-3-4-10,10-4 21</inkml:trace>
  <inkml:trace contextRef="#ctx0" brushRef="#br0" timeOffset="90033.1496">21830 9514 174,'0'-8'124,"0"5"-9,0-5-90,0 4 0,3 4-13,15 0 1,9 4-9,2 19 0,4-1-34,8 0 2,-4 11-100,-11-11-8,0-3 24</inkml:trace>
  <inkml:trace contextRef="#ctx0" brushRef="#br0" timeOffset="90376.1693">22263 9477 172,'3'-4'120,"1"0"-6,7-6-97,-7-1 1,-1 11-15,-3 0 1,0 0-1,-18 11 0,-12 7 2,-7 11 0,-3 12 2,10 0 0,0 3-2,19 4 1,4 3-4,7 2 1,0-2-3,11-3 0,-4-7-8,1-2 1,-8-4-52,0-3-1,0-13-62,-12-15-12,-2-4 56</inkml:trace>
  <inkml:trace contextRef="#ctx0" brushRef="#br0" timeOffset="91032.2067">22633 9703 73,'-3'0'97,"-1"0"-5,-4 0-39,1 0 0,7 0-22,0 0 0,26 0-20,0 0 1,10 0-10,5 0 1,0 3-10,-7-3 1,2 0-45,-13 3-2,-19-3-61,-4 0-12,0 0 50</inkml:trace>
  <inkml:trace contextRef="#ctx0" brushRef="#br0" timeOffset="91240.2187">22792 9595 163,'0'-3'123,"0"-1"-8,0-4-88,0 5 1,0 3-20,0 0 1,0 3-9,0 27 0,0 7-29,0 7 1,0 11-93,0-11-9,4-2 22</inkml:trace>
  <inkml:trace contextRef="#ctx0" brushRef="#br0" timeOffset="91871.2548">23407 9440 172,'-15'-4'115,"-7"1"-7,-12 3-95,-10 7 0,3 26-9,5 12 0,9 10-3,13 8 1,14 4-3,0 2 1,22-17-3,4-11 0,7-16 0,4-17 1,-3-8 2,-1-8 0,-7-7 0,0-6 1,-11-1-1,-8 7 1,4 3-2,-11 9 1,0 3-1,0 0 0,0 3 0,4 16 1,-1-1-1,5-3 1,3 0 0,0-12 1,7-3 0,-2 0 0,-1 0 0,-5-18 1,9 3 0,-8 1 1,-3 3-1,2 3 0,-6 4-2,3 4 1,5 0-2,-8 12 1,-4 9-9,0 2 0,0 6-49,0-6 2,0 3-54,0-12-6,0-14 53</inkml:trace>
  <inkml:trace contextRef="#ctx0" brushRef="#br0" timeOffset="92128.2695">23715 9577 204,'0'-4'124,"3"4"-6,9 0-106,-2 0 1,13 15-6,2 14 0,5 12-5,7 10 1,0 5-20,-3-1 1,-1-10-81,0-5-1,-18-21-22,-7-12-6</inkml:trace>
  <inkml:trace contextRef="#ctx0" brushRef="#br0" timeOffset="92329.281">23988 9621 185,'-7'0'122,"4"0"-7,-9 0-98,-3 18 1,-6 19-13,2-4 1,-4 12-39,9-1 1,-1 0-90,4 4-9,3-14 30</inkml:trace>
  <inkml:trace contextRef="#ctx0" brushRef="#br0" timeOffset="92855.3111">24403 9404 151,'0'0'111,"-18"0"-10,-8 0-79,-7 7-2,-5 11-12,9 16 1,3-6-7,15 17 0,7-4-1,4 3 0,0 0-1,0 0 1,0 1-2,-7-9 0,-12-6-4,1-12 1,-5-10-6,16-8 1,3 0-2,4-22-1,4-8 8,30-6 1,14 2 19,4 9 0,-1 14 11,-6 7 1,-16 4-11,-10 15 1,-15 25-13,-4 1 0,0 3-14,0-7 0,0-8-50,0-6 0,-4-5-63,4-18-11,0-7 52</inkml:trace>
  <inkml:trace contextRef="#ctx0" brushRef="#br0" timeOffset="92976.318">24418 9547 156,'0'-3'109,"0"-5"-9,0 5-106,8 3 1,2 0-96,-2 0-9,-1 7 12</inkml:trace>
  <inkml:trace contextRef="#ctx0" brushRef="#br0" timeOffset="93262.3343">24578 9703 188,'7'10'118,"-4"-2"-7,1 6-103,0-3 1,-1-3-8,-3 10 2,0-6-3,0 2 0,4-3 0,-4 0 1,4-7 0,4 0 0,-1-4 2,0 0 0,4 0-7,4 0 0,-4 0-104,4-4-4,-4 4-14</inkml:trace>
  <inkml:trace contextRef="#ctx0" brushRef="#br0" timeOffset="93520.3491">24799 9521 212,'12'-44'132,"-1"15"-6,3 10-110,1 4 0,4 8-12,-1 7 1,5 0-24,2 0 1,-6 7-84,7 8-2,-11 0-20,-4 4-7</inkml:trace>
  <inkml:trace contextRef="#ctx0" brushRef="#br0" timeOffset="93863.3687">25178 9448 194,'29'-19'125,"-10"8"-5,3 0-104,-4-4 1,-6 12-12,-9-1 1,4 0-1,-7 4 0,0 0 0,-10 4 1,-9 15-3,-14 6 1,6 9-4,-6-2 0,3 17 0,5-1 0,2 3 0,9 5 0,6-1-8,5 4 2,-1-7-41,4-1 1,0-4-80,-4-9-10,-3-5 39</inkml:trace>
  <inkml:trace contextRef="#ctx0" brushRef="#br0" timeOffset="101903.8286">20303 8311 122,'0'0'88,"0"0"-5,0 0-75,0 0-1,8 0-2,3 11 0,-3 4-2,-1-4 0,0 7-1,-4-6 0,5-2 0,0-2 1,-5-4 0,9-4 1,-5 0-1,4 0 1,19-27-3,3-9 0,26-27-36,8-4 0,18-10-63,0 7-6,0 0 40</inkml:trace>
  <inkml:trace contextRef="#ctx0" brushRef="#br0" timeOffset="103015.8921">20281 10396 52,'-3'0'71,"3"0"-2,-4-7-47,4 3 0,0 0-11,4 4 0,21 0 0,23 0 0,27 0-5,29 0 1,32-7-4,28-4 0,20-4-3,13-1 1,-9 10-3,-9 6 1,-35-3-4,-33 3-1,-30 0-11,-32 0 0,-27 0-63,-15 0-4,-7 0 14</inkml:trace>
  <inkml:trace contextRef="#ctx0" brushRef="#br0" timeOffset="103358.9117">23603 10308 98,'-4'3'91,"1"4"-5,3 1-63,0-5 0,37 4-15,22-2 0,34 2-8,18-3 1,26 3-24,-22 1 1,-23-5-70,-17-3-8,-5 0 24</inkml:trace>
  <inkml:trace contextRef="#ctx0" brushRef="#br0" timeOffset="117774.7364">9752 11363 14,'0'0'43,"0"0"0,0 0-25,0 0 1,0-4-1,0 1 0,0 3 1,0-4-1,0 4-5,0 0 0,0-4-6,4 1 1,-1 3-6,0 0 1,1 0-3,3 0 1,9 0-1,-1 11 1,-1 4-1,12 3 1,0-7-1,8 1 1,-1-6 1,3 2-1,5-1-1,-3 4 1,-5-11-1,11 0 1,-3-3 0,3-12 0,-10 1-1,7 2 1,-16 8 0,9 0 0,-9 4 0,6 0 0,2 0-1,-4 0 1,12 8 0,-4 0 0,0 2-1,7 5 2,1 0-2,-1-8 1,8-3-1,-11-4 1,7 0-1,-3 0 1,-5-8 0,5-10 0,-8-3 0,7-6 0,-3-2 0,4 3 1,-8 3-1,7 8 1,-7 8-2,-7 5 2,3 2-21,-7 0 1,-15 0-65,-11 0-5,0-9 21</inkml:trace>
  <inkml:trace contextRef="#ctx0" brushRef="#br0" timeOffset="120039.8659">14089 11333 36,'0'-3'72,"0"-1"-2,0 0-33,0 0 0,0-3-24,0-1 1,0 2-11,0 1 1,0 5-3,3 0 0,8 0 0,8 15 0,-4 4 1,3 3-2,8 4 1,0 0 1,0 0-1,3-1 0,5-17 0,-1-1 1,4-7-1,7 0 1,-3-7-1,1-11 0,2-9-1,0 9 1,1-4-1,-9 7 0,9 8 0,-8 3 1,4 4-1,0 0 1,-1 15-1,4 3 0,-3-3 0,1-8 1,-6 2 0,5-9 0,-8 0 1,-3 0 1,-1-12 0,-2-7 2,-2 1-4,2 3 1,2 8-2,-3-1 0,7 5 0,-3 3 0,4 0 0,-5 0 0,-7 0-1,-4 0 1,-3 0-56,-3 0-1,-8 0-38,-4-8-3</inkml:trace>
  <inkml:trace contextRef="#ctx0" brushRef="#br0" timeOffset="122159.9872">12044 10514 29,'0'0'38,"0"0"-16,0 0 3,-3 0-9,3 0 1,-4 8-1,-8 7 0,1 14-6,-3 12 1,-5 17-6,-3 9 2,7 6 0,8 1-3,7-3 2,0 2-1,22-10-1,15-7 0,4-8-3,7-4 1,11-15-9,-3-3-1,-1-12-65,-14-2-2,-12-9 9</inkml:trace>
  <inkml:trace contextRef="#ctx0" brushRef="#br0" timeOffset="122791.0233">13718 10599 62,'-4'-4'79,"0"4"-4,1 0-40,3-3-2,0 3-11,0 0 0,11 0-9,12 0 1,-2 11-8,2 14 2,-1 16-5,-11 7 0,-7 15-1,-4 4 1,-8 3-10,-17 11-1,-12-7-91,-8 6-9,-10-6 4</inkml:trace>
  <inkml:trace contextRef="#ctx0" brushRef="#br0" timeOffset="123607.07">7781 10572 37,'0'0'61,"-4"9"3,-10 9-36,-5 15 2,0 18-11,1 16 0,3 11-6,8 3 0,7 8-8,19-5 2,14 2-8,18-17 1,16-3-83,18-13-3,15-17-3</inkml:trace>
  <inkml:trace contextRef="#ctx0" brushRef="#br0" timeOffset="124303.1098">9522 10563 85,'0'-5'85,"7"5"-4,-3 0-57,3 0 1,5 5-11,-2 13 1,5 11-8,-3 15 0,-1 15-4,3 15 1,-10 22-3,-4 8 1,-18 6-15,-12 5 1,-18 6-83,-18 5-7,-13-8 10</inkml:trace>
  <inkml:trace contextRef="#ctx0" brushRef="#br0" timeOffset="131351.5129">16866 11381 29,'0'0'53,"0"-10"1,0 2-31,0 1 0,4-1-9,0 5 0,-4-1-9,0 4 1,0 0-4,0 0 2,-4 4-1,0-4 1,4 3 0,0-3-1,8 4-2,7-4 0,6 4 0,2-4 0,3 0 1,4 3 1,7-3 0,-8 4 0,15-4-2,1 4 1,3-4-2,11 0 1,1 0-1,-1 0 2,-3 0-2,-1 4 0,1 6 0,-8-6 1,0-4-1,4 4 1,-11-4-1,7 0 0,4 0-1,0 0 0,-4 0-1,4 0 1,7 0 1,-7 3 1,0-3-1,3 0 2,-3 0-4,3 0 2,-10 0-1,3 4 1,-11 0 0,4-4 1,7 3 1,0-3-1,0 0-1,12 0 1,-9-3-1,5-5 0,-8 1 0,4-4 0,-15 8 0,3 3 0,1 0 0,-3 0 1,-1 0-1,7 0 1,-4 3-1,-3-3 1,4 0-1,8 0 1,-9 0 4,1-11 2,-8 4 6,-7-1 2,-4 1-5,-14-1 2,-1 5-10,1-1 1,-8 4-28,0 0 0,0 0-68,0 0-6,-8 0 26</inkml:trace>
  <inkml:trace contextRef="#ctx0" brushRef="#br0" timeOffset="156550.9541">9844 11385 10,'-7'0'31,"-8"0"3,4 0 2,7 0-6,-3 0-1,3 0-13,0 0 1,1 0-6,-5 0 2,8 0-1,0 0 0,0 0 0,8 0 0,17-4-3,23 4 0,12-7-4,14 0 0,15-1-3,7 1 1,12 3-1,3 1 1,3 3 0,-6 0 2,-5 0-2,-3 0 1,-11 0-1,-11 0 1,-15 0 0,-14 0 1,-20 0-5,-7-8 1,-22 1-45,0 3-1,-15 4-52,-14 0-5,-5 0 48</inkml:trace>
  <inkml:trace contextRef="#ctx0" brushRef="#br0" timeOffset="157375.0013">7885 11462 45,'0'0'69,"7"-3"-2,1 3-36,-8-4 0,7-3-16,-3 0 1,6-1-8,6 8 0,6 0 0,11 0-1,15 0-1,19 0 1,18-4-2,8-7 0,18 1-2,4 2 0,11-3 1,-4-7 0,0 6 2,-11 5 1,-7-4 0,-15 3 1,-11 5-2,-19-5 2,-8 4-2,-13 4 1,-12-3-3,-7 3 1,-5 0-6,-11 0 0,-3 0-60,0 0 1,-14 0-51,-12 0-7,-3 0 65</inkml:trace>
  <inkml:trace contextRef="#ctx0" brushRef="#br0" timeOffset="158615.0723">9529 9684 23,'0'0'50,"0"0"1,0 0-31,0 4 0,0-4-7,-4 0 0,1 0 2,3 0 0,0 3 1,0-3 1,18 0-4,19 0 0,11 0-9,4-11 1,0-4-5,-11 8 1,-7 3-7,-20 4 1,-14 0-37,0 0 1,-14 11-38,-24 8-2</inkml:trace>
  <inkml:trace contextRef="#ctx0" brushRef="#br0" timeOffset="158808.0833">9544 9750 90,'0'0'84,"0"0"-4,0 0-62,12 0 0,17 0-11,0-7 0,13-12-19,2 8 2,4 4-76,-4 4-3,-18 3 9</inkml:trace>
  <inkml:trace contextRef="#ctx0" brushRef="#br0" timeOffset="160991.2082">14207 11374 8,'-4'-3'24,"1"-5"-6,-4 4 1,-5-3 3,1 3 3,0 1-11,4-1 2,-1 0-8,5 4 1,3 0 1,0 0 2,0 0 0,0 0 1,0 0-4,3 0 0,5 0-3,2 0 2,9 4-3,3 0 2,1-1-3,6 5 1,12-5-3,7-3 1,1 4-2,-1-4 0,4 0-1,-4 0 1,7 0 2,-3 4 1,7-4 1,0 0 0,8 0-1,0 0-1,7 0-2,-4 0 0,8-4-1,-11 4 1,-12 0-1,1 0 1,-8 0-1,0 0 1,0 0 2,-7 0 0,3 0 1,-11-7 0,-14-1-2,0-3 0,-9 4-5,-6 3 0,0 4-45,-4 0-2,0 0-38,0 0-5</inkml:trace>
  <inkml:trace contextRef="#ctx0" brushRef="#br0" timeOffset="162431.2906">12200 11459 8,'0'0'55,"0"0"0,0-4-14,4-3 0,-4 0-17,0-5 1,0 12-16,3 0 1,-3 0-8,3 0 0,5 12-1,3-2 0,1-2-1,9 10 1,-6-3 1,0-4-1,3 0 0,1-6 1,7-5 0,-4 0 0,4-5-1,8-9 0,6-9-1,-7 5 1,5 3-1,3-3 1,3 6-2,0 6 1,4 1-1,1 5 1,-9 0 0,5 11 0,-15 4 0,6 0 1,-2-8-1,3 1 1,-4-8-1,4 0 1,0 0-1,4 0 2,7-11-2,-3-11 0,-5 8 0,1-2 0,-7 5-2,-12 0 2,0 8-1,-4 3 1,-7 0 0,8 0 0,-4 14 1,3-3 1,5-7-1,2 8 2,5-12-2,-4 0 1,-4 0-20,0-9 0,-14-5-67,-8-8-5,-4 0 20</inkml:trace>
  <inkml:trace contextRef="#ctx0" brushRef="#br0" timeOffset="164350.4003">12877 8484 5,'-7'-3'39,"3"-1"1,-7 0-20,-7 1-1,-1 3-8,-3 0-1,3 0-3,-6 0 1,-2 3 0,-2 12 1,-5 8-4,9 6 2,-16-3-5,7 14 2,-3 8-4,4 0 1,0 7-1,11-3 0,7 1 0,-4 1 1,8 5 0,-4 7 0,8-3 1,-11 8-1,-5 2-1,4 9 1,-2-8-1,-2-5 0,9 5 0,-1-4 0,15 4 0,0 0 1,7-4 0,15 0 0,4-3 0,4-1 0,7-8-1,-7-1 2,6-7 5,-6-9 1,11-3 2,-4-9 1,0-8-6,7 6-1,-3-12-1,0-4 2,-4-3-2,11-8 0,-7 0-2,3-19 1,0-7-1,-10-8 1,-4-13-1,-4-20 1,-8-10-2,5-4 0,-9-19 0,1-7 0,-4-7 0,-3 3 1,3-8 2,-1 5 0,9-3 2,-4 2 2,0 4-4,-4 4 1,-4 0-4,-7 4 1,-15 10-6,-29 16-1,-30 11-33,-26 17-2,-26 20-42,-30 22-3,-21 7 42</inkml:trace>
  <inkml:trace contextRef="#ctx0" brushRef="#br0" timeOffset="178199.1924">988 12385 123,'0'0'96,"0"0"-6,0 0-73,0 0 0,0 3-9,4 20 0,0 17-6,0 8 2,3 8-4,1 7 0,6-1-9,1 1 0,4-15-28,-12-11 0,0-15-55,-3-11-6,-4-11 31</inkml:trace>
  <inkml:trace contextRef="#ctx0" brushRef="#br0" timeOffset="178663.219">1029 12411 81,'0'-4'90,"0"1"-5,0-5-52,4 4 1,18 4-19,0 0 0,19 0-11,-8 0 0,8 4-5,-7 7 0,-12 8 0,-7 3 0,-15 0 2,0 4 0,-12-5 0,-6-5 0,-8 2-2,15-7 1,-1 4-1,12-8 0,0 1 0,8 3 1,7 0-1,11 15 1,-8-4 0,5 0 0,-13 4 1,-6 7 1,-4-7 1,0 4 1,-11-9 0,-18 2 0,3-12-7,-4-7 0,8-4-50,0 0 0,7-4-50,0-18-4,0-11 55</inkml:trace>
  <inkml:trace contextRef="#ctx0" brushRef="#br0" timeOffset="179056.2415">1170 12160 126,'11'-12'96,"15"2"-5,3 0-77,12-2-1,-7 8-9,-1 4 0,-10 8-3,-13 14 1,5 11-3,-11 0 1,-4 8 0,0-5 0,0-6 1,-4-11 1,0-4 1,-3-12 1,7-3-1,11-7 0,15-19-4,4-8 1,3-2-17,1 6 0,-9 5-81,2 10-6,-17 11 13</inkml:trace>
  <inkml:trace contextRef="#ctx0" brushRef="#br0" timeOffset="179855.2872">1884 12400 147,'-14'0'99,"-1"0"-5,-7 0-87,-4 19 0,3 6-6,6 1 1,1 3-1,16 5 1,0 7 0,23-5 1,-1-2-3,11-5 0,-11 1 1,-10 6 1,-12-13 1,0 6 1,-23-10 0,-2-12 2,2-7-7,12 0 0,4-4-17,7-7 2,0-11-3,14 4 0,24 3 13,-1 1 1,0-1 16,-4 7 2,-7 8 13,-1 0 2,-9 0-7,-13 4-1,5 15-14,-4-2 0,-1 6-18,-3 3 0,4-8-59,-4 4 0,0-11-37,0-11-5,0-3 69</inkml:trace>
  <inkml:trace contextRef="#ctx0" brushRef="#br0" timeOffset="179992.295">2007 12474 166,'0'-8'111,"0"-7"-8,0 12-103,4-1 0,7 4-81,3 7-4,5 23-21,-4 2-2</inkml:trace>
  <inkml:trace contextRef="#ctx0" brushRef="#br0" timeOffset="180303.3128">2148 12665 147,'3'4'99,"9"4"-5,-5 6-88,0 1 1,0 4-6,-3-1 1,0-8 1,-4 2 0,0-1 3,0-7-1,4-4 1,0-4 2,11-10 3,-4-5 1,7-3-3,8 7 0,-15 4-13,4 4 1,-8 7-28,-3 0-2,0 3-74,-4 16-10,0-8 25</inkml:trace>
  <inkml:trace contextRef="#ctx0" brushRef="#br0" timeOffset="180615.3305">2292 12337 140,'8'-7'110,"3"-1"-8,7 1-77,-3 3 1,0 4-17,7 4 0,-7 15-7,4 3 1,-1 0-1,-7-8 1,0-2 4,-3-9-2,3-3-1,7 0 1,1-15-11,10-14 0,1 3-32,7 0-2,0 8-71,0 7-11,0 7 31</inkml:trace>
  <inkml:trace contextRef="#ctx0" brushRef="#br0" timeOffset="181183.363">3188 12455 157,'0'0'103,"-3"0"-7,-19-4-87,-12 1-1,-14 3 2,-4 3-1,-7 20-2,8 6 1,9 8-5,17 11 0,13-11-1,12 3 0,15-6 1,22-12 0,7-7 0,8-15 1,-11 0-2,4-18 0,-8-12-11,-12-7 0,-9-7-28,-9-12 0,-7 8-39,0-4-5,0 1 30,-4 10-1,1 1 110,-1 10-2,-4 4 21,-3 12-4,-3 6-35,-5 1-1,0 7-18,5 0 1,6 11-9,-3 26 1,-4 18-7,11 23 0,1 20-11,0-1 1,3-1-32,-4-3 1,0-19-86,0-12-8,-3-18 25</inkml:trace>
  <inkml:trace contextRef="#ctx0" brushRef="#br0" timeOffset="181496.3809">3552 12603 152,'0'-4'122,"11"0"-8,3 1-78,5-1 1,0 0-22,6-3 0,9 4-18,3-5 0,-8 4-37,1 1 1,-8 3-84,-11 0-10,-7 0 32</inkml:trace>
  <inkml:trace contextRef="#ctx0" brushRef="#br0" timeOffset="181630.3886">3674 12669 164,'0'0'115,"0"0"-7,7 0-95,19 0 0,3 0-120,12 0-5,4-4-11</inkml:trace>
  <inkml:trace contextRef="#ctx0" brushRef="#br0" timeOffset="182375.4313">4718 12426 115,'0'0'91,"0"0"-5,-7 0-71,-4 7 0,-8 11-9,1 9 0,-5 8-3,-6 0 0,-8 5 1,-8-14 0,1 0-1,-8-11 1,0-15-2,7 0 0,12-11-2,4-23 1,22 5-2,7-12 0,0 8 6,29 4 1,0 2 4,1 24 2,0 3-5,-4 3 0,-4 27-4,12 11 0,-9-4-2,12 7 1,1 0-7,-2-7 0,-3-3-27,1-9 1,-4-15-74,-12-10-7,4-3 24</inkml:trace>
  <inkml:trace contextRef="#ctx0" brushRef="#br0" timeOffset="182702.4499">4777 12128 143,'15'-8'115,"4"0"-8,6 1-81,2 3-1,-5 4-21,0 8 1,-7 13-4,-4 13 1,4-4-2,-8 6 1,1-7-1,-1 5 0,0-19 1,4-8 1,8-7 0,3-7 2,12-19-4,14-15 1,4-14-10,0 7 1,6 4-105,2 21-7,-20 8 0</inkml:trace>
  <inkml:trace contextRef="#ctx0" brushRef="#br0" timeOffset="183703.5073">1051 13618 115,'-7'0'107,"3"-7"-7,4-2-65,-4 6 2,4-1-21,0 4 1,0 4-9,0 22 0,4 15-4,7 17 0,-7 2-2,0-2 0,-4 2-15,4-2 0,0-12-50,-4-10 2,0-5-49,0-17-8,0-14 54</inkml:trace>
  <inkml:trace contextRef="#ctx0" brushRef="#br0" timeOffset="184094.5295">977 13713 120,'-3'-14'101,"3"-1"-6,0-14-70,18 7-1,16-4-14,7 18 1,-5 4-7,5 4 0,-11 0-1,-12 19 0,-14 10-1,-4 1 1,0 3-1,-8 4 0,1-18-2,0 3 1,7-8 0,3-6 1,27 7 1,7-7 0,7 2-1,-10 2 1,-8 2 1,-11 4 0,-15 8-1,-8 9 0,-18-7-7,-7 6 0,7-9-42,-4-6-1,1-12-66,2-7-9,-2-11 45</inkml:trace>
  <inkml:trace contextRef="#ctx0" brushRef="#br0" timeOffset="184399.5471">1196 13437 118,'11'-11'105,"11"-7"-6,4-5-72,3 9 2,-6 5-18,6 6-1,-2 3-8,-2 8 0,2 14-5,-9 15 1,0 4 0,-2-1 1,-9-14 4,0-7 1,0-12 0,1-7 0,3-4-10,8-25 1,18-8-43,-4-8 1,7 9-59,-2 2-8,-5 13 47</inkml:trace>
  <inkml:trace contextRef="#ctx0" brushRef="#br0" timeOffset="185134.589">2144 13452 162,'-11'0'107,"-15"0"-7,-14 0-91,-1 26 2,7 18-7,-7 7 0,12 9-3,14-1 1,11-4 0,4-4 0,15-10 1,15-15 1,10-11 0,-2-15 0,-1 0 0,0-12 1,-11-9-1,-12 3 2,-3 2-6,1 5 1,-8 11-2,3 0-1,0 0 1,4 11 1,0 9-1,8-2 0,-12-1 1,4 2 0,-3-11 2,-5-5 1,1-3-3,8-3 1,-2-16-2,-3 1 1,12-5-2,0 9 1,-1-5-1,1 15 0,-4-2 0,7 6 0,-7 0 1,0 0 0,-1 0 1,-3 10 1,-3 17 0,0-2 0,-8 1-7,0-4 1,0 4-63,0-10 0,-8-10-46,-3-6-5,-4 0 71</inkml:trace>
  <inkml:trace contextRef="#ctx0" brushRef="#br0" timeOffset="185422.6056">2418 13341 171,'8'-3'113,"6"0"-7,9-2-96,-2 5 1,-5 0-10,-5 23 1,4 9-3,-8 5 0,8 0 1,-8-5 1,1-1 1,3-24 1,3-7-10,13-3 1,2-34-55,8-8 1,7 1-48,5 3-7,-1 8 59</inkml:trace>
  <inkml:trace contextRef="#ctx0" brushRef="#br0" timeOffset="186015.6395">3211 13385 77,'0'-7'94,"0"-4"-5,0-1-47,0-2-1,-15 3-16,0 7 0,4 4-14,4 0 1,-1 0-10,1 0 1,-5 4-2,5 7 0,0 3-1,4-7 0,3-2-28,0-5-2,0 0-80,0 0-10,0 0 27</inkml:trace>
  <inkml:trace contextRef="#ctx0" brushRef="#br0" timeOffset="186606.6733">3377 13522 85,'0'-4'88,"0"-3"-4,-7-8-56,-11 4-1,-9-1-9,-17 6 0,-4 6-1,-8 0 1,-6 24-9,2 11 1,5 12-8,22-2 0,21 6 2,12-2 0,33-13 1,19-6 1,11-19-3,4-11 1,-1 0-2,-10-22 0,-12-8-14,-17-3 1,-20-4-23,-7-11 0,-7-7 7,-23-8 1,-3-7 35,3 7 1,0 4 25,9 18 2,9 16-7,1 13 0,3 12-15,8 12 0,0 28-8,0 12 0,-3 22-5,3 11 1,0 14-9,0 8 1,11 4-50,4-4-1,-11-14-68,6-16-9,-2-22 50</inkml:trace>
  <inkml:trace contextRef="#ctx0" brushRef="#br0" timeOffset="186855.6876">3718 13633 166,'4'-4'122,"7"0"-7,15-3-94,0 0 0,11-2-38,0 2 0,-8 5-99,-6-3-8,-16 5 12</inkml:trace>
  <inkml:trace contextRef="#ctx0" brushRef="#br0" timeOffset="187022.6971">3770 13731 172,'0'0'115,"4"0"-6,22 0-124,7 0 0,4 0-94,0-3-8,0-12 21</inkml:trace>
  <inkml:trace contextRef="#ctx0" brushRef="#br0" timeOffset="187950.7502">4825 13385 170,'0'0'112,"0"0"-7,0 30-95,0-1 1,0 16-8,0-5 1,4 1-3,3-9 1,-3-5 2,0-9 0,0-10 0,-4-8 0,0-15-3,0-26 0,0-21-1,-4-11 2,0-9-2,4-7 0,0 11 3,12 12 1,13 11 0,5 18 0,7 8-3,0 17 1,4 9-1,-19 3 0,1 15 0,-23 17 0,0 9 0,-23 7 0,-3-8-1,-4-5 1,9-14-2,9-6 1,12-8 0,0-3 0,26 3 0,11-3 1,0 3-1,-7 1 1,0 3 0,-23 7 1,-4 4-2,-3 1 0,-10-1-17,-17 0 0,2-8-73,2-6-1,8-8-24,5-4-4</inkml:trace>
  <inkml:trace contextRef="#ctx0" brushRef="#br0" timeOffset="188270.7685">5207 12902 179,'15'0'117,"3"0"-7,5 0-99,6 3 1,-3 20-9,-8 13 0,-2 9-4,-13 6 1,-3-3-1,0-3 1,0-19 3,0-8 1,0-18-2,8 0 1,14-29-8,15-17 1,11-1-19,-3 3 0,-1 18-44,-15 11-1,-21 15-32,-8 15-5,-30 22 55</inkml:trace>
  <inkml:trace contextRef="#ctx0" brushRef="#br0" timeOffset="188527.7832">4677 13868 166,'0'0'122,"4"0"-7,30 0-88,18-10 0,29-9-18,19 1 0,4-5-25,-4-2 0,-4 3-70,-22 11-1,-29 2-28,-35 9-7</inkml:trace>
  <inkml:trace contextRef="#ctx0" brushRef="#br0" timeOffset="189070.8143">4818 14123 181,'-3'0'117,"-1"4"-8,0 15-98,-3 3 1,3 10-8,0 6 1,4-1-4,0-1 1,0-6-1,15-8 1,0-10 0,3-9 0,-3-3 0,3 0 1,-3-18-1,0-1 1,-3-3-2,-2 12 0,-6-6-2,11 16 1,-7 0-1,7 0 1,-1 8 0,1 10 0,11-4 0,-8 5 1,5-8 2,-9 1 0,1-12 3,-4 0 0,-3-8-2,-8-14 1,0-12-26,0-10 0,0-7-105,0-8-6,0-1 13</inkml:trace>
  <inkml:trace contextRef="#ctx0" brushRef="#br0" timeOffset="189350.8303">5311 13968 203,'7'4'125,"8"7"-7,4 0-109,-1 8 1,-7 3-12,-7 7 0,-4 8-1,0-7 0,-12 0 5,2-9 0,2-13-1,5-8 1,3-4-5,18-25 0,23-16-31,18-6 1,11-8-85,19-3-9,-7-6 29</inkml:trace>
  <inkml:trace contextRef="#ctx0" brushRef="#br0" timeOffset="191238.9383">1240 15463 118,'0'-4'103,"0"4"-8,0 0-66,-11 0 0,-7 15-13,7 19-1,-1 5-9,8 18 1,1 9-7,3 4 1,0 8-28,0-11-2,0-9-80,0-17-9,0-23 24</inkml:trace>
  <inkml:trace contextRef="#ctx0" brushRef="#br0" timeOffset="191670.963">1181 15555 155,'0'-8'109,"7"-2"-8,12-2-85,14 2 1,4 6-11,-11 4 1,4 0-4,-15 8 0,-4 20-2,-11 6 1,-11 3-1,-8-4 0,-10-3-2,13-4 0,2-8-1,14-7 0,0 4 1,11-1 1,11 1 0,8 8 0,-8-8 2,-10 10 0,-9 5 3,-3 6 0,-15-2-1,-11-4 1,-7-9-11,14-1 2,-3-11-34,15-9-2,7 0-70,0-29-9,7-18 33</inkml:trace>
  <inkml:trace contextRef="#ctx0" brushRef="#br0" timeOffset="192000.9818">1422 15312 161,'4'-9'107,"10"-8"-7,16-9-92,7 7 2,4 5-8,-5 7 0,-2 7-2,-8 0 1,-15 25-1,4 16 0,-11-4 1,-4 4 1,0-12 2,0-14 0,0-12-3,0-3 0,14-7-18,9-18 0,10-2-68,7-10-5,5 8-11</inkml:trace>
  <inkml:trace contextRef="#ctx0" brushRef="#br0" timeOffset="192384.0038">1974 15721 138,'0'0'118,"0"0"-9,0 0-70,10 0-1,13 0-21,14 0 1,3-7-13,12 0 1,4-1-13,-4-7 1,-4 12-29,-7 3 1,-15 0-86,-22 0-8,-4 3 24</inkml:trace>
  <inkml:trace contextRef="#ctx0" brushRef="#br0" timeOffset="192672.0202">2048 15888 181,'0'0'127,"0"0"-7,3 0-92,16 0 1,14 0-18,4 0 0,7 0-14,-2 0-1,-1-3-36,-12-2 1,-3 1-87,-8 1-11,-14-1 33</inkml:trace>
  <inkml:trace contextRef="#ctx0" brushRef="#br0" timeOffset="194023.0975">3340 15481 122,'0'-3'98,"0"-1"-6,0 0-68,0 4-1,4 4-8,0 22 1,-4 11-10,0 7 0,-12 12-3,-9 10 1,-13 0-2,-7-3 0,-7-7-5,-4-9 0,-11-17-3,11-19 0,8-11 1,3-18 1,23-23 4,18-7 0,11-7 5,26 3 0,8 11 4,3 15 0,0 15 1,-7 11 1,-5 19-4,-2 14 0,7 14-5,-8 2 1,7-1-11,-2-4 1,-9-7-47,-7-11-2,-7-11-58,-15-12-10,0-3 53</inkml:trace>
  <inkml:trace contextRef="#ctx0" brushRef="#br0" timeOffset="194367.1172">3352 15212 137,'3'-7'108,"12"-12"-7,7-10-79,8 3 0,7 4-16,4 11 0,-5 11-4,-13 7 1,3 27-2,-11 5 0,-8 3-1,-3-2 0,-4-3 1,0-19 0,4 1 1,3-15 0,4-4-5,8-15 0,6-11-29,5-15 1,-4 8-75,8 4-8,-16 17 25</inkml:trace>
  <inkml:trace contextRef="#ctx0" brushRef="#br0" timeOffset="194576.1292">3855 15777 195,'22'0'116,"19"0"-6,18-3-120,0-6 0,-10 6-101,-12-4-7,-15 3 7</inkml:trace>
  <inkml:trace contextRef="#ctx0" brushRef="#br0" timeOffset="194783.141">4074 15610 198,'0'0'125,"-4"0"-8,1 4-104,-1 19 1,-7 14-13,7 14 0,4 7-74,0 2-1,0-5-52,7-3-11,15-26 82</inkml:trace>
  <inkml:trace contextRef="#ctx0" brushRef="#br0" timeOffset="195414.1771">4733 15441 182,'0'0'116,"3"11"-8,1 7-100,0 23 0,0-5-6,-4 9 1,0 0-1,0-8 1,0-8 0,-8-11 1,4-18-2,4-3 1,0-34-3,0-22 0,0-23 0,0-13 0,0-12 1,0 10 0,-3 24 0,3 14 1,0 29 1,22 8 0,8 22 0,3 0 0,1 22-2,-5 8 1,-10 11-2,-12-5 0,-7-2-2,-7-5 0,-16 1-2,1-16 1,3-4-1,12-1 1,7-9 1,7 0 1,24 7 3,-2 0 0,-3 8 3,-4-7 0,-11 3-1,-11 0 0,-3 15-7,-20 0 1,-3 3-41,-4-7 0,5 0-76,-1-10-9,4-12 38</inkml:trace>
  <inkml:trace contextRef="#ctx0" brushRef="#br0" timeOffset="195719.1944">4973 14938 184,'8'0'115,"3"0"-6,12 0-100,-5 16 0,-7 10-6,12-1 1,-13 5-3,-2-4 1,-1-1 0,-3-13 1,3-1 0,1-11 1,3 0-3,3-11 1,20-19-8,3-3 1,11-7-25,-7-1-1,-4 19-81,-15 10-8,-14 12 21</inkml:trace>
  <inkml:trace contextRef="#ctx0" brushRef="#br0" timeOffset="196007.211">4548 15950 148,'0'0'120,"0"0"-8,19 0-79,25 0-1,26-18-20,26-5 0,27-10-8,10 0 0,7 8-20,-13 6 1,-20 0-107,-26 16-7,-21 0 7</inkml:trace>
  <inkml:trace contextRef="#ctx0" brushRef="#br0" timeOffset="196735.2527">4529 16363 166,'0'0'107,"-7"0"-6,-4 22-95,-4 5 1,7 6-6,5 12 1,3-9 1,0 1 1,7-4 1,16-4 1,-2-13-2,6-16 1,-2 0-1,-2-9 1,-5-16 3,-3 3 1,-11 0 1,-4 0 0,0 7-8,-4 7 1,0 8-6,4 0 1,0 11 1,12 16 1,10-1 1,4-1 0,-1-3 2,2-10 0,-12-12 4,-5 0 1,5-4 0,-11-26 1,0-3-7,-1-8-1,-3-7-18,0 4 0,0-5-74,0 17-1,0 2-31,0 4-7</inkml:trace>
  <inkml:trace contextRef="#ctx0" brushRef="#br0" timeOffset="197016.2687">4944 16168 195,'11'-4'124,"7"1"-5,5 3-106,6 0 1,-2 7-13,-9 15 0,-7 4-3,-7 7 1,-4 4 1,0-15 1,0 4 1,0-11 0,0-11-1,0-4 0,18-8-6,8-25 0,22-4-113,8-15-5,7 1-9</inkml:trace>
  <inkml:trace contextRef="#ctx0" brushRef="#br0" timeOffset="198551.3564">6233 15869 130,'0'0'97,"-4"0"-7,0 0-77,4 0-1,0 0-7,0 16 1,8-3-3,22 6 0,14-12-1,15-7 0,23 0 0,14-33 1,26-15-2,12-12 1,6-13-1,-10-12 0,-12 0 0,-25-3 0,-19 11 1,-18 14 0,-15 11 2,-23 19-1,-11 11-5,-7 11-1,0 7-10,0 4 0,0 0-29,-7 0-1,0 7-51,3-3-7,-11-4 38</inkml:trace>
  <inkml:trace contextRef="#ctx0" brushRef="#br0" timeOffset="199079.3866">7300 15127 59,'-8'-3'88,"1"-5"-4,-8-3-44,4 4-1,7 7-24,4 0-1,0 0-7,26 0 0,14 11-2,9 0 2,-1 0-1,4-3 1,-1-1 3,-13 0-1,-5-7 2,-21 11 0,-9 3-3,-3 5 0,-3 7-5,-24 4-1,9 10-1,3 1 0,-8 0 0,13 7 0,-5-1-1,4-2 1,-4-5 0,8-14 1,-4-7 2,3-9 1,4-10-1,-3 0 0,3-10-1,-7-24 1,0-17 0,0-9 0,-8-16-2,-6 4 0,2-5-1,9 11 0,-5 18-3,8 15 0,7 11-44,0 18 1,4 4-80,-7 33-10,-4 4 43</inkml:trace>
  <inkml:trace contextRef="#ctx0" brushRef="#br0" timeOffset="202855.6027">18718 12083 149,'0'0'107,"0"0"-7,-4 3-82,4 16 0,-3 6-10,3 12 1,0 11-5,0 0 1,0 15-4,0-1 0,0-2-22,0-12-1,0-8-65,0-10-5,0-12-8,3-18 2</inkml:trace>
  <inkml:trace contextRef="#ctx0" brushRef="#br0" timeOffset="203278.6269">18737 12315 67,'0'-22'84,"-11"-18"-3,-8-5-48,11 8 0,8 0-21,0 12 1,30 10-7,7 0 0,8 7-2,-9 8 1,-5 0-2,-10 19 0,-17 11-1,-4 6 1,-11-6-1,-22 7 0,3-7-1,8-5 1,7-7 1,15 1-2,11 0 1,23-4 0,14-1-2,-7 8 0,-5-7 1,-9 7 0,-20 4 5,-7-4 1,-22 4 1,-19 0 0,0-8-7,-7-3 0,18-8-47,12-7 2,18 0-64,11 0-9,23-18 47</inkml:trace>
  <inkml:trace contextRef="#ctx0" brushRef="#br0" timeOffset="203806.6571">19492 12071 121,'0'-7'103,"0"-15"-5,0 7-71,-22 1 1,-4 6-15,-19 8 0,-10 14-7,3 27 0,0 4-3,26 14 0,19-4-1,7-7 0,40 11-5,12-7 1,0-11-7,-4-5 1,-18-2 3,-19-6 0,-11-12 5,-37-5 1,-7-11 0,-4 0 1,7 0-2,11-15 1,30-15-1,7 5 0,42-1 5,10 0 0,8 15 6,-4 11 0,-19 0 1,-11 11 1,-17 18-6,-9 9 0,-7 2-15,0-7 1,0 0-56,-7-10-2,-1-5-54,4-18-8,0 0 61</inkml:trace>
  <inkml:trace contextRef="#ctx0" brushRef="#br0" timeOffset="203935.6644">19603 12219 182,'4'0'107,"7"0"-6,0 0-204,7 0-5,9 4-7</inkml:trace>
  <inkml:trace contextRef="#ctx0" brushRef="#br0" timeOffset="204230.6813">19863 12493 200,'0'3'116,"0"4"-5,0 7-109,0-2 1,0-8-3,0-1 1,3-3-1,9 0 1,-5 0 0,4-3 0,0-8 1,12-8-2,-6 12-6,-1 4 1,10 3-71,3 0-1,4 0-39,5 0-7</inkml:trace>
  <inkml:trace contextRef="#ctx0" brushRef="#br0" timeOffset="204750.7111">20540 12315 142,'0'-7'117,"0"-8"-8,-14 0-76,-16-7 0,-15 15-20,-3 7 1,-11 0-9,4 4 0,3 25-4,11 4 0,19 8-1,14-1 1,8 8-1,19-11 1,26-5-2,10-16 1,4-12-2,-4-4 1,-3-26-8,-7-7 1,-27-8-16,-10-10 0,-8-9-6,-15 1 0,-11 4 26,-4 7 0,5 0 34,-5 11 1,12 8 1,-5 18 0,12 7-15,4 4 0,0 11-11,-1 30 2,4 10-8,0 16 0,4 14 0,0 4 0,0 11-33,0-4 1,0-7-99,0-19-7,0-10 24</inkml:trace>
  <inkml:trace contextRef="#ctx0" brushRef="#br0" timeOffset="205182.7358">18681 12909 167,'-7'0'116,"3"0"-8,4 0-88,15 0 0,44 0-8,26 0 1,30 0-7,22 0 1,22-7-4,23-4 0,14-4-2,0-3 0,1 3-1,-19 4 1,-20-4-1,-27 11 1,-43 4-3,-36 0 1,-30 0-26,-22 4 1,-14-1-96,-16-3-8,-7 0 18</inkml:trace>
  <inkml:trace contextRef="#ctx0" brushRef="#br0" timeOffset="205814.772">18889 13323 141,'-4'0'116,"-7"0"-8,7 0-73,-4 0-1,1 0-15,-1 3 0,5 24-9,0 9 0,-1 19-8,-4 15 1,1-3-11,3-1 1,0-3-37,4-11 1,0-12-79,0-21-9,4-19 34</inkml:trace>
  <inkml:trace contextRef="#ctx0" brushRef="#br0" timeOffset="206222.7953">18778 13441 95,'0'-15'99,"0"-14"-7,7-1-56,22-7-1,12 11-20,11 8 1,3 6-13,-10 9 0,-11 3-1,-9 3 0,-21 20 1,-4 6 0,-26 12 1,0-11 0,-7 2-1,14-9 0,15-8-2,4-4 0,12-7-1,28-1 1,8 1-1,8-2 0,-4 14 0,-15 3 0,-11-1 1,-22 15 1,-4-3 2,-41 6 0,-4 5-3,-7-15 1,0 0-36,16-15-1,10-4-78,26-7-10,4-3 32</inkml:trace>
  <inkml:trace contextRef="#ctx0" brushRef="#br0" timeOffset="206830.8301">19651 13224 182,'0'0'120,"-7"0"-7,-8 3-98,-7 23 1,-4 7-10,0 16 0,4 1-4,3 17 0,12-5-2,7-6 1,0-8-4,19-8 1,10-10-2,5-19 0,6-11 2,1 0 0,-8-15 2,-7-14 0,-8-1 1,-10 4 1,-4 0 0,-4 8 0,0 11-1,0 7 0,4 0-1,11 11 0,6 7 0,2-2 0,6-10-1,1-6 1,-4 0-1,11 0 1,-7-11 0,3-4 0,-10 1 0,-6 3 1,-9 7-1,-4 4 1,-4 0 0,0 11 0,0 15 0,0-5 0,0 2-1,0-1 0,7 0-12,1 1 1,-4-9-70,-1-7 0,-3-2-35,0-5-6</inkml:trace>
  <inkml:trace contextRef="#ctx0" brushRef="#br0" timeOffset="207206.8515">20722 13326 192,'0'-11'119,"-4"4"-6,-18-4-102,-8 3 0,-14 8-5,-4 0 0,0 19-3,7 14 0,7 8-3,30 3 1,4 3-1,16-2 1,28-11-1,0-9 0,1-14 0,-1-11 1,-14 0-1,-8-22 1,-18-11-13,-4-4 0,-11-4-42,-4-3-2,0-5-57,4-1-10,4 5 49</inkml:trace>
  <inkml:trace contextRef="#ctx0" brushRef="#br0" timeOffset="207470.8666">20622 13142 151,'0'-4'126,"0"0"-10,-4 1-78,0-2 1,4 5-24,0 0 1,0 0-12,0 12 2,4 18-6,0 6 0,0 24 0,-4 17 0,0 19 0,0 11 0,-8 4 0,4-12 0,4-2-13,-3-20 2,3-22-119,0-21-4,-4-27-2</inkml:trace>
  <inkml:trace contextRef="#ctx0" brushRef="#br0" timeOffset="207982.8959">21466 12817 162,'0'-7'124,"0"7"-8,22-8-86,8 1 0,7-4-27,11 3 0,8 5-63,-4-1-1,-4 0-61,-11 4-12,-22 0 63</inkml:trace>
  <inkml:trace contextRef="#ctx0" brushRef="#br0" timeOffset="208127.9043">21540 12898 164,'0'0'121,"0"0"-7,15 0-97,22 0 0,15-4-129,7 1-6,8-4-9</inkml:trace>
  <inkml:trace contextRef="#ctx0" brushRef="#br0" timeOffset="210278.0273">22999 12050 108,'0'0'102,"4"-4"-7,0 0-62,0 4 0,0 0-19,-4 18 0,0 12-10,0 8 1,-12 5-3,-17-9 1,-5 2-2,-7-10 1,-7 0-2,-7-11 1,7-12-2,7-3 1,12-11-2,10-14 1,19-5 0,0 0 0,26 5 0,0 10 1,0 7 0,3 8 0,1 0 0,-8 19 1,11 14-2,-10 1 1,6 6-1,-6-3 1,6-4 0,-10-8 1,14-13-4,-7-8 1,11-4-34,-8-12 1,5-21-71,-12 4-9,-11 3 32</inkml:trace>
  <inkml:trace contextRef="#ctx0" brushRef="#br0" timeOffset="210711.052">22533 12673 138,'-11'4'114,"0"-1"-10,-12 1-75,13 0-1,10-1-16,0-3 1,40 0-6,16 0 2,25 0-3,30-11 1,26 0-4,19-3 1,3 3-8,-3 3 1,-8-3-20,-22 8 1,-34 3-52,-25 0-1,-38 0-33,-29 0-6,-6 0 63</inkml:trace>
  <inkml:trace contextRef="#ctx0" brushRef="#br0" timeOffset="212023.1271">23033 13122 135,'0'0'108,"0"0"-7,0 9-77,0 9 1,0 4-17,0 15 0,0-3-5,4 6 0,-4 1-2,3-9 1,-3-2-1,4-4 0,-4-11-1,0-8 1,0-7-1,0-11 1,0-26-1,0-7 1,-4-15-1,1-8 0,-4-6 0,7 6 1,0 12 0,0 10 0,14 13-1,16 13 1,-5 4-1,13 11 0,-5 4-1,-7 0 1,-11 15 0,-8 4 0,-7 6 0,0-5 1,-7 5-2,-1-10 0,1-4-1,7 3 1,0-6 0,3-1 0,16 1 0,3 3 1,1 7 0,-8 7 1,-12 6-1,-3-9 1,-7 7-2,-12-7 1,-3-3-23,4-4-1,-1-5-85,8-6-9,7-4 18</inkml:trace>
  <inkml:trace contextRef="#ctx0" brushRef="#br0" timeOffset="212327.1445">23470 12894 146,'4'-8'113,"3"6"-7,4-6-78,-4 5 0,-3 3-13,0 0 1,-4 13-6,0 18 1,0 16-2,0 9 1,-4 11-4,-14 14 1,-1 7-8,1 9 0,-4-6-18,3-6 0,11-12-55,5-20-2,3-24-41,0-29-10,3 0 66</inkml:trace>
  <inkml:trace contextRef="#ctx0" brushRef="#br0" timeOffset="212815.1724">23730 13160 185,'0'0'119,"0"0"-6,-12 0-100,-7 8 1,1 13-10,7 5 1,4 1-5,7 2 1,0 0-2,15-3 1,3-11 0,4-3 0,-7-10 0,0-2 0,-4-2 0,-7-16 1,7-2-1,-7 9 0,6 4-1,-2 7 0,11 0-3,2 11 0,-2 7-2,4 4-1,2-8 4,-2-9 0,-1-5 4,-11 0 0,4-19 1,-8-17 0,0-2-1,-3-3 0,-4-3-8,0-3 1,-14 6-86,-1 8-4,0 7-21</inkml:trace>
  <inkml:trace contextRef="#ctx0" brushRef="#br0" timeOffset="215399.3202">19462 14489 131,'0'-8'105,"0"-2"-7,0-2-76,8 1 2,-4 3-12,7-2-1,-7 10-4,-1 0 1,-3 29-3,0 12 1,0 18-3,0 7 0,-3 11-2,-5 9 1,-3-2-1,7-6 0,4-8-1,0-14 0,23-16-2,6-17 0,4-12-23,8-8 0,0-3-78,0-14-6,-16-16 9</inkml:trace>
  <inkml:trace contextRef="#ctx0" brushRef="#br0" timeOffset="215600.3317">19311 14847 137,'0'0'113,"7"0"-10,19 0-80,19-4 1,6-7-50,8-4 0,4 1-81,-3-5-8,-4 8 26</inkml:trace>
  <inkml:trace contextRef="#ctx0" brushRef="#br0" timeOffset="216342.3741">20037 14788 156,'-11'-4'110,"-8"0"-8,-14 0-84,-1 4 0,-10 0-9,-1 19 1,8 7-7,8 11 0,14-4-3,8 8 0,7-16 0,7 5 1,15-16-1,4-6 1,3-8-1,5-4 0,-8-18 0,4-7 1,-12 10 0,-3-6 1,-4 14-1,-3 7 1,-1 4-4,-4 0 2,1 25-1,4 1 0,3 4 0,0-8 0,7 0-1,1-7 1,0-7-2,6-8 1,-6 0-1,7-15 1,-7-4 1,-1 1 0,0-4 0,-6 14 1,-5 4-1,-3 4 1,-1 0-1,4 8 0,1 10-5,3-3 1,1-4 0,2 0 0,1-7 5,0-4 0,0 0 4,3-11 0,1-1-1,-1 6 1,-3-2-22,15 8-1,-4 0-87,10 0-9,5 0 15</inkml:trace>
  <inkml:trace contextRef="#ctx0" brushRef="#br0" timeOffset="216894.4057">21044 14851 151,'3'-8'115,"-3"-3"-9,0-4-84,0-3 0,-21 3-12,-16 1 2,-19 6-2,-11 8 2,-7 0-5,12 18 0,13 11-6,27 9 0,18-1-2,4-4 0,37-8-4,11-13 1,8-5-8,-1-7 0,-14 0-12,-7-7 1,-20-15-26,-14-15 1,0 3-2,-10-14-1,-9 1 51,-3-2 1,3-6 53,0 11-2,1 11 0,7 7 2,3 4-27,8 15 1,0 7-12,0 0 0,0 21-9,8 28 1,-4 10-8,-4 18 0,4 12 0,-4 10 0,3-3-23,1-7 2,3-8-109,4-18-6,0-13 10</inkml:trace>
  <inkml:trace contextRef="#ctx0" brushRef="#br0" timeOffset="217159.4208">21544 14806 214,'7'-3'123,"16"-1"-5,2-4-126,6 1 1,-2-1-94,-3 5-4,-12 0-15</inkml:trace>
  <inkml:trace contextRef="#ctx0" brushRef="#br0" timeOffset="217318.4299">21551 14891 152,'-4'0'117,"4"4"-8,4 0-94,26-1-1,7-3-122,11 0-6,4 0-4</inkml:trace>
  <inkml:trace contextRef="#ctx0" brushRef="#br0" timeOffset="219182.5366">23081 14168 115,'0'0'99,"0"-4"-6,-11 1-71,0 3 0,-4 0-15,1 18 0,-1 11-4,-4 12-1,-18 3-1,-4 8 0,-3-11-1,-12 3 1,4-11-3,12-11 1,-1-15-1,11-7-1,23-3 1,3-23 0,4-11 0,11-3 1,19 6 1,3 1 1,-3 11 2,3 11 1,-7 11 2,4 4-1,-4 21-2,-8 12 2,12 0-4,-8 8 0,4-12-4,0-8-1,4-6-10,10-15 1,-3-4-85,11-11-8,-3-19 6</inkml:trace>
  <inkml:trace contextRef="#ctx0" brushRef="#br0" timeOffset="219838.5741">23588 14249 133,'-3'-7'106,"-4"3"-7,-1 0-76,-3 4 2,3 4-17,1 22 0,-1 11-6,5 7 0,3-7-2,0 3 1,3-10-1,16-15 1,0-5 0,-5-10 1,1 0-1,8-6 1,-5-9-1,-7-11 1,0 7-2,-7 1 0,0 14-1,0 4 0,6 4 1,13 22 0,-4-1 0,10-10 0,4-3 1,5-9 0,-9-3 1,-3-11 1,-12-22-1,-2-19 0,-8 1-2,-4-9 0,-4 5-9,-15 4 0,-7 17-52,0 15 0,-3 16-47,6 3-8,-10 22 59</inkml:trace>
  <inkml:trace contextRef="#ctx0" brushRef="#br0" timeOffset="220166.5928">22785 14729 170,'0'3'113,"11"-3"-7,19 0-94,22 0 1,29 0-4,30 0 1,15 0 1,22 0 0,7-3-6,-3-5 0,-15 4-11,-18-7 1,-34 7-23,-37 4 1,-22 0-88,-22 0-8,-4 0 17</inkml:trace>
  <inkml:trace contextRef="#ctx0" brushRef="#br0" timeOffset="221190.6513">23274 15312 171,'4'7'113,"3"12"-7,-4 3-92,-3 15 0,0 7-4,0 0 0,0 11-5,0 1 1,0-4-5,0-1 0,0-14-3,0-4 0,0-7 0,0-18 0,-7-8 2,0-29 1,-1-24-1,5-20 0,3-16-1,0-15 1,0 5 1,3 3 1,12 18 2,0 16 1,4 18 0,10 3 1,-3 19-3,11 10 1,7 9-3,4 3 1,-11 0-1,-7 15 0,-15 7 0,-15-4 0,-3 8 0,-24-7 1,-9 7-1,-1-11 1,7-4-2,4-8 0,19 1-1,7 7 0,18-1 0,19 6 0,11 2 0,0 0 1,-15 5 1,-6 10 0,-20-4 1,-7 8 0,-34-10-1,-6 2 0,-20-3-24,-6-11 0,3-9-103,15-2-6,18-4 14</inkml:trace>
  <inkml:trace contextRef="#ctx0" brushRef="#br0" timeOffset="222358.7182">18985 15005 113,'4'4'98,"3"3"-6,8 1-66,-8-4 0,-7 3-11,0 1 0,-26-2-7,-7 6 1,-15 6-4,-8-3 0,-14-8-3,-26 1 0,-19-8-1,-30 0 0,-18 0 5,-22-11 1,-11-8 2,3-11 0,0-3-3,27-3 0,25-6 2,34 3 1,29 12-3,26 2 1,23 14-6,10 3 0,11 5-1,2-1 0,-2 4-3,-3-4 1,-1 4-14,-2 0 0,3 0-39,11-4-2,-4 4-57,4-7-9,0 0 43</inkml:trace>
  <inkml:trace contextRef="#ctx0" brushRef="#br0" timeOffset="222870.7475">17037 14684 144,'4'0'107,"-4"-4"-9,3 2-75,1 2 1,-4 0-11,0 0 1,-7 0-10,-12 0 0,-14 0-3,-8 0 1,-4 0-1,1 0 0,3 0 1,8 2 1,7 6 0,11 0 0,-3-2-2,10 2 1,0 3-1,5-3 1,3-1 2,0 1 1,0 10 4,0 4 1,0 7-1,0 5 0,11 10-5,15 3 0,-4 6-3,11-5 2,-3-1-7,3-9 1,-2-12-23,-10-8 0,-2-8-101,-11-10-9,-8 0 16</inkml:trace>
  <inkml:trace contextRef="#ctx0" brushRef="#br0" timeOffset="223111.7613">17048 14776 161,'0'-3'123,"0"0"-8,0-5-87,-4 8 0,-3 0-17,-1 4 0,1 21-4,3 16 0,-7 14-10,3 8 0,-6 3-90,-5 8-3,-6-11-36,-9 0-9</inkml:trace>
  <inkml:trace contextRef="#ctx0" brushRef="#br0" timeOffset="252414.4373">17329 16861 94,'0'-7'85,"0"-11"-4,0-1-55,4 5-1,4 7-3,-5-1 0,1 8-6,3 0 0,-7 8-8,0 13 1,0 23-7,-11 5 1,4 10-3,7 8 1,0-2-2,7-5 1,15-12-2,11-27 1,1-13 0,7-18 0,-1-27 1,-6-12 0,-8-13 3,-8 6 1,-7 8 9,0 11 1,-3 11-3,-4 15 2,-1 4-10,1 7 1,0 7-3,0 12 1,6 7-3,-2 7 0,7 4-16,-8 0 2,1-4-47,-5 3 0,4-2-48,1-12-10,7-7 53</inkml:trace>
  <inkml:trace contextRef="#ctx0" brushRef="#br0" timeOffset="252678.4524">18111 16722 133,'0'0'108,"0"0"-7,-15-4-72,-11 4 1,-3 0-13,-13 16 1,9 23-8,-4 16 0,15 12-7,11 14 1,11 8-10,0-1 1,18-11-39,12-6-1,11-27-69,11-14-12,0-30 39</inkml:trace>
  <inkml:trace contextRef="#ctx0" brushRef="#br0" timeOffset="252950.468">18251 16766 164,'-3'0'116,"-1"0"-8,-7 0-86,0 3 1,7 20-10,4 2 1,0 17-8,11-6 0,8 16-6,-1 7 1,5 0-21,-5-5 1,-3-1-38,0-13 1,-4-24-52,0-16-8,-4-4 42</inkml:trace>
  <inkml:trace contextRef="#ctx0" brushRef="#br0" timeOffset="253111.4772">18214 16972 144,'0'0'115,"0"0"-8,8 0-81,18 0-1,4 0-39,10-3 1,1-12-98,7 0-7,-4-7 12</inkml:trace>
  <inkml:trace contextRef="#ctx0" brushRef="#br0" timeOffset="253374.4922">18562 16666 149,'4'0'122,"0"0"-8,7 0-79,11 11 1,8 19-23,11-3 1,-8 16-9,4 8 0,-15 12-2,-14 11 0,-8 7-1,-15 0 0,-18 1-8,-8-16 1,-3-10-55,6-24-1,16-13-65,11-19-11,11-11 56</inkml:trace>
  <inkml:trace contextRef="#ctx0" brushRef="#br0" timeOffset="253583.5042">19022 16980 202,'4'4'127,"7"-4"-6,14 0-111,9 0 0,11-8-75,-1-3-1,0-3-59,-14 6-12,-19 4 73</inkml:trace>
  <inkml:trace contextRef="#ctx0" brushRef="#br0" timeOffset="253726.5124">19081 17135 205,'0'0'131,"18"0"-7,16 0-122,14-8 1,18-6-127,-2-12-6,-1 7 0</inkml:trace>
  <inkml:trace contextRef="#ctx0" brushRef="#br0" timeOffset="254486.5558">20130 16758 171,'0'0'118,"0"0"-7,-16 19-93,-6 14 2,0 11-15,-4 8 1,4 7-5,3 0 0,-3 0-3,4 4 1,10-26-2,-3-4 0,7-21 1,4-12 1,4-27 1,15-28 0,7-19 2,7-8 0,-4 9 7,1 7 1,0 11 4,-8 9 0,4 18-6,-4 13 0,0 15-6,8 0 1,-8 18-3,4 19 0,-4 11 0,1 11 0,-2 11-11,-2 8 2,4-12-33,-16 1 1,0-23-82,-7-10-8,0-20 28</inkml:trace>
  <inkml:trace contextRef="#ctx0" brushRef="#br0" timeOffset="254647.565">19974 16976 177,'0'0'123,"0"-4"-7,11-3-93,30 0 1,22-4-38,14 3 1,4-3-110,-2 4-6,-9 3 12</inkml:trace>
  <inkml:trace contextRef="#ctx0" brushRef="#br0" timeOffset="255182.5956">21014 16888 155,'0'-4'118,"-3"0"-7,-12 1-82,-11 3 1,0 0-17,0 0 0,0 3-10,12 19 1,6 1-4,8 6 1,4-3-2,14 7 1,16-4-1,-13-3 1,2-3 1,-12 5 1,-11-5 1,-11-4 0,-15-15-1,0-4 1,-3 0-3,14-8 0,7-14-6,8 4 0,0 2-8,0 6 0,8 2-21,-4 8 0,3 0-77,-3 0-9,6 0 21</inkml:trace>
  <inkml:trace contextRef="#ctx0" brushRef="#br0" timeOffset="255424.6095">21288 17017 219,'0'0'129,"0"-4"-4,-10 4-112,2 0 1,8 4-9,0 15 1,0 10-22,8 0 1,-1 0-60,-4-2-1,5-16-46,-5-11-10,-3 0 69</inkml:trace>
  <inkml:trace contextRef="#ctx0" brushRef="#br0" timeOffset="255566.6176">21247 16714 212,'-3'-3'121,"3"3"-5,0-4-131,0 4 1,0 0-103,15 4-7,7 10 9</inkml:trace>
  <inkml:trace contextRef="#ctx0" brushRef="#br0" timeOffset="255933.6386">21488 16958 236,'4'4'132,"3"10"-6,1 8-123,3 8 1,1 7-3,-5-8 0,-4 0-1,-3-6 0,0-12-1,0-11 0,4 0-1,3-22 0,12-4 1,-4-3 1,3 3 3,12 4 1,-4 14-1,0 8 2,3 0-5,-3 22 0,4 0-32,-4 4 2,-11 7-101,4-3-7,-2-22 22</inkml:trace>
  <inkml:trace contextRef="#ctx0" brushRef="#br0" timeOffset="256534.673">22326 16641 124,'0'-9'112,"0"-4"-7,0 1-70,0 8 1,-12 4-22,-10 11 1,-19 30-5,1 18 0,-12 19 0,7 10 0,16 12-2,3 7 0,26 0-6,0-4 1,33-18-36,15-18 2,8-16-99,11-25-7,0-26 25</inkml:trace>
  <inkml:trace contextRef="#ctx0" brushRef="#br0" timeOffset="257062.7032">22533 16988 170,'-11'-4'120,"0"4"-7,-12 0-91,9 0 1,-1 10-15,7 20 0,8 11-7,0-1 1,15 8-3,4-14 0,7-1 0,-7-15 0,-2-10 1,6-8 1,-8-8-1,-4-14 1,0-15-1,4 8 0,-4-2-1,-4 6 1,4 11-1,1 14 0,6 0 0,4 11 0,8 17 0,-8 6 1,11-4 0,-3-1 1,3-11 0,-10-10 1,6-8 0,-10-10 0,-8-24-1,-11-7 0,-3-11-1,-20-3 0,-3 3-8,8 9 0,-1 9-56,1 8-1,14 15-54,4 0-9,15 11 64</inkml:trace>
  <inkml:trace contextRef="#ctx0" brushRef="#br0" timeOffset="257390.7219">23333 16803 190,'0'-4'122,"3"-7"-7,1-4-102,0 4 1,0 3-7,-4 8 0,0 12 0,0 25 1,0 11-3,0 11 1,0 7-4,0 8 0,0-7-3,11-5 0,4-3-11,18-18 1,8-19-36,-8-22-1,1-11-71,-16-33-9,-18-8 36</inkml:trace>
  <inkml:trace contextRef="#ctx0" brushRef="#br0" timeOffset="257558.7316">23233 16913 172,'0'0'125,"7"0"-8,27 4-92,3 4 1,18-5-44,1-3 1,-4 0-106,-4-7-7,-7-8 16</inkml:trace>
  <inkml:trace contextRef="#ctx0" brushRef="#br0" timeOffset="257822.7467">23844 16578 247,'7'0'134,"12"0"-4,10 22-130,20 15 0,-1 3 0,-4 26 0,1 12 0,-19 22 0,-22 7 0,-16 15 0,-51-4 0,-26-8 0,-26-6-118,-3-19-3,-8-19-23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09-29T01:56:31.62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20078 2152 1,'-4'0'21,"0"0"-12,0 0 2,1 0-3,3 0 1,0 0-4,0 0 0,0 0 0,-4 0-1,4 0 0,0 0 1,0 0-2,0 0 1,0 0 3,0 0 1,7 0 1,5 3 2,6 1-3,0-1 1,5 1-6,10-4 0,-4 0-3,9 0 2,-1 0-2,0 0 1,-1 0-1,6-4 1,-5 1-1,-8 3 0,8-4 0,-7 4 0,-1 0 0,-2 0 1,-2 0-1,-10 0 1,0 0 0,-8 0 1,-3 0 0,-4 0 0,0 0-1,0 0 0,0 0-21,0 0 0,0 0-36,0 0 2</inkml:trace>
  <inkml:trace contextRef="#ctx0" brushRef="#br0" timeOffset="3223.1843">20678 2173 19,'0'0'30,"0"0"-12,0 0 0,0 0 3,0 0-1,0 0-6,0 0 0,0 0-10,0 0 2,0 0-5,0 0 1,0 0 1,0 0 0,0 0 3,0 0 1,0 0 1,0 0 1,3 0-3,-3-3 0,4-8 1,3 0 1,-3-4-2,-1-7 2,1 2-5,0 3 2,3 2-2,-3 4 0,4 0-1,-4 0 1,-1 3-4,-3 5 1,4 3-3,-1 0 2,1 0 0,-1 0 1,1 0 0,0 0 1,0 14-1,0 1 1,-1 4-1,1 3 0,7-4 0,-3 8 0,2-11 0,2 3 0,-5-3 0,5 4 1,-5-9 1,-4-2-1,8-4 0,-7-4 0,-4 0-1,4 0 1,-4-16-2,4-1 1,3-9-1,-3 4 0,3-8 0,1 4 1,-1 8 0,0-1 0,8 4-2,-7 4 1,-4 4-1,-4 4 0,0 3 1,0 0 0,3 0 1,-3 3 0,4 15 1,3 1 0,-4 7 0,5 3 0,3 1-1,-3-4 0,3 0 0,0-5 1,-4-5 0,4-5 0,-3 3 1,0-10-1,-1-4-1,0 0 0,4-15-1,8 1-1,-8-12 1,3-8 0,-2 12 0,-1-7 1,-3 6 0,-1 2 0,3 2-1,-2 8 0,-4 3-1,3 5 1,-7 3 0,4 0 1,4 7 0,3 12 0,-8 3 0,4 4 0,-3 3 0,0-10 0,0-1 0,3 4 1,-3-8-1,4-5 1,-1-2-1,3-3 0,-2-4-2,3 0 1,1-8-2,-5-7 2,4-11 1,0 1 0,0-5 0,1 3 0,-2 7-1,1 1 0,-3 4-3,-4 7-1,-1 5 1,1 3 1,0 0 3,0 11 0,3 11 1,-7 7 0,7 1-1,0-4 1,5 3-1,-1-3 1,-3-7 0,-1-8 0,0-4 0,-7 0 0,3-7-3,1 0 1,-4 0-3,0-10 0,0-1 2,0 3 0,0-7 1,0-7 1,0 7 0,0 1 0,0 6-1,0-3 1,4 0-3,7 7 3,-3 1 3,6-1-3,9 4 1,3 0 0,7 0 0,4 0 0,19-4 0,-1-4 0,15 4-1,-7 1 2,0 0-2,-7 3 0,-4-4 1,-23 4 0,-2 0 3,-6 0 2,-17 0-2,0-4 2,0 4-5,-1-3 0,5 0-1,-8 3 0,4 0 0,-4 0 1,0 0-1,0 0 1,0 0-1,4 0 1,-4 0-1,3-4 1,1 4-1,-1 0 1,-3 0 0,0 0 1,0 0 1,0 0 0,0 0-1,0 0 1,0 0-2,0 0 1,0 0-1,0 0 0,0 0-1,0 0 2,0 0-2,0 7 1,0 0 0,0 0 1,0 8 0,0-4 0,-3 8-1,-1-8 1,4 4 0,0-1 0,0 5-1,0-5 2,0 2-3,0 5 1,0-2 0,0 3 0,0-3 0,0 3 1,0 7-1,0-10 1,0 10-1,0-6 0,4-6 0,-4 5 0,3-3-1,-3-4 1,0 0-1,4 0 1,-4 3 0,0-7 0,0 3-1,0-5 1,0 5-1,0 1 1,0-4-1,0 0 1,0-4-1,0 1 0,0-4-8,0-4 1,0 0-80,0 0-5,0 0 5</inkml:trace>
  <inkml:trace contextRef="#ctx0" brushRef="#br0" timeOffset="4591.2626">21885 2700 22,'0'0'33,"-4"0"-11,4 0 1,0-7-7,0 5-1,0 2-8,0-5 2,0 5-6,-3 0 2,3 0-1,0 0 1,0 0 1,0 0 1,0 0-2,0 0 2,0 0-2,3 0 1,8 0-2,11-4 1,1 1-1,3 0 2,7 3 0,1 0 1,6 0 1,1 0-1,7 0-1,4 0 0,-4 0-2,-4 0 0,0 0-2,-10 0 1,-4-3-1,-8 3 1,-4 0-1,-10 0 0,-1 0-2,-3 0 0,-4 0-16,0 0 0,0 0-64,0 0-5,0 3 18</inkml:trace>
  <inkml:trace contextRef="#ctx0" brushRef="#br0" timeOffset="5511.3152">21940 2952 7,'0'0'41,"0"0"0,0 0-17,0 8-2,0-8-3,0 0-1,0 0-6,0 0 0,0 0-6,0-8-1,0 1-1,0-1 0,7 2 2,5-6 0,-5-3-1,5 4 1,2 0-2,8 4 0,-3-4 1,7 3-1,0 1-1,-4-1 1,4 1-2,0 4 1,0-1 0,-4 0 1,-3 4 1,2 0-1,-2 0 0,3 4 1,-11 3-4,4 0 3,1-3-4,-2 3 1,-3 1-1,4-1 1,-7 1 0,6-1 1,5 1 0,-8-5 0,-3 1 0,-5-4 1,1 0-4,-4 0 1,0 0-20,0 0 1,0 0-67,0 0-5,0 0 19</inkml:trace>
  <inkml:trace contextRef="#ctx0" brushRef="#br0" timeOffset="6351.3633">22166 2908 26,'0'-4'57,"0"4"1,0-7-28,0 3 1,0-3-13,0 3 1,0 4-11,4 0 2,-4 0-4,4 0-1,-4 0-1,0 0 2,7-4-1,-7 4 0,0 0-1,0 0 2,4 4-2,-4 11 0,3 1-2,-3 8 1,0-1-1,0 3 0,0-8 0,4 11 2,0-6-3,-4 2 1,0 1-1,3 4 1,-3-5-1,0 9 1,0-9 0,0 1 0,0 0 1,0-3 0,0-2-1,0-6 0,4 0-1,-4-4 0,0 0 0,0 8 0,0-8 1,0 3 1,0 2 0,0-2 0,0 1-1,-4-4 0,1 4 0,-1-8-1,0-3 1,4 3-1,0 4 0,0-6 0,0-5-3,0 0-1,0 0-37,-3 0-2,-1 0-58,-7 0-8,0-16 44</inkml:trace>
  <inkml:trace contextRef="#ctx0" brushRef="#br0" timeOffset="7847.4489">20247 3572 19,'0'0'49,"0"0"0,0 0-30,8 4 0,3-4-9,1 4 1,-1-4 1,-4 0 1,4 4 0,4-4 1,3 3-3,8 8 1,4-11-5,14 0 1,1 4-5,3-4 0,4 0-1,3 0 1,-3 0-2,0 0 1,-4 0 1,0 0 0,1 0 1,2 0 2,-2 0-3,2 0 0,8 0-2,-7 0 1,-4 0-1,4 0 0,-4 0 1,0 0 0,-7-4 2,8 4 0,-8-3 0,3-5-1,8 5-3,-12 3 1,5 0-1,-1 0 1,-7 0-1,8 0 1,-12 0-1,4 0 1,-7-4-1,3 0 1,-11 4-1,8-4 0,-8 4 0,0 0 0,-6 0 0,1 0 0,6 0 0,3 0 0,0 0 0,-4 0 1,0 0-1,4 0 1,-7 0-1,-8 0 0,0 0 0,-4 0 0,0 0 0,1 0 0,-4 0 0,0 0 0,-4 0 0,3 0 1,-3 0-2,4 0 0,0 0-23,3 0 0,-7 0-67,0-7-7,0-4 25</inkml:trace>
  <inkml:trace contextRef="#ctx0" brushRef="#br0" timeOffset="9582.5481">22130 2103 8,'0'0'34,"0"0"-1,0 0-28,0 0 0,0 0 4,0 0 1,0 0 9,0 0 1,0 0-1,0 0 0,0 0-10,0 0 1,0 0-6,7 0 1,7 0-1,-2 0 2,13 0-1,-2 0 3,3 0-1,3 0 0,4 0-3,1 0 0,11 0-2,-1 0 0,8 0-1,11 4 0,7-4 1,11 4-1,9-4-1,2 0 1,1 0-1,-1 0 0,-7 3 0,-14 1 0,-8 4 0,-22-5 0,-8 1 1,-11-4 1,-14 0 0,-5 4 0,-3-4-2,0 0 0,4 0-2,3 0 1,0 0-1,1 0 1,0 0 1,-5 3 0,-3-3 1,4 0 1,0 0 0,-4 0 0,0 0 0,0 0 2,0 0-1,0 0 1,4 0-1,-4 0 1,0 0-1,0 0-1,0 0-2,0 0 1,-4 4-1,0 4 1,4 6-1,0 5 1,0-5 0,4 1 0,6-7 1,5-1 1,-3 0 0,6 0 0,4-7 0,-7 0 0,0-10 0,-12-1-1,-3-5-3,0 2 0,0-5-35,-10 8 1,-9 4-57,-14 4-3,-5 3 37</inkml:trace>
  <inkml:trace contextRef="#ctx0" brushRef="#br0" timeOffset="10807.6182">22263 3557 13,'-8'0'32,"4"0"-4,-3 0-1,3 0-5,4 0-1,-3 0-9,3 0-1,0 0-7,0 0 0,0 0 0,0 0 0,0 0 6,0 0-1,0 0 2,0 4 0,14 0-4,20 0 1,-5-4-5,20 0 0,-1 0-2,4 0 1,11 0 0,7 0 0,0 0 0,12-4 1,0 4 0,3 0 2,-4 0-2,-7 0 0,-4 0-2,-3 0 0,-15 0-1,-8 0 1,-3 0 0,-15 4 0,0-1 1,-4-3-1,4 0 0,-11 0 1,4 0-1,2 0 1,-9 0-1,-1 0 0,-3 0-1,-5 0 1,0 0-1,1 0 1,-4 0 1,0 0 0,0 0 1,0 0 0,0 0-6,4 0 0,-4 0-42,0 0 0,0 0-40,0 0-1</inkml:trace>
  <inkml:trace contextRef="#ctx0" brushRef="#br0" timeOffset="11288.6457">23563 3538 49,'-4'0'65,"0"0"-1,0 0-44,-3 0 2,3 0-13,0 0 0,-2 4-6,-2 0 0,4 4-1,4-1 1,0 1-1,0-1 0,4 1 1,4 3 1,2-8 1,5 1-1,0-4-1,3 0 0,-3 0 1,4-7-1,-8-4-2,-8-1 1,-3 5-12,0-8 1,-14 3-72,-12 2-4,-4 6 9</inkml:trace>
  <inkml:trace contextRef="#ctx0" brushRef="#br0" timeOffset="12534.717">20099 2166 46,'0'0'63,"0"0"-1,0 0-41,0 4-1,0-4-7,0 0 1,-3 0-4,3 0-1,0 0 0,0 0-1,3 0-2,12 0 0,-3 0-5,9 0 0,10 0-36,-2 0 0,11 0-51,2 0-2,-1-4 43</inkml:trace>
  <inkml:trace contextRef="#ctx0" brushRef="#br0" timeOffset="16814.9618">19222 2937 24,'0'0'43,"0"0"1,0 0-28,0 0 0,0 0 0,0 0 2,0 0-7,0-4 1,4-3-3,7 0 1,-8-8-5,8 8 3,-7 3-5,-4 1 2,0-1-4,0 4 0,4-4-1,-1 4 1,-3 0 1,4 0 2,-4 0 0,0 11 1,4 4-1,-4 3 0,0-4-3,0 13 0,0-8-1,0-9 1,0 5 0,4 0 1,3-8 0,1 2 1,2-7-2,2-2 1,-1 0-1,0-7 0,3-8 0,-6-3 0,3 3 0,-3-3 0,-1-8-1,1 7 1,-5-3-1,1 8 0,-1 2-1,-3 5 1,0 3-1,0 4 1,0 0 1,0 0 0,0 0 1,0 0 1,0 0-2,0 4 2,0 7-1,0 0 1,0 0 0,4 7 0,0-3 0,0 0 1,-1 8-1,5-5 1,-1 0-2,-3 4 0,3-4-1,0-3 0,-3-3-3,0-5 0,-4-3-16,4-4 0,-4 0-71,0 0-3,0-4 12</inkml:trace>
  <inkml:trace contextRef="#ctx0" brushRef="#br0" timeOffset="17350.9924">19622 2860 44,'0'-4'66,"4"0"0,-4-3-39,0 0 0,0 3-15,3 4 1,-3 0-9,0 0 1,0 0-4,0 0 1,0 4-1,0 7 1,-7 4 0,3 3 1,0 1 0,-3 11 0,3-1-2,4 4 1,0 0-1,0-3 0,0-1 0,0-7 0,19 4-2,-1-15 1,12 0-31,-11-11-1,10 0-51,-10 0-3,-1 0 32</inkml:trace>
  <inkml:trace contextRef="#ctx0" brushRef="#br0" timeOffset="17791.0176">19814 2871 45,'4'0'62,"-4"0"-3,4 0-35,-4 0 0,0 0-6,0 0 1,0 0-10,0 0 1,0 15-5,0 3 1,0 9-4,0-6 1,0 9-2,0-5 0,4 5 0,3-7 0,-3-5-1,6-4 0,2-6-8,7-8 0,-5 0-35,-3 0-2,4-11-33,-7-9-1</inkml:trace>
  <inkml:trace contextRef="#ctx0" brushRef="#br0" timeOffset="17976.0282">19792 2975 81,'0'0'76,"0"0"-3,15 0-63,4 0 1,2-4-41,2-4 1,3-3-47,-4-1-2</inkml:trace>
  <inkml:trace contextRef="#ctx0" brushRef="#br0" timeOffset="18327.0483">20014 2805 75,'0'0'76,"8"0"-2,0 0-52,2 0 0,9 0-9,0 6 1,10 10-9,-10-2 0,10 9-3,-10 3 1,-12 6 0,-3 6 0,-4-2-1,0 5 1,-15 0-2,0-1 0,-7-14-3,3-3-1,4-5-23,1-7 1,7-7-64,-1-4-5,8 0 26</inkml:trace>
  <inkml:trace contextRef="#ctx0" brushRef="#br0" timeOffset="20927.197">23370 2779 36,'0'0'62,"0"0"2,0 0-32,0 0-1,0-4-11,0 0 0,0 0-8,0-2-1,0-2-4,0 1 0,4 3-5,3-3 0,-3 3-2,-4 4 1,7 0 0,-7 0 0,4 7-1,-1 8 1,1 7-1,4 0 1,-1-3-1,1-1 1,2-3-1,5-4 1,-7-7-1,-1-1 1,1-3-1,3 0 1,3-11-1,-2-4 1,-8 1-1,7-5 1,-4 4 0,-4 1 0,-3 2 1,0-2 0,0 7-1,0-1 1,0 5-2,0-1 0,0 4 0,0 0 0,0 0 1,8 11 0,-1 8-1,-3-1 1,-4 5-1,0-2 1,4 1 0,3 8 1,1 8 0,-4 1 0,-1 5-1,-3 2 1,0-10-2,0-3 1,0-3-2,-7-12 0,-1 0-4,-14-15 1,4 2-1,-5-5-1,-6 0 4,6-8 1,2-10 0,13 3 1,8 1-1,0-5 1,22-3 0,0 2 0,8-5 1,-11 3 0,-4 4 1,-5 10 1,1 1-5,-7 7 1,-4-3-28,0 3 0,0 0-60,0 0-5,0 0 30</inkml:trace>
  <inkml:trace contextRef="#ctx0" brushRef="#br0" timeOffset="21527.2313">23778 3044 76,'0'-2'81,"0"-3"-3,0-2-56,0 3 1,0 0-17,0 4 0,0 0-5,-8 0 2,-7 0-2,8 11 1,-1 4-2,1-3 1,7 2-1,0 4 0,0 1-1,3 0 1,5-5-1,3 1 1,-3-3 1,-1 6 1,-7-11 1,0 0 1,-7 1-2,-5-4 1,-3-4-7,9 0 1,-2 0-33,1 0-1,7 0-49,0 0-4,0-4 36</inkml:trace>
  <inkml:trace contextRef="#ctx0" brushRef="#br0" timeOffset="21943.2551">23896 3069 52,'0'-3'70,"0"-3"-3,0 2-43,0-1-1,0 5-10,0 0 0,-4 0-6,-3 0 2,0 9-7,-5 5 1,9 1-3,-1 0 1,4 3 0,0-3 0,7-1-1,8 2 1,-4 2 0,-4 0 1,-3-6 1,-4-2 1,0-2-2,0-5 0,-18 1-11,3 0 1,-4-4-52,4 0-2,1 0-19,7 0 0</inkml:trace>
  <inkml:trace contextRef="#ctx0" brushRef="#br0" timeOffset="22447.2839">24048 2771 75,'0'-4'80,"0"1"-4,0-8-55,0 7-1,0 1-12,0 3 0,0 0-3,0 0 2,0 7-3,0 15 1,-8 5-2,-2 2 0,2 4-1,8 0 2,0 1-3,0-2 1,4-2-3,10-1 0,12-3-29,0-5 1,4-9-62,-8-8-4,8-4 31</inkml:trace>
  <inkml:trace contextRef="#ctx0" brushRef="#br0" timeOffset="22807.3044">24270 2797 83,'4'0'78,"0"-4"-4,3 4-56,-7-3 0,3 3-4,-3 0 0,0 0-4,0 3 0,0 15-3,-3 5 0,3 7-4,0-1 0,0 4-2,3-7 0,8 8-4,-7-9 1,0-3-11,7-7 0,4-7-35,-8-4-3,1-4-34,-5 0-3</inkml:trace>
  <inkml:trace contextRef="#ctx0" brushRef="#br0" timeOffset="23000.3155">24251 2922 115,'-3'0'85,"3"-3"-4,0 3-77,11-6 1,15 1-33,0 5-2,11-4-54,-4 1-5,-7-1 34</inkml:trace>
  <inkml:trace contextRef="#ctx0" brushRef="#br0" timeOffset="23327.3343">24536 2731 136,'8'-4'100,"-4"4"-5,3 0-82,4 0 1,1 0-9,2 4 1,5 7-3,-4 11 0,-1-7 0,1 14 0,-7-3 0,-5 7 0,-3 1-1,0 2 1,-7 2-4,-8-6 0,-3 5-35,-5-7 1,-21 29-69,7-30-7,14-14 33</inkml:trace>
  <inkml:trace contextRef="#ctx0" brushRef="#br0" timeOffset="37943.1702">19989 8148 27,'-8'0'31,"1"0"-24,3 0 1,0 0-7,1 0 0,3 0-1,-4 0 1,0 0 0,4 3 2,0 9-2,-4-8 1,4 0-1,0-4 2,0 0-1,0 0 0,0 3 0,0-3 0,4 4-1,7-4 1,4 0 1,11 0 0,-3 0 0,6 0-1,1 0 0,3 0 1,4-4-1,0 1 0,7-5 1,1-4-1,0 5-1,10 5 1,-7-7-2,8 6 1,-1 3-1,4-3 1,1 0-1,-1 3 0,-7-5 0,0-2 0,-4 3 0,-4 4 0,-3-4 0,7-3 1,-8 3-1,9 0 1,-12-3-1,0 3 1,0-3-1,-11 3 2,-8-3-2,-3 7 0,-7 0 0,3 0 1,-4 0 0,-3 0 0,-1 0 1,1 0 1,0 0-1,0 0 1,-1 3-3,1-3 1,0 0-2,-4 0-1,0 0 0,0 0 1,0 0-2,0 0 2,0 0-47,0 0 1,0 0 5</inkml:trace>
  <inkml:trace contextRef="#ctx0" brushRef="#br0" timeOffset="38991.2302">21374 8137 12,'0'0'44,"0"-4"1,0 1-24,0 0-1,0 0-8,0-6 0,0 6-4,0-5 0,0-3-2,0 7 0,0 4 0,0 0-1,0 0 2,0 0 1,0 15-3,4 0 2,-1-1-5,1 9 2,-4 3-2,0-1 0,0 1 2,3 3 2,1-2 1,0 6 1,-1-3-4,9 6 2,-5 5-5,1 0 1,-1-4-1,-3-4 0,3-7 0,-4-1 0,1-14 0,0-3 1,-4-5-1,0 2 0,0 1-13,0-2-1,0-4-66,0 0-5,0 0 10</inkml:trace>
  <inkml:trace contextRef="#ctx0" brushRef="#br0" timeOffset="39991.2873">21333 8665 27,'0'-4'32,"-3"0"-16,3 1-1,-4 3-4,4-3 1,-8-1-4,-3 4 1,0 0-1,-4 0 1,0 0 3,4 0 2,3 0 0,1 0 0,4 0-9,3 0 1,0 0-4,0 0 0,10 0 1,9 0-3,11 0 3,4 0 0,14-4 2,-4-3 0,4-1-2,-4 2 0,-3-3-3,-11 6 1,-4-1-2,-7-3 1,-9 7-5,-3 0 2,-7 0-14,0 0 1,0 0-32,-7 0 0,4 0-8</inkml:trace>
  <inkml:trace contextRef="#ctx0" brushRef="#br0" timeOffset="40422.312">21611 8622 39,'-4'0'61,"4"0"1,-4 0-44,4 0 2,0 0-14,0 0 1,0 6 0,4 6 0,0 2 1,-1 4 1,1 8 2,4 9 0,-4 4-5,-1 16 2,-3 4-6,0 1 0,0-9-1,4-3 0,-4-3 0,7-1 0,0 4-1,-3-3 1,4-6-1,-8 2 1,0-14-1,0 5 2,0-9-13,0-8 0,0-5-71,0-6-5,0-4 11</inkml:trace>
  <inkml:trace contextRef="#ctx0" brushRef="#br0" timeOffset="41367.3661">21307 8753 42,'0'-4'62,"0"4"-1,0-2-40,-4 2-1,4 0-13,0 0 1,0 0-4,0 0 2,0 10-1,0 13 2,0 10-1,0 7-1,0 8 0,0 1 2,0-2-3,0 5 1,0-3-2,4-2-1,0 12-1,3-3 0,-3 3 0,0-12 0,3-9 0,-3-6 1,-4-5 0,0-13 1,0-4-2,0-2 2,0-8-2,0 0 0,0 0-1,0 0 0,0 0 0,0 0 0,0 0 0,0 0 0,0 0 0,0 0 0,0 0 0,0 0 0,3 0 0,12-4 0,0 4 0,0-4 0,-1 2 2,9 2 0,-1-4 4,8 0 0,-5 0-1,6-2 1,-6 2-5,5-4 1,-12-3-4,-7 7 1,1 0-7,-5 1 1,-3 3-10,-1 0 2,1 0-54,-4 0-3,0 0-7</inkml:trace>
  <inkml:trace contextRef="#ctx0" brushRef="#br0" timeOffset="41559.3771">21644 9389 7,'0'0'0,"0"0"0</inkml:trace>
  <inkml:trace contextRef="#ctx0" brushRef="#br0" timeOffset="42647.4393">21503 9533 19,'0'-4'58,"0"4"1,0 0-26,0-4 0,0 4-16,0-4-2,0 4-7,0 0 1,0 0-5,4 4 0,0 11 3,3 4 0,-7 6 3,0 8-1,0 0 0,0 8-1,0-1-2,0-2 1,0-5-3,0 0 0,0 4-2,0-4 1,0 1-1,0-10 1,0 3-1,0-12 0,0-4-1,0-4 1,0 0-3,0-3 1,0-4-13,0 0 1,0 0-57,0 0-3,0-4-18,0-7 1</inkml:trace>
  <inkml:trace contextRef="#ctx0" brushRef="#br0" timeOffset="43966.5148">20089 10141 33,'-4'0'50,"4"0"1,0 0-37,0 0 1,0 0-7,11 0 1,0-3-3,-4 3 0,-3 0 5,0 0 0,4 0 3,6 0 0,5 0-4,3 0 1,11 0-7,4 0 1,0-4-4,4 4 1,4 0-2,-1 0 2,-7-4-2,11 4 1,-4-7 0,-3 3 0,0 4-1,-8-4 1,4 1-1,4-1 1,0 4-1,0-4 1,-1 1-1,-10 3 0,7-5 0,-15 5 1,8 0-1,-4 0 1,0 0-1,0 0 0,0 0 0,7-6 0,4-6 0,-4 9 0,1-4 0,-5-1 0,-3 8 0,-8 0 1,1 0 0,-7 0 0,-2-3 0,5-1 0,0 0-1,0 4 2,7-4-2,-3 1 0,-5 3 0,-3 0 0,8 0 0,-11 0 0,-1 0-7,0 0 1,-7 0-76,0 0-4,0-8 5</inkml:trace>
  <inkml:trace contextRef="#ctx0" brushRef="#br0" timeOffset="45174.5839">19847 8237 17,'0'0'31,"0"0"-9,0 0 1,0-4-7,0 4-1,-3 0-8,-1 0 0,4 0-4,-3 0-1,3 0-2,0-3 1,0 3-1,0 0 0,0 0 4,0 0-1,0 0 7,0 0 0,7 0-1,0-4 0,8 0-5,8-7 0,6 4-9,4-4-1,5 0-56,10 3-1,0 5 7</inkml:trace>
  <inkml:trace contextRef="#ctx0" brushRef="#br0" timeOffset="46647.668">20551 8418 46,'0'0'50,"0"0"2,0 0-52,0 0 0,0 0-52,8 0 2,3 0 4</inkml:trace>
  <inkml:trace contextRef="#ctx0" brushRef="#br0" timeOffset="46846.6795">20796 8388 35,'0'0'43,"0"0"2,7 0-51,1 0 2,7 0-41,-1 0 1</inkml:trace>
  <inkml:trace contextRef="#ctx0" brushRef="#br0" timeOffset="46983.6873">21047 8382 8,'4'0'0,"15"0"0</inkml:trace>
  <inkml:trace contextRef="#ctx0" brushRef="#br0" timeOffset="47150.6968">21374 8344 10,'4'0'31,"-1"0"-1,1-3-60,10 3 0</inkml:trace>
  <inkml:trace contextRef="#ctx0" brushRef="#br0" timeOffset="47343.7078">21740 8315 30,'0'-4'48,"4"0"3,7 4-43,4 0 1,11 0-41,-4 0 0,7 0-17</inkml:trace>
  <inkml:trace contextRef="#ctx0" brushRef="#br0" timeOffset="47510.7175">22055 8300 31,'4'0'42,"3"0"1,1 0-76,10 0 1,-7-4-11</inkml:trace>
  <inkml:trace contextRef="#ctx0" brushRef="#br0" timeOffset="47727.7298">22244 8296 45,'0'0'50,"0"0"2,0 0-62,0-4 2,3 1-44,1-1 2</inkml:trace>
  <inkml:trace contextRef="#ctx0" brushRef="#br0" timeOffset="48551.7769">22378 8411 29,'0'7'54,"0"-3"1,0 3-35,0-4 1,0-3-14,0 4 1,0-4-9,0 8 0,0-1-43,0 8 0,0 3-16</inkml:trace>
  <inkml:trace contextRef="#ctx0" brushRef="#br0" timeOffset="48726.7869">22426 8783 37,'0'4'45,"0"7"1,0 4-50,0-1 2,0 5-44,0 3 1</inkml:trace>
  <inkml:trace contextRef="#ctx0" brushRef="#br0" timeOffset="48935.7989">22437 9164 12,'0'3'47,"0"8"3,0 4-30,0 0 0,0 4-36,0-1 0,3 3-37,-3-2 2</inkml:trace>
  <inkml:trace contextRef="#ctx0" brushRef="#br0" timeOffset="49263.8177">22463 9717 67,'0'4'33,"3"-1"1,1 4-94,-4 1 2</inkml:trace>
  <inkml:trace contextRef="#ctx0" brushRef="#br0" timeOffset="50271.8754">20570 8562 56,'0'0'66,"0"0"-2,0 0-50,0 0 0,0 0-9,0 4-3,0 14-17,0 0 1,0 4-54,0 5-1,0 2 15</inkml:trace>
  <inkml:trace contextRef="#ctx0" brushRef="#br0" timeOffset="50446.8854">20555 8946 6,'-4'4'42,"4"-1"-1,-4 8-23,4 0-2,0-4-32,0 8-2,0-4-27,0 1 1</inkml:trace>
  <inkml:trace contextRef="#ctx0" brushRef="#br0" timeOffset="50591.8936">20559 9215 0,'0'8'25,"0"-2"2,4 6-47,-1 3 1</inkml:trace>
  <inkml:trace contextRef="#ctx0" brushRef="#br0" timeOffset="50774.9042">20566 9455 27,'0'0'42,"0"4"0,0 4-49,0-2-1,0 2-33,0-2-1</inkml:trace>
  <inkml:trace contextRef="#ctx0" brushRef="#br0" timeOffset="51151.9256">20589 9798 33,'0'4'48,"0"3"0,0 1-76,7-5 2,0 1-22</inkml:trace>
  <inkml:trace contextRef="#ctx0" brushRef="#br0" timeOffset="52311.992">20640 9824 39,'0'0'59,"0"4"2,-7 0-44,-4 2-1,7 2-15,0 0 0,4-1-22,0 7 0,0-6-41,4-1 2</inkml:trace>
  <inkml:trace contextRef="#ctx0" brushRef="#br0" timeOffset="52639.0108">20699 9890 63,'0'0'65,"8"0"-1,3 0-58,4 0 2,3 0-42,5 0 0,2 0-31,6 0 0</inkml:trace>
  <inkml:trace contextRef="#ctx0" brushRef="#br0" timeOffset="52825.0213">21044 9890 13,'3'0'32,"5"-3"-2,7 3 2,-4 0-18,4 0 1,-4 0-36,8 0 0,2 0-27,-2-4 2</inkml:trace>
  <inkml:trace contextRef="#ctx0" brushRef="#br0" timeOffset="53039.0336">21492 9875 81,'4'0'77,"3"-3"-3,1-8-62,7 7 0,-1 1-21,5 3 2,7 0-48,-4 0-1,8 0-14</inkml:trace>
  <inkml:trace contextRef="#ctx0" brushRef="#br0" timeOffset="53216.0438">21885 9838 39,'3'0'55,"5"0"0,7 0-46,0 0 0,-1 0-27,9 0-1,-1 0-36,4 0 0</inkml:trace>
  <inkml:trace contextRef="#ctx0" brushRef="#br0" timeOffset="53383.0534">22211 9824 80,'7'-4'74,"8"4"-3,3 0-69,1 0 0,7-3-54,-11 3-2,4 0-14</inkml:trace>
  <inkml:trace contextRef="#ctx0" brushRef="#br0" timeOffset="53583.0648">22459 9787 32,'0'-3'39,"0"3"-21,4 0 1,-4 0-59,0 0 1</inkml:trace>
  <inkml:trace contextRef="#ctx0" brushRef="#br0" timeOffset="56862.2523">20818 7573 5,'0'0'34,"0"0"2,0 0-28,0 0 0,0 0-4,0-4-1,0 0 8,0-7-2,0 3 8,0 8-1,0-4-2,4 1 1,-4 3-7,0-3 0,0 3 0,0 0 0,0 3 3,0 9 1,0 2-2,0 12 0,0 0-7,0 4 2,0-4-4,0 3 0,0-7-8,8 4 1,-5-8-70,1-7-5,-1-4 8</inkml:trace>
  <inkml:trace contextRef="#ctx0" brushRef="#br0" timeOffset="57207.2721">20947 7522 33,'4'-8'61,"0"1"0,0-5-34,7-3 1,-3 4-13,-1 4 2,-3 7-3,-1 0 1,1 0 0,-1 11 0,-3 8-7,4 7 1,-4 2-6,0 6 0,0 7-2,0-9 0,0 2-16,0-8 1,0-4-51,0 0-2,0-15-14,0 2 1</inkml:trace>
  <inkml:trace contextRef="#ctx0" brushRef="#br0" timeOffset="57415.284">20826 7657 94,'0'0'84,"0"0"-4,0 0-65,11 0 0,7 0-14,5 0 0,-2 0-70,10 0-3,-6 0-15</inkml:trace>
  <inkml:trace contextRef="#ctx0" brushRef="#br0" timeOffset="57887.311">21126 7680 62,'0'0'71,"4"0"-2,3 0-46,7 0 1,1 0-10,-7 0 0,10 0-8,-3-11 0,-4-1-3,-3-9 1,-4 9-3,-4 1 1,0 0-2,0 8 1,-4 3-1,-8 0 0,-3 0 0,-6 10 0,9 5 1,5 11 0,3-3 2,4-2 0,0-9 1,11 2 0,4-2-2,11 3 1,-3-12-15,2-3 2,-2 0-61,-5 0-5,-3 0-8</inkml:trace>
  <inkml:trace contextRef="#ctx0" brushRef="#br0" timeOffset="58399.3403">21499 7639 58,'4'-3'69,"-4"-5"-3,4 4-46,-4 1 0,0-1-6,0 4 1,-8 0-2,-10 0 1,0 0-4,-5 7 0,5 1-7,3 13 1,0-5-3,11 2 1,4 1 0,0-8-1,0-4 0,11-3 1,12-4-1,-8 0 1,-5 0-1,6-11 0,-5 0-1,-4-8 1,-3 7-2,-1 6 1,1 2-1,-4 4 1,7 0-2,1 0 0,-1 8-21,9 6 0,-2 1-67,1-11-5,7-1 23</inkml:trace>
  <inkml:trace contextRef="#ctx0" brushRef="#br0" timeOffset="59079.3792">21759 7621 26,'0'0'52,"0"0"3,0 0-30,0 0 1,0 0-8,0 0 1,0-8-8,0 4 1,-4 1-4,-4 3-1,5 0-2,-1 0-1,4 0-2,-3 0 0,3 0 0,0 0 1,-4 0-2,1 0 0,-1 0-2,0 0 1,4 0-5,-4 0 1,4 0-1,0 0 0,0 0 4,0 0 0,0-15 2,0-11 1,0 7 6,0-9-1,0 9 4,0 0 0,0 5-3,0 2 1,0 9-4,0 0 2,0 3-3,0 0 1,0 6 2,0 13 0,0 7-1,-4 14 0,1-6-2,3 10-1,0-8-10,0 5 1,0-15-49,7 4-3,1-16-40,-1-2-4,-3-9 60</inkml:trace>
  <inkml:trace contextRef="#ctx0" brushRef="#br0" timeOffset="59407.3979">21674 7665 89,'11'-3'80,"0"-6"-5,7 6-61,5-8 1,3 4-6,-1-1-1,-10 1 0,0 3 0,-3 4 0,-12 0 2,0 4-5,0 11 1,0 10-4,-4-2 1,4-1-3,0-11 0,0 4-33,18-8-1,-3-7-61,7 0-6,-7-3 37</inkml:trace>
  <inkml:trace contextRef="#ctx0" brushRef="#br0" timeOffset="59566.407">21918 7448 107,'-4'-4'90,"1"-4"-3,-5 5-74,-3-8-1,11 11-29,0 0-1,0 7-68,0 12-6,4-1 19</inkml:trace>
  <inkml:trace contextRef="#ctx0" brushRef="#br0" timeOffset="59974.4304">21996 7573 68,'-4'0'74,"0"7"-3,1 12-52,-1 3 1,4-4-13,0 12 1,0-1-6,0-14 1,0 4-1,0-4 1,0-9-1,7-6 0,1 0 1,7-14 1,-4-5 6,7 5 0,1-9 1,0 5 2,2 3-9,-9 1 1,3 10-5,-4 4 0,-1 0-11,2 0 0,-1 7-35,7 4-2,5-11-39,-1 0-2,8 0 40</inkml:trace>
  <inkml:trace contextRef="#ctx0" brushRef="#br0" timeOffset="60224.4447">22333 7628 84,'0'-4'90,"0"1"-4,-7-1-58,-8 4 0,3 0-20,-2 0 0,-1 11-8,11 8 1,4-1-1,0 4 1,15 0-1,0 4 1,-8 3 0,1-7 0,-5 5 1,-3-13 0,0-3-14,-15-3-1,-3-5-80,-16-3-6,1 0 11</inkml:trace>
  <inkml:trace contextRef="#ctx0" brushRef="#br0" timeOffset="61639.5255">22607 7657 26,'0'0'56,"0"0"2,0 0-26,0 0 0,11-4-8,8 1 0,-1 0-13,15-12 0,1 4-7,-8-8-1,7 5-1,-18-5 1,0 4-1,-8 7 2,-7 1-4,0 0 3,0 3-3,-11 4 1,0 0-1,-4 0 1,0 11 0,4 12 0,7-5 0,4 8 0,0-8 0,0 5 0,12-5 1,13-8 0,-2-2-8,10-8 0,-3 0-80,3-3-5,-7-12 6</inkml:trace>
  <inkml:trace contextRef="#ctx0" brushRef="#br0" timeOffset="61950.5434">23007 7348 95,'0'-8'91,"0"-3"-5,0 0-59,0-1 0,0 8-14,0 4 1,0 0-6,0 0 2,0 27-4,0-1 1,0 15-5,0-1 0,0 8-15,4 0 1,0-11-59,-1 3-5,5-10-23,-1-4-2</inkml:trace>
  <inkml:trace contextRef="#ctx0" brushRef="#br0" timeOffset="62311.564">23140 7621 82,'8'-4'82,"3"-4"-4,0 1-60,7-7 1,-3-9-14,0 4 1,0-5-1,-8 5-1,-7 4 0,0 7 1,0 5-2,-7 3 1,-8 0 0,-4 18 1,5 9-1,7-3 0,3 7-1,4-6 0,7-6-1,15-12 0,5 1-19,2-8-1,0 0-76,-6 0-5,6-8 16</inkml:trace>
  <inkml:trace contextRef="#ctx0" brushRef="#br0" timeOffset="62934.5996">23374 7510 107,'0'-3'90,"4"3"-3,-1 0-67,-3 0 0,4 0-12,3 11 0,-3 10-6,-4-6 0,3 8-3,1-1 0,-4-12-2,4-2 1,0-4 1,0-4 0,3 0 1,4-8 0,0-10 0,-4-8 0,-7 3 0,8-1 0,3 5 0,0 4 1,0 7 0,-4 8 0,-3 4-1,4 15 1,-4 10-1,7-10 0,-4 3-1,0 0 1,4-8-1,-7-6 1,0-1 0,3-7 1,-3 0-1,4-7 1,-1-11-1,-4-1 0,1 4 1,3-4 0,5 12 1,-5 0 0,5 7-1,-2 0 1,5 0-8,0 14 0,3-6-63,-3 7-3,4-7-25,-5 6 2</inkml:trace>
  <inkml:trace contextRef="#ctx0" brushRef="#br0" timeOffset="63926.6564">23818 7577 117,'0'0'86,"4"-8"-4,7-7-77,-4 3 2,1-2-5,-5-4 1,-3 3-1,0 8 1,-3-1-1,-5 8 1,-2 0-2,-5 4 1,11 15-2,4-4 1,0 6-1,4-9 1,17 2 0,-2-14 0,4 0 1,-2 0-1,-2 0 0,7-14 1,-15 5 0,4 3 1,-4 2-1,0 4 0,-4 0-1,-3 0 0,0 0-1,-4 10 1,0-1-2,0 2 1,4-8 0,-4 1 1,4-4 0,-1 0 1,1 0-1,4-7 0,2-13 2,5 0 1,0 1 0,3 0 0,-3 8-3,-7 7 0,-1 4-1,-3 8 1,0 10-2,3 1 1,4 3-4,0-12 0,8-2-5,-1 0 1,8-8-3,-8-8 0,12-14 5,-8-15 0,5-7 6,-2-4 0,-6-7 6,-12 9 1,-7 11 5,0 8-1,-11 2-4,0 18 0,0 7-5,7 0 1,1 11-2,-5 22 0,8 3-1,0 13 1,0-9-3,8 16 0,-5-9-11,4 1 1,1-11-27,3-14 0,8-9-49,-1-14-5,-3 0 33</inkml:trace>
  <inkml:trace contextRef="#ctx0" brushRef="#br0" timeOffset="64102.6665">24207 7355 137,'0'-4'94,"19"4"-7,21-3-149,1 3-4,11-4-30,-15 0 2</inkml:trace>
  <inkml:trace contextRef="#ctx0" brushRef="#br1" timeOffset="75982.3459">20607 8403 14,'0'0'4,"0"0"1,0 0-4,-4 0 1,4 0-1,-7-3 1,3 3 1,-3 0 1,3 0 4,-3 0 2,-1 0 1,5 0 1,-1 0-2,0 0 0,4 0-3,0 0 0,0 0-4,0 0 0,0 0-3,0 0 0,0 0 0,0 0 1,0 0 4,11 0 1,4 0-1,7 0 1,-7 0-5,11 0 1,-7 0-2,-1 0 1,8 0-1,0 0 0,-4 0 0,4 0 0,0 0 0,4 0 2,3 0 0,-4 0 0,5-4 0,-1-1 2,-3-2-3,0 5 1,-1 2-2,1 0 2,-8-4-2,1 4 1,2-5-1,-6 5 1,10-3-1,-2 3 0,-2 0 0,5 0 0,3 0 0,0 0 0,-6-4 0,-6 0 0,10-3 0,-6 4 1,5-1-1,-1 0 1,-3 1-1,8-1 0,-5-4 0,-2 8 0,-2 0 0,-6 0 0,10 0 0,-2 0 1,2 0-1,4 0 1,-3-7-1,7 0 0,-11 3 0,3 0 2,-3 0-2,4 1 1,-12-1-1,5 4 1,-8 0 0,3 0 0,1 0 0,3 0 1,-4 0-2,5-4 1,-5 1-1,-3 3 0,-8-4 0,1 4 0,-1 0-1,-7 0 1,0 0-5,4 0 0,-1 0-17,1 0 1,7 0-32,4 0 1</inkml:trace>
  <inkml:trace contextRef="#ctx0" brushRef="#br1" timeOffset="77766.4479">22366 8391 0,'0'0'23,"0"-3"0,0 3 2,0 0-1,0-4 1,0 4-12,0-2 0,0-2-7,0 4 1,0 0-1,0 0 0,0 0-4,0 0 1,0 0-3,0 0 0,0 6 1,0 1 0,0 2 0,0 9 0,0-4 0,0 1 2,0 4-1,4-4 0,-4 3 3,4 8-1,0-11 1,-1 7-1,4 3-3,4-6 2,-3 3-3,-1 1 1,-3 10-1,0-11 1,-4 5-1,0-3 1,0-9-1,0 4 1,0-1-1,0 0 1,0 1-1,0 3 0,4 4 0,-4 4 0,4 3 0,-4-11 1,0 7-1,0-6 3,0 2-3,0-6 0,0 6 0,0-7 0,0 5 0,0 3 1,0-4 2,0 4 1,0 0-2,0-4 1,0 0-3,3 4 1,1-11-1,-4-4 0,3 0 0,-3 7 1,4-3 0,-4-4 0,0 11 1,0 0-1,0 1 0,0-5 0,0 4-1,0 4 1,0-11-1,0-4 1,0 0 0,0 4 1,0-8 2,0 1 0,0 2-1,0 5 0,0 0-1,0 0-1,0-1 0,0 1 0,0-3 0,0-9 0,0 1 0,0 0 0,0 0 1,0-1 0,0 0 0,0 1 2,0-4-3,0 4 1,0 3-2,7 4 1,-7-3-1,4-1 0,-4-7-3,0 4 0,0-4-30,0 0 1,0 0-47,0 4-4,0-4 33</inkml:trace>
  <inkml:trace contextRef="#ctx0" brushRef="#br1" timeOffset="79446.5441">20603 8495 19,'0'-2'25,"0"-7"-20,4 2 1,-4 3 8,0 1 1,0 3 5,0 0 0,0-4-4,0 4-1,0 0-7,0 0 1,0 0-7,0 0 2,0 0-2,0 0 0,0 0 3,0 7 1,-11 13 1,7 0-1,1 7 0,-1-1 1,4 10-4,0-7 0,0 5-1,0 3-1,0 10 0,0 2 0,0-1 0,0 3 0,0 2 0,4-14 0,-1 6-1,8-4 0,-7 0 0,0-1 0,-4-7 0,0 1 1,0-1-1,0-4 1,0 8-1,0-11 0,0 7-1,-4-3 1,0-5-1,-3 8 1,7-11 0,-4 5 0,4-5 1,0-3 0,0 2 1,0-3-1,0-2 0,0-5 0,0-4-1,0 4 1,0 0-1,0 8 0,0-1 0,0-6 0,0 6 0,0-4 1,0 1-1,0-7 1,0 6-1,0-6 0,0-4 0,0 2 0,0 2 0,0-4 0,0-1 0,0 1 1,0 4-1,0-1 1,0-3-1,0 0 0,0-4-3,0 3 0,0-3-22,0 3 0,0 1-45,0-4-2,0 4 24</inkml:trace>
  <inkml:trace contextRef="#ctx0" brushRef="#br1" timeOffset="80367.5967">20618 9794 35,'0'-4'46,"4"1"1,0 0-42,3-1-1,-3 4 6,-4 0-1,3 0 9,-3 0 1,0 0-5,0 10 2,0 5-9,0-3-1,0 3-4,0-1 0,0 1-13,0 3 1,4-7-62,-1-3-2,1-1 12</inkml:trace>
  <inkml:trace contextRef="#ctx0" brushRef="#br1" timeOffset="81454.659">20663 9905 30,'0'0'52,"0"4"1,0-4-31,0 0 1,7 0-7,8 0 1,7 0-10,-3 0 0,-1 0-5,4 0 0,4 0-1,4 0 1,7 0-1,-7 0 2,3 0-2,-4 0 1,9 0-1,3 0 0,7 0-1,-12-4 1,9 0-1,-8 1 1,-3 3-1,2-8 1,1 8-1,0-7 1,4-1-1,-4 5 2,-4-4-2,8 3 0,-7 4 0,-1 0 0,7-4 0,-2 1 0,-5 3 0,11-4 0,-7 0 0,0 0 0,-7 0 0,-1 1 0,-2 3 0,-5 0 0,8 0 0,-12-3 0,8-1 0,-4 0 0,4 4 0,-7 0 0,3 0 0,-3 0 1,-1 0 0,-11 0 0,12 0-1,-4 0 1,-1 0-1,-2 0 0,6 0 0,-7 0 0,4 0 0,-4 0 0,1 0 0,-2 0 0,1 0 0,1 0 0,-1-4 1,3 4 1,-3-3 2,1 3 1,-1 0-2,0-4 1,0 0-4,-4 4 1,1 0-2,-1 0 1,-3 0 0,0-4 1,0 4 1,-4 0 2,3 0-2,1 0 1,-1 0-3,8 0 1,-7 0-2,4 0 0,-5 0-2,5-3 0,0-5-9,-1 4 1,0-2-67,4 2-4,-7 0 10</inkml:trace>
  <inkml:trace contextRef="#ctx0" brushRef="#br1" timeOffset="83607.7821">22096 9116 1,'0'0'35,"0"0"-1,0-4-14,0 4 3,0 0-5,0-4 1,0 0-7,0 0 0,0-6-1,-4 10 0,0-4-3,-6 4 0,6 0-4,-4 0 1,1 0-3,-5 12 2,2-6-3,-1 6 1,7-6-1,0 13 1,4 4-1,0-5 0,0 0 0,0-3 1,8-7-1,3-8 1,-1 0-1,2 0 0,-1 0 0,4-4 0,-4-7 0,-8-4 0,-3 0 1,0 4-1,0 4-1,0-4 1,-7 7-1,-7 4 0,2 0 0,5 0 0,-5 0 0,5 0 0,4 4-1,3 7 1,0 0-1,0 0 1,10-4 0,2 0 0,3-7 0,-1 0 1,-3 0 0,-7 0 1,0-11 1,0 1 0,-4-1 1,0-8-1,0 8-4,-4-5 1,-7 14-77,-7 2-2,3 0-1</inkml:trace>
  <inkml:trace contextRef="#ctx0" brushRef="#br1" timeOffset="85694.9014">22147 9075 22,'0'0'39,"0"0"1,0 0-35,0 0-1,-3 0-4,3 0 1,-4 0-1,4 0 2,0 0-2,0 0 1,0 0 0,0 0 0,7-4 0,1 0 0,3 1-1,8-5 2,-1 5 1,12-16 1,7 5 2,7-9 1,16-3-4,3 1 1,3-5-4,5 8 0,-1 0 0,4 3 0,-7 1 3,-1 3 2,-2 4 3,-1 4 0,-8 3 2,-7 4 1,-7-3-3,-12 3 1,1 0-6,-12-4 0,1 4-8,-4 0-1,-8 0-60,-3 0-2,-4 0 8</inkml:trace>
  <inkml:trace contextRef="#ctx0" brushRef="#br1" timeOffset="87086.9811">22159 9219 6,'0'0'36,"0"0"-1,0 0-21,0-4 3,0 4 2,0 0 0,0 0-3,0 0 0,0 0-10,0 0 0,0 0-3,4 0-1,7 0-1,3 0 1,1 4 0,8 6-1,6 2 0,8-1 1,-3 0-1,10 0 1,0 4-2,1 3 2,7 1-2,3-8 1,1 7 2,0-7 0,6 0 2,-3-7 1,8 0-4,-7-4 0,-1 0-2,-4 0 0,1 0 0,-4-8 1,-8-3 2,-3 0 1,4-7 1,-12 11 1,-4-4-3,-10 3 0,-8 4-4,-7 4 1,0 0-22,-1 0 0,1 0-53,-4-3-3,0-1 24</inkml:trace>
  <inkml:trace contextRef="#ctx0" brushRef="#br1" timeOffset="88519.063">23278 8798 54,'0'0'60,"0"0"-1,0 0-50,0 8 2,7-5-20,-4-3 1,1 4-54,3-4-1,5 3 12</inkml:trace>
  <inkml:trace contextRef="#ctx0" brushRef="#br1" timeOffset="90862.197">22159 9521 37,'0'0'52,"0"0"2,0 0-38,0 0 1,0 4-5,7 4 2,-3 3-5,7 4 1,-7 14-2,-1 12-1,1 10-1,3 12 1,-3 11-5,4-1 1,3 9-2,-3-1 0,2-4-1,-3-4 0,5-2-5,-1-16 0,7-3-28,-7-15-1,-3-15-38,-1-3-2</inkml:trace>
  <inkml:trace contextRef="#ctx0" brushRef="#br1" timeOffset="91670.2432">22140 9584 35,'0'0'60,"0"0"2,0 0-34,0 0-1,0 0-15,0 0 2,0 4-10,-3 3 0,-4 0-3,3 5 2,0-1-3,-4 0 1,5-8-1,-1-3 1,4 0 0,0-3 0,0-8-1,15-8 1,0-3 2,-1-3 2,-6 10 5,3 0 2,0 4 3,-4-1-1,1 9-1,-1 3-1,4 0-6,1 0 1,-1 18-5,3 5 0,5-2-8,-1 6 1,-7-9-36,-3-3-1,-4-4-53,-4-4-4,-4-3 39</inkml:trace>
  <inkml:trace contextRef="#ctx0" brushRef="#br1" timeOffset="91895.2561">22140 9629 43,'0'0'65,"-3"0"-1,3 0-34,0 3 0,0 1-15,3-4 2,16 0-38,3 0 1,4 0-59,4-7-3,3 3 25</inkml:trace>
  <inkml:trace contextRef="#ctx0" brushRef="#br1" timeOffset="93262.3343">22570 10323 58,'0'0'75,"0"-9"-3,4 6-46,-4-4-1,0 3-15,0 4 1,0 0-5,0 0 1,0 11 1,0 4-1,0 22-2,0-1 1,0 12-4,0-7 2,4 8-4,3-10 1,0-1-1,0-1 1,16-11-3,-5-16 1,5-2-47,10-8-1,1 0-42,-13-18-5</inkml:trace>
  <inkml:trace contextRef="#ctx0" brushRef="#br1" timeOffset="93455.3454">22526 10537 104,'0'0'81,"0"0"-4,21-15-77,13 3 0,7-2-77,-4 2-4,7 1 3</inkml:trace>
  <inkml:trace contextRef="#ctx0" brushRef="#br1" timeOffset="94702.4166">22903 10625 77,'0'0'82,"0"0"-2,0 0-61,0 0 2,0-15-17,0 0 0,8-8-3,-4 5 1,-1 1 0,-3 2-2,0 3 0,-3 9 1,-13-5 1,-2 8 0,7 0 1,0 11 0,3 8-1,5 3 0,3-1-1,0 2 0,15 0-2,3-5 1,16-3-10,2-12-1,-2-3-6,3 0 1,4-18 9,-12-4 1,-3 0 15,-11-1-1,-11 8 5,-4 5 1,0 3-7,0 3-1,-4 4-5,1 0 1,3 0-1,0 11 0,0 11 0,0-4 0,0 1-1,0 3 1,0-15 0,0 8 0,0-11-1,0-4 1,3 0-2,4-19 1,1 1 0,-1-4 0,4-1 0,1 8 0,-2 5 0,1 6 0,-3 4 0,-4 0 0,3 18-1,5 5 1,-2 3-1,1-5 0,1 2 1,-9-12 0,-3-8 1,8-3 0,-4 0 0,-1-14 0,4-9 0,-3 2 1,3 6 0,5 4 0,-8 6-1,3 5 0,-3 0-1,3 0 0,4 0-4,4 0 0,-4 8-11,11-4 0,1 0-3,-5-4 0,4 0 13,1-4-1,-5-15 19,-7 1 0,-11 4 10,0-1-1,0 3-5,0-2-1,-11 6-8,7 1 0,-7 3-6,8 4 1,-1 0-2,4 15 0,0 18-1,0 8 1,0 11-2,0 7 0,0 3-10,0-7 0,4-6-28,-4-5-2,3-22-49,-3-3-4,0-19 32</inkml:trace>
  <inkml:trace contextRef="#ctx0" brushRef="#br1" timeOffset="94983.4327">23492 10463 84,'0'0'82,"4"0"-4,11 0-58,0 0 0,10 3-11,-10 8 2,-3 8-7,-5 7 1,-7-4-2,0 0 2,-11-7-3,-4-8 0,-11-3-11,4-1 2,-8-3-60,4 0-4,15 0-18,-3 0 7</inkml:trace>
  <inkml:trace contextRef="#ctx0" brushRef="#br1" timeOffset="95942.4875">22763 11038 61,'0'-4'79,"0"-3"-4,0 3-48,-4-7 0,-7 7-19,0 4-1,-4 0-3,-8 0 0,5 15 0,-4 5-1,18-2-2,0 3 0,4-2-1,0-1 1,15 5-1,7-2 1,-7-6 0,0 0 0,-11 0 0,-4 3 1,-4-7-3,-15-7 0,1 7-45,3-11-1,8 0-42,7 0-2</inkml:trace>
  <inkml:trace contextRef="#ctx0" brushRef="#br1" timeOffset="96630.527">22870 11234 90,'4'0'77,"10"0"-2,9-18-67,-1-1-1,0 0-5,-11-3 1,-3 4 1,-1-1 1,-7 1 4,0 14-1,0 4-1,-11 0 0,-4 0-5,11 8 0,-7 10-2,8-3 0,3 10 0,0-7 0,14-2-1,1-1 1,7-11-3,5-4 0,2 0-1,8-12 1,-3-6 1,-9 4 1,-2-9 4,-12 8 2,-7 8-1,-1 3 1,-3 4-4,4 0 1,-4 11-2,3 7 1,5 8-1,-1-7 0,1 0 0,-4-1 1,-1-11 0,5 0 0,-1-7-1,4 0 1,0-18-1,0-8 0,8 3 0,-8 10 1,4-3 2,0 9 2,-1 7-1,-3 0 0,-3 0-4,3 11 0,-3 7-18,10-6 2,-3 3-68,4-4-5,2-7 8</inkml:trace>
  <inkml:trace contextRef="#ctx0" brushRef="#br1" timeOffset="97462.5746">23592 11101 59,'0'0'76,"0"-4"-4,0 0-44,0-3 1,-4 3-13,-3 4 0,0 0-8,-1 0 1,8 15-6,0 4 2,0-1-4,4 4 1,4 0-2,-1-7 0,-4 0-1,-3 3 1,0-3 0,-3-8 0,-12-3-1,-4-4 1,1 0-4,18-11 2,0 4-6,11-15 0,23 3 0,-9 0-1,12-6 7,1 7 0,-5 3 11,-11 0 2,-7 15 2,-4-4 2,-11 4-10,0 0 1,0 4-5,0 11 1,-4 0-2,4-1 0,0 9 0,0-10 0,0-4 0,15-2 0,-7-3-1,-1-4 1,-4 0-1,1 0 1,0-11 0,7-1 0,-7-3 0,3 1 0,5-1-1,-6 4 1,2 4-1,3-4 0,0 7 1,1 4 0,2 0 0,-3 7 1,-3 16-1,-4-9 0,3 9 0,-3-10 0,0-1 1,2-4 0,-6-1 0,0-7 0,4 0-1,0-15 0,0 0-3,-4-11 1,11 1-33,0-1 0,7-7-59,-3 8-4,-3 5 35</inkml:trace>
  <inkml:trace contextRef="#ctx0" brushRef="#br1" timeOffset="99086.6674">23518 9023 77,'0'-3'84,"0"-5"-4,8-3-51,-1-3 0,-4 6-14,5 4 1,-8 4-9,7 0 1,-7 0-3,4 0 0,0 14-2,3 5 0,1-4-3,3 7 1,-8-11-4,8 0 1,1-7-1,-5-4 1,1 0 1,-1-15 1,0-7 0,1-4 0,-1-7 1,-3 11 0,0 0 0,-1 7 1,1 15-1,-4 0 0,4 0-1,0 4 1,-1 22-1,1-1 1,-4 5-1,0 10 1,3-2-1,1 1 0,-4 10 0,0-5 0,0-3-1,0 3 1,0-10-3,-4-16 1,-6-4-6,-2-10 0,-6-4-1,0-8 1,3-13 4,-4 3 2,11-12 2,8 7 1,0 2 3,8 3-1,22 2 0,-5 1 0,5 4-2,-8 4 0,-3 4-7,-15-1 1,-4 4-74,0 0-5,0 4-9</inkml:trace>
  <inkml:trace contextRef="#ctx0" brushRef="#br1" timeOffset="99695.7022">23888 9200 24,'0'0'60,"0"0"2,0 0-26,0 0 2,0 0-15,0 0 0,0 0-10,0 0 0,-3 0-6,-12 0 1,-4 8-3,1-1 0,0 5-4,10-6 2,8 6-3,0-1 0,0-4-2,15 4 2,7-7-1,-3 3 0,-4 4 1,-12-3 0,1-1 1,-4 1 2,0 3-2,-7-7 1,-5 2-5,-3 2 0,4 2-28,4-10 0,7 0-58,0 0-4,0 0 30</inkml:trace>
  <inkml:trace contextRef="#ctx0" brushRef="#br1" timeOffset="100471.7466">24026 9245 46,'4'0'60,"-1"-4"-2,0 4-37,9-4 0,-9 4 1,-3 0-1,0-4-4,0 4 1,0 0-5,-11 0-1,1 0-7,-2 0 2,5 0-6,3 4 0,4 7-1,0-3 0,0-1 0,0 4 1,4 0-1,3 4 1,1 0-1,-1-8 1,-4 5 0,-3-9 1,0 0-1,-3 5 1,-8 2-6,-4-10 1,4 0-53,-4 0-1,8 0-35,-4 0-4</inkml:trace>
  <inkml:trace contextRef="#ctx0" brushRef="#br1" timeOffset="100901.7713">24174 8924 49,'0'-4'78,"0"0"-3,0-11-38,0 4-2,-8 4-20,-3 3 0,7 4-9,1 4 1,-1 18-2,4 19 0,-4-5-2,4 16 0,0-4-2,0 0 1,0 0-3,4-15 1,11-7-13,18-11 0,4-7-77,0-8-7,-11 0 10</inkml:trace>
  <inkml:trace contextRef="#ctx0" brushRef="#br1" timeOffset="101230.7901">24381 8960 81,'0'-7'90,"0"-4"-5,0 0-55,0 4 0,0 3-18,0 4 0,4 0-7,-4 18 1,0 8-3,0-1 1,0 17-3,0-6 1,7 5-2,0-12 1,5 1-7,-1-19 1,3-4-31,-6-3 1,-1 0-60,5-4-6,-1 0 34</inkml:trace>
  <inkml:trace contextRef="#ctx0" brushRef="#br1" timeOffset="101407.8002">24340 9071 123,'0'0'92,"0"-4"-4,4 4-83,15 0 1,-1-3-53,0-5-1,1 5-43,-1-1-2</inkml:trace>
  <inkml:trace contextRef="#ctx0" brushRef="#br1" timeOffset="101662.8147">24588 8938 110,'11'-7'97,"-3"0"-4,3 3-69,0 4-1,0 0-15,4 0 2,4 0-7,-1 0 1,5 18-3,-12 1 1,-1-1-9,-6 15 0,-4 0-91,0-3-8,-52 48 1</inkml:trace>
  <inkml:trace contextRef="#ctx0" brushRef="#br0" timeOffset="112062.4096">19337 9098 69,'0'0'78,"0"0"-3,0 0-51,0-8 1,0-3-15,7-1-1,0 1-4,1 4 0,-8-1 0,0 1 0,0 4-2,0 3 1,0 0-2,-4 0 2,0 18-3,0 0 1,1 13-2,-1-11 1,4 11-1,0-2 0,0 1-1,7-5 1,8-6-1,-3-8 0,6-11 0,-11 0 0,1-11 0,3-12-1,4-2 1,-1-4 1,-2-9 0,-1 13 1,0-5 2,-3 12-1,-8 10 0,0 8 0,0 0-1,0 0 0,0 8 0,0 7 1,0 14-1,0-7 0,0 12-20,3-5 2,4-7-76,5 0-4,-1-7 17</inkml:trace>
  <inkml:trace contextRef="#ctx0" brushRef="#br0" timeOffset="112518.4357">19670 9034 84,'0'-3'74,"0"-1"-2,0 0-64,0-3 0,0-1-2,0 8 0,0 0 2,0 0 0,0 15 0,0 7 0,-4 0-2,-3 15 0,-5-4-4,12 8 1,0-4-2,0-7 0,0-1-4,15 1 1,1-8-39,5-8-2,-2 4-44,0-14-3,-9-4 47</inkml:trace>
  <inkml:trace contextRef="#ctx0" brushRef="#br0" timeOffset="112846.4545">19844 9045 101,'0'-4'89,"0"4"-4,0-7-70,0 7 1,0 0-12,0 0 0,0 0 0,0 15 2,0 3-2,0 13 0,0-3-2,0 10 0,0-6-2,0-1 1,11-6-8,0-3 0,4-7-28,-4 0 0,-7-15-46,3 0-4,1 0 23</inkml:trace>
  <inkml:trace contextRef="#ctx0" brushRef="#br0" timeOffset="113047.4659">19822 9182 106,'0'0'92,"0"-4"-3,0 1-72,11-1 0,3 4-35,2 0 0,6 0-72,-11 0-5,0 0 19</inkml:trace>
  <inkml:trace contextRef="#ctx0" brushRef="#br0" timeOffset="113335.4824">19966 9001 122,'8'0'93,"3"0"-4,15 4-72,0 11-1,0 6-5,-4-2 1,-8 11-6,-6 6 1,-8 13-5,-15-1 0,-11-5-7,0 2 1,4-16-95,0 5-7,-4-16-1</inkml:trace>
  <inkml:trace contextRef="#ctx0" brushRef="#br0" timeOffset="150349.5994">21463 12954 0,'0'0'23,"0"-4"-10,0 4 1,0 0-7,-8 0 1,4 0-4,0 0 1,1 0-5,3 0 1,0 0 0,0 0 0,0 0 0,0 0 2,3 0-2,13 0 0,-9 0 0,1 0 0,2 0 1,1 0 0,4 0-1,4 0 2,7 0-2,7 0 0,5 0-1,-2 0 1,12 0-1,4 0 0,0 0 0,11 0 0,-4 0 0,4 0 0,-7 0 0,-1 0 0,-3 0 1,0 4 0,-11 3 5,-1-4-1,1 1-1,-3-4 0,-9 0-4,1 4 1,-1-4-2,-3 0 1,0 0 0,-7 0 0,-9 0 1,2 0 2,-5 0-2,-7 0 0,4 0-31,-4 0 1,0 0-15</inkml:trace>
  <inkml:trace contextRef="#ctx0" brushRef="#br0" timeOffset="151253.6512">22403 12950 4,'4'0'25,"3"0"-8,5 0 2,-1 0-6,15 0 2,3 0-10,5 0 3,6-4-7,-3 4 1,11-3-2,-3 3 1,-4 0 0,-8 0 1,-4 0-1,-6 0 1,-5 0 0,-7 0 1,1 0-2,-5 0 0,-3 0-4,0 0 0,3 0-20,7 0 0,-10 0-17</inkml:trace>
  <inkml:trace contextRef="#ctx0" brushRef="#br0" timeOffset="151805.6828">22959 12964 17,'0'0'44,"0"0"2,0 0-26,0 4 0,0 3-5,4 8 0,-1-3-6,1-1 0,-4 0-1,4 3 0,-4 12 0,4 4 1,-4 2-4,3 10 1,1 2-4,-1-3 1,5-5-2,-5 1 0,-3-4-3,0-7 1,0 4-2,0-4-1,-3-3-13,-5-9 0,8-3-54,0-4-1,0-3 17</inkml:trace>
  <inkml:trace contextRef="#ctx0" brushRef="#br0" timeOffset="152605.7286">21537 13020 46,'0'0'56,"0"0"0,0 0-43,3 0 0,1 0-1,-4 8 1,0 6 0,0 16 0,0 2-3,-7 6 0,3 13-5,-3-2 1,3 6-4,0 7 1,4-3-3,0 1 1,0 2-4,0-3 0,0-7-1,0-11 0,0-5 1,0-13 0,0-5-19,0-3 1,0-7-45,0-5-1,0 0 11</inkml:trace>
  <inkml:trace contextRef="#ctx0" brushRef="#br0" timeOffset="153189.762">21570 13798 27,'0'0'51,"0"0"2,0 0-30,0 0-1,15 0-6,7 0-1,11 0-7,1 0 1,10 0-6,1 0 0,10 0-3,8 0 1,-4 4-1,15-4 1,-10 0-1,5 4 1,-2-4-2,0 7 1,-8-7-5,0 0 0,1 0-3,-1 0 1,4-11-2,-4 11 0,-7-7 1,-4 0 1,0-4 10,-18 3-1,0 1 5,-12 3 1,-10-3-5,-8 3 2,4 0-5,3 1 0,11 3 0,-3-4 0,4 4-1,-1-5 1,1 5-8,-5-3 1,1 3-21,-7 0 0,-4-4-28,-4-2 0</inkml:trace>
  <inkml:trace contextRef="#ctx0" brushRef="#br0" timeOffset="153487.779">23066 13485 0,'0'0'39,"0"-3"0,0-1-4,0-1-1,0 5-1,0 0 1,-18 18-15,3 13 1,4-5-18,4 10 0,7-6-78,0 7-3,0-4 2</inkml:trace>
  <inkml:trace contextRef="#ctx0" brushRef="#br0" timeOffset="154757.8516">22114 13308 56,'0'-4'75,"0"0"-1,0 1-45,-3-1 1,-5 4-17,4 0 0,4 7-6,0 16-1,0-8-4,0 9 0,0-1-2,0 3 0,0-4-5,0-3 0,0-1-6,0-3 2,0-9 0,0-6 0,8 0 4,-1-9 1,9-18 3,-6-2-1,-3-4 9,-3 7-1,0 0 5,0 11 0,-4 4-5,0 8 1,0-1-4,4 4 1,3 0-1,8 7 0,-4 13-2,0 0 1,4 3-2,0-8 1,-1 7-3,5-8 1,3-6-2,-7-4 0,4-4 0,-1 0 1,-7-19 1,0-10 0,-3 7 1,-4-1 0,-1-2 1,1 2 1,-1 9 2,1 6 1,7 4 2,0 4 2,5 4-2,-6 15 1,5 7-4,-7-1 0,-1 9-3,-7-1 0,4-4-21,0 9 0,-1-6-75,4-9-6,8-12 18</inkml:trace>
  <inkml:trace contextRef="#ctx0" brushRef="#br0" timeOffset="155789.9107">21833 13851 6,'0'0'40,"0"0"2,11 0-16,0-4-2,-3-4-1,-1 4-2,-7-2-6,0 1 1,0 2-7,0 3 0,0-4-2,0 4 0,0 0 3,4 0 1,-4 0 1,0 4 0,0 8-3,0 6-1,0-1-4,0 6 1,0 3 0,0 3 0,0-7-1,4 16 0,-1-6-2,-3-1 1,0 1-2,4-13 1,-4-4-2,0-1 0,0-6-9,3-8 1,1 0-28,0 0 1,3 0-30,-7 0-1,0 0 6,0-4 2</inkml:trace>
  <inkml:trace contextRef="#ctx0" brushRef="#br0" timeOffset="157782.0245">21881 14227 32,'0'0'38,"0"0"-10,0 0 2,0 0-9,0 0 0,-3 0-7,-5 0-1,-3 0-3,3 0 2,-6 0-3,7 0-1,3-4-1,4 4 0,0 0-2,0 0 0,0 0 0,0 0 0,7 0-2,11 0 1,-3 0-2,4 4 0,7 0-1,-4-1 1,-8-3-1,5 4 0,-7 0 0,-5 0 1,-7-1-1,0 0 1,0 1-2,-4 0 1,-7 0-1,-12 7 2,9 0-2,-8 0 1,-8 7-1,12-6 0,-8 6 0,7-11 0,8 1 0,7-5 0,4 1 0,8 0 0,11 0 0,6-1 0,-6 5 0,-1-1 0,8 4 0,-4-4 0,-3 1 0,-8-1 1,-3 1 0,-8-2 0,0-2-1,0 4 1,0-1-1,0 1 0,-19 2 0,0 2 0,-7 3 0,-3-4 1,10-8-2,0 5 1,2 3-1,13-4 1,4-2 0,0-5 1,4 2-1,13 6 0,2 0 0,0-6 0,10 6-1,-6 0 1,-5-1 0,-7 1 0,-3-5 1,-4 5 0,-4-1-1,0-3 1,-12-1-1,-10 1 0,8 0 0,-5-1 0,0 5 0,12-1 0,3 4 0,4 1 0,0-2 0,0 5 1,0 11 3,7-4 1,-3 7 4,0 1 0,3-4-2,-7 7 1,0-11-2,0 15 0,0-7-2,0 3 0,0-7-3,0-4 1,0-8-25,0-2 2,4-5-79,0-7-6,-1 0 21</inkml:trace>
  <inkml:trace contextRef="#ctx0" brushRef="#br0" timeOffset="158806.0832">22592 13833 13,'0'-4'45,"0"4"1,4-5-15,-4 2-1,0 3-6,0 0 1,0 0-16,0 0 1,0 0-7,0 0 1,0 0-3,3 0 1,1-4 2,4 4 2,-1-4 3,-7 4-1,0 0-1,0 0-1,0 0 0,0 0 2,0 0 0,0 11 1,0 12-1,0 2-1,0 9-1,0 4 0,0 1-2,0 2 1,0-1-3,8-3 1,-4 4-1,-4-15 1,0 4 0,3-9 0,-3 2 0,0-5 0,0-3-2,0 0 1,0-8-4,0 5 0,0-10-7,0-2 2,0 4-17,0-4-1,0 4-69,0 0-7,-3-4 20</inkml:trace>
  <inkml:trace contextRef="#ctx0" brushRef="#br0" timeOffset="159806.1404">22592 14333 13,'0'0'26,"0"0"-9,0 0 0,-4 0 1,-6 0 4,-2 0-11,-7 0 2,9 0-10,-5 0 0,7 8 8,1-8 0,-1 0 6,1 0 1,3 0-7,4 0 0,0 0-4,0 0-1,0 0-2,4 0 0,7 0 5,0 0-1,1 0 6,6 0 0,12 0-2,-8 0-1,8-12-6,-8 6 1,-4 2-5,1 4 0,-5 0-1,-6 0 1,3 0-3,-7 0 1,0 0-51,-4 0 1,0 0-44,0 0 0</inkml:trace>
  <inkml:trace contextRef="#ctx0" brushRef="#br0" timeOffset="161406.2319">22422 14190 37,'0'0'64,"0"0"1,0 0-34,0 0 1,0 0-17,0-4 1,0 4-9,0 0 0,0 0-3,0 0-1,0 0 1,4 0 1,0 4 3,-4 4 0,3 2-1,-3-2 1,0-1-4,0 8 1,4 3-3,-4 4 0,3 9-1,-3-13 0,4 7 0,3-6 0,-3-8 0,-4 7 0,0-7-1,4-3 1,-4-5-1,4 1 1,-4 4-1,0-2 1,0 2-1,0-4 0,3-4 0,-3 0 1,0 4 0,4-4 1,-4 0-1,0 0 0,0 0-1,0 0 0,0 0 0,0 3 0,0-3 0,0 4 0,0 0 0,0-4 0,0 4 0,0-1 0,0-3 0,0 0 0,0 0 0,0 3 0,0-3 0,0 0 0,0 0 0,0 0 0,0 0 0,0 0 1,0 0-1,0 0 1,4 0-1,7 0 0,3 0 0,-2 0 1,-5 0-1,5 0 1,2-3-1,5 3 1,-1 0-1,0-3 1,13 3-1,-6-4 0,1 4-1,0 0 1,0 0-1,-11-4 1,3 0 0,1 4 0,-8 0 0,0 0 0,-3 0 0,3 0 1,3 0-1,-6 0 1,-8-3-1,3 3 1,-3 0-1,0-4 1,0 4-1,0-4 0,0 4 0,0-4 1,0-6-1,4 6 1,0 0-1,-4 0 1,0 4 0,0-3 0,0-1 0,0 0 1,0-7 1,0-3 0,0 3 0,0-8 0,0 4 0,-4-3 1,4 6-1,-4-9 0,4 6 0,0-4 0,0 1 0,0 3 0,-3 0-1,-5 0 1,5 8-2,-8-4 1,7 0-4,0 8 0,1 3-18,-1 0-1,4 0-85,0 0-6,0 0 13</inkml:trace>
  <inkml:trace contextRef="#ctx0" brushRef="#br0" timeOffset="162374.2873">22666 14511 30,'0'-4'55,"0"1"3,0-1-31,0 4 0,0-8-8,4 8 0,-4 0-2,0 0 0,0 0-1,0 12 1,0-5-7,0 0 1,0-3-6,0 7 0,0 0-2,0 8 1,0-1-2,11 4 1,-7 4-1,-1-4 0,1 5 0,3-3 1,1 6-1,3-4 0,-3 0-1,-1-4 0,-3 0 0,-4-7 1,0 7 0,3-11 2,-3 8-1,0 3 0,0-4-1,0-3 1,0-8-2,0 5 2,0 2-2,0-2 0,0-2 0,0-2 0,0 3 0,0 0 1,0-7 0,-3 6 0,3-2 0,0 3 0,-7 0 1,3-4 0,0 1 0,4-8 0,-4 11-2,4 4 0,0 0-2,0-4 1,0-4-16,0-7 0,0 0-91,0 0-8,0 0 11</inkml:trace>
  <inkml:trace contextRef="#ctx0" brushRef="#br0" timeOffset="163374.3444">21647 15131 46,'-7'0'68,"-3"0"-3,-9 0-40,7 0 1,5 0-15,7 0 0,0 0-7,0 0 0,0 0 1,4 0 0,7 0 4,15 0 0,4 0 2,10 0 0,8 0-4,12 0 1,10 0-6,4 0 1,11 0-2,8 0 1,4 0 3,6 8 1,4-1 1,12-7 0,-15 4-4,3-4 1,-11 0-4,-14 0 0,-19 0 0,-15 0 0,-19 0-2,-10 0 1,-8 0-18,-11 0 0,0 0-78,-3-4-7,-20 4 17</inkml:trace>
  <inkml:trace contextRef="#ctx0" brushRef="#br0" timeOffset="163967.3783">21881 15182 71,'0'0'79,"0"0"-4,0 0-50,0 0-2,-3 0-10,-1 0 1,0 4-6,-7 7 1,-1 8-3,-9 3-1,-2 0-4,-2 7 1,-2-6-22,9 6 1,7-10-72,11-8-6,0-3 19</inkml:trace>
  <inkml:trace contextRef="#ctx0" brushRef="#br0" timeOffset="164293.3971">22099 15212 57,'0'-3'70,"0"3"-3,4-4-42,-4-4 0,4 8-7,-4 0-1,0 0-6,-8 8 1,-6 10-5,-16 4 0,1 8-5,-1-4 1,-3-8-12,7 12 2,7-8-76,8-8-5,11 1-1</inkml:trace>
  <inkml:trace contextRef="#ctx0" brushRef="#br0" timeOffset="164583.4136">22326 15186 36,'0'0'68,"0"0"-1,0 0-31,0 0 1,0 8-16,0 7 0,-15-1-11,3 4 0,-13 1-9,2 4 0,-2-9-16,-2 1 1,2-4-72,14 7-5,11-10 14</inkml:trace>
  <inkml:trace contextRef="#ctx0" brushRef="#br0" timeOffset="164894.4313">22533 15220 33,'0'-4'58,"0"4"1,4 0-31,-1 0-1,-3 0-3,0 0 0,0 4-7,-3 6 1,-16 9-10,4 0-1,-10 6-7,6-6 0,-3 3-23,15-7-1,-1-4-61,8-7-5,0-4 23</inkml:trace>
  <inkml:trace contextRef="#ctx0" brushRef="#br0" timeOffset="165175.4475">22855 15190 108,'-7'0'87,"-11"0"-3,-1 4-71,4 11 2,0-1-8,-7 1 1,0 3-5,-4 9 0,-7-7-7,-1-4-1,1 3-24,10-5-1,9-6-58,14-1-4,0-7 26</inkml:trace>
  <inkml:trace contextRef="#ctx0" brushRef="#br0" timeOffset="165486.4653">23007 15201 19,'0'0'46,"0"0"3,4 0-20,0 0 0,-4 0 10,3 0 0,1 0-5,-4 8-1,0-1-13,-7 4 0,-9-4-12,-9 8 2,-1 0-10,-7 7 1,6-7-33,13-4 1,10 0-70,4-11-9,4 0 33</inkml:trace>
  <inkml:trace contextRef="#ctx0" brushRef="#br0" timeOffset="167365.5728">22233 12388 29,'0'0'46,"0"-3"2,0 0-34,0-5 0,0-7 2,0 8 2,0-4 2,0 4 0,0-1-2,0 8-1,0 0-6,0 0 1,4 0-7,-4 0 2,0 8-5,3 3 0,-3 7-1,0 11 1,0-2 0,0 5 1,0 16 1,0 1 0,0 2-1,0-6 2,0-5-4,0-3 0,0-5-1,0-5 1,7-1-1,-3-4 1,-4-7-5,0-8 0,0 1-25,0-8-1,0 0-58,0-4-6,-4-7 29</inkml:trace>
  <inkml:trace contextRef="#ctx0" brushRef="#br0" timeOffset="167917.6043">22151 12773 76,'0'0'73,"0"-4"-3,0 4-51,0 0-1,0 0-1,0 0 2,0 0-5,0 0 1,4 0-2,0 0 0,0 0-5,3 7 0,4 1-6,-7 3 2,3 4-4,-3-5 1,3 9-1,1 0 1,3-4 0,-3-4 0,-1-1 0,0-2 1,0-5-1,-3-3 1,4 0-2,-5 0 0,5-11-1,6-3 1,-3-5-4,1 5 1,-1-1-13,7-4 1,-7 8-24,1-7 0,-5 7-51,1-5-5,-8 6 31</inkml:trace>
  <inkml:trace contextRef="#ctx0" brushRef="#br0" timeOffset="168206.6209">22174 12743 89,'0'0'88,"0"0"-6,14 0-59,5 0-1,0 0-16,-1 0 1,1 0-32,3 0 1,-4 0-66,1 0-5,6 0 28</inkml:trace>
  <inkml:trace contextRef="#ctx0" brushRef="#br0" timeOffset="169477.6936">22607 12194 78,'0'-4'84,"0"4"-4,0-4-55,0 4 0,0 0-13,0 0 0,0 0-5,0 8-1,0 3-3,0 10 0,0-2-2,0 3 0,0 7-1,0-3 0,0-3 0,0-5 1,15-3-2,0-11 1,3-4-2,8 0 0,-4-15 1,5-3 0,-13-9 1,1-2 1,-8-1-1,5 12 1,-5-1-2,-4 1 1,1 4-1,0 6 0,-4 4 0,0 4 1,3 0 0,1 0 1,0 0 1,0 0 0,-4 4 1,0-4 0,0 0 1,0 4 0,0 3 1,-4 4 0,0 11-1,0 1 2,4 9-4,0 2 1,0-1-4,4-3 0,4-12-35,-1-3 1,5-11-67,2-4-6,-7 0 37</inkml:trace>
  <inkml:trace contextRef="#ctx0" brushRef="#br0" timeOffset="169949.7206">23107 12179 39,'0'-4'71,"0"0"-2,0 0-28,0-3-1,0 3-15,-4 4 0,-3 0-11,3 0-1,-7 15-6,0 0 0,4 14-4,-1-3 0,1-4-2,3 11 1,4-3-2,0 3 1,0 0-3,0-10 0,19-1-38,-1-19 0,0 1-59,9-4-6,-2 0 43</inkml:trace>
  <inkml:trace contextRef="#ctx0" brushRef="#br0" timeOffset="170293.7403">23333 12171 65,'0'0'86,"0"-7"-4,0-1-45,0-3 0,3 4-19,-3 3-1,0 4-10,0 0 1,0 0-6,-3 22 1,-12 1-2,8 6 1,-1 8-1,4-4 2,4 0-2,0-3 0,12-8-11,3-7 2,7-8-24,-7-7-1,-4 0-60,-4-3-7,-3-20 27</inkml:trace>
  <inkml:trace contextRef="#ctx0" brushRef="#br0" timeOffset="170502.7522">23230 12256 130,'0'0'99,"7"0"-7,11 0-82,12-3 1,-4-5-32,-1 1 0,2 3-74,-9-4-4,8 5 19</inkml:trace>
  <inkml:trace contextRef="#ctx0" brushRef="#br0" timeOffset="170765.7673">23536 12090 95,'4'0'89,"0"0"-5,11 0-60,4 0-1,-5 0-8,9 19-1,-5 2-7,-7 9 1,-11-4-6,0 7 0,-18 1-16,-12-2 0,4 2-83,-18-1-7,3-7 11</inkml:trace>
  <inkml:trace contextRef="#ctx0" brushRef="#br0" timeOffset="173510.9242">23274 13300 52,'0'0'71,"0"0"-2,0 0-46,0 0 2,0 0-19,0 0 1,7 0-32,4 0 0,0 0-50,8 0-3,7 0 28</inkml:trace>
  <inkml:trace contextRef="#ctx0" brushRef="#br0" timeOffset="173717.9361">23559 13293 30,'0'0'63,"0"0"1,7 0-37,5 0 0,-2 0-24,-2 0 2,7 0-23,-4 0-1,0 0-47,7 0-2,1 0 20</inkml:trace>
  <inkml:trace contextRef="#ctx0" brushRef="#br0" timeOffset="173869.9448">23859 13293 17,'0'0'50,"4"0"1,3 0-33,1 4 1,2-4-44,5 0 1,4 0-30,3 0 2</inkml:trace>
  <inkml:trace contextRef="#ctx0" brushRef="#br0" timeOffset="174142.9603">24436 13308 63,'0'0'20,"0"0"3,8 0-81</inkml:trace>
  <inkml:trace contextRef="#ctx0" brushRef="#br0" timeOffset="176294.0834">23974 13511 29,'0'0'33,"0"0"-17,0 0 1,0 0-5,0 0-2,0 0-6,0-4 1,4-3-3,-4 3 0,0-1 3,0 3 1,0-5 3,0 3 0,0-1 3,0 5-1,0-3-1,0 3 0,0 0-7,0 0 1,0 0-4,0 0 1,0 0 0,0 0 0,0 0-1,0 0 1,0 3 0,0-3 0,0 5 0,0-5 2,0 0-3,0 0 1,0 0-1,0 0 0,0 0 0,0 0 1,0 0-1,0 0 1,0 0-1,0 0 1,0 0 1,0 0 1,0 0 1,0 0 0,0 0 1,-4-5-1,4 2-3,0 0 2,0 0-3,0 3 1,0-5-1,0 5 1,0 0-1,0-4 1,0 4 0,0 0 0,0 0-1,0 0 1,0 9-1,0 0 1,0 7-1,0 6 1,0-7-1,0 11 1,0 6-1,0-5 1,4 9-1,-4 5 1,0-1 1,0-2-1,0 2 0,0 1 0,0-8-1,0-4 1,0 2-1,10-13 1,1-4 0,-7 1 0,0-4 0,-4-7 1,0 0-2,0-4 0,0 0-17,0 0 1,0 0-62,0-4-5,0 0 18</inkml:trace>
  <inkml:trace contextRef="#ctx0" brushRef="#br0" timeOffset="177014.1245">23911 13998 38,'0'-4'71,"0"1"-1,0-5-34,-4 1 1,0 3-20,4 4 0,0 0-7,0 0 0,0 0-5,0 0 1,0 11-2,4 0-1,7 1-1,1 2 1,-2 1-1,-2 0 1,-5-4-1,5 1 1,-1 2-2,5-7 1,-2 0-1,-2-7 0,-1 4 0,1-4 0,-1 0 0,5 0 1,-6 0-1,6-4 1,-5-3-1,1-12 0,-1 1-2,1-1 0,-5 1-8,1 0 0,-4 3-14,0 0 1,0 7-66,0 8-5,0 0 12</inkml:trace>
  <inkml:trace contextRef="#ctx0" brushRef="#br0" timeOffset="177319.1421">23903 13946 90,'0'0'86,"0"0"-5,0 0-59,4 0 0,11 0-12,11 0 1,-4 0-10,7 0 1,-10 0-28,3 0 0,1 0-65,-12 0-4,0 0 26</inkml:trace>
  <inkml:trace contextRef="#ctx0" brushRef="#br0" timeOffset="178566.2134">23659 14311 90,'0'-2'84,"0"-10"-4,-4 5-59,-3-1 1,-1 4-8,1 4 1,4 0-7,-1 12 1,4 13-6,0 8 1,0-3-4,4-1 1,10-6-2,5-5 0,-4-7-2,3-11 0,4 0 0,-10 0 1,-2-19 2,-2-6 0,-1-1 1,1 4 1,-1-4 0,-7 4 0,4 12-1,0-6 0,-1 13-1,1 3 1,-4 0 0,0 11 0,0 15 0,0 10 0,0 1-1,0 3 1,0-3-1,0 4 0,0 10 0,0-5 0,-4-10 0,1-3 0,-1-7-2,0-11 1,-7-8-2,-4-7 1,1 0 0,-1-7 1,-1-16 0,9-1 0,7-3 0,0-2 1,11 3 0,12 3 0,-9 9-1,1-1 1,0 12-2,-7 3 0,-8 0-26,0 0 0,0 0-65,0 8-5,0-6 29</inkml:trace>
  <inkml:trace contextRef="#ctx0" brushRef="#br0" timeOffset="179102.2441">23955 14588 78,'0'0'83,"0"0"-4,0 0-56,0 0 0,0 0-13,0 0 0,0 0-4,-7 0 1,-11 4 1,3 4-1,-1 3-3,5 0 0,8 3-3,3 5 0,0 0-1,11-9 1,4 5-2,0 3 1,7-3 0,-15-11 1,-3 4 0,-4-1 1,0 4-2,-8-7 1,-3 3-5,-3-4 1,3 1-16,3 0 0,8-4-73,0 0-5,0 0 13</inkml:trace>
  <inkml:trace contextRef="#ctx0" brushRef="#br0" timeOffset="179511.2675">24111 14611 106,'0'0'88,"-4"0"-4,-7 0-70,3 0 2,1 4-11,0 6 0,7 1-4,0 4 2,0-4-2,0 5 0,7-2-1,0 0 1,4 9-1,1-12 0,-1 0 0,-4 4 1,-7-8 0,0-4 1,0 1-1,0 0 0,-7 3-5,-8-3 1,4 0-36,0 0-1,7-4-50,1 0-6,3 0 41</inkml:trace>
  <inkml:trace contextRef="#ctx0" brushRef="#br0" timeOffset="179918.2908">24403 14382 74,'0'-4'80,"-4"4"-4,-7-7-50,4-1 0,0 5-11,3 3 0,-3 3-6,-1 20-1,-3 10-3,7 7 0,0 1-2,4-4 0,0 3-3,12-6 1,10-9-12,-4-2 0,5-4-68,-8-19-3,-1 0-10</inkml:trace>
  <inkml:trace contextRef="#ctx0" brushRef="#br0" timeOffset="180246.3094">24588 14459 116,'4'-19'95,"0"1"-5,-1 3-72,-3 8 1,4-4-11,-4 11 0,0 0-5,0 0 0,4 4-2,-4 14 1,4 1-2,-4 7 2,4-8-11,3 12 2,0-12-29,0 4 0,5 1-59,3-9-4,-4-3 32</inkml:trace>
  <inkml:trace contextRef="#ctx0" brushRef="#br0" timeOffset="180455.3214">24644 14537 129,'-15'-4'94,"4"4"-6,8-3-81,-1-1 1,4 0-27,0 0 1,7 4-73,8-7-5,3 3 19</inkml:trace>
  <inkml:trace contextRef="#ctx0" brushRef="#br0" timeOffset="180718.3364">24840 14348 124,'8'-19'104,"-5"13"-8,5 2-70,-1 4 1,5 0-15,2 0 0,1 10-9,4 13 1,-5 3-5,-3 0 0,-3 10-25,-4-5 0,-4 9-79,-4-10-9,-15 6 21</inkml:trace>
  <inkml:trace contextRef="#ctx0" brushRef="#br0" timeOffset="181990.4093">24659 14422 17,'0'-7'44,"4"3"1,-1-3-18,1 3-1,0-3 4,0 3 1,-4-3-10,3 3 0,-3 1-8,0-1 2,0-4-4,0 5 0,0 3-5,0 0 2,0 0-4,0 0 0,0 3-2,0 12 1,0 7-1,0 0 0,0 12 1,0-9 0,0 12 2,0-6 0,0 1-1,0-2 2,0-1-6,0-7 0,15-4-16,4-2 2,-5-10-28,5-2-1,7-4-46,-12 0-5,5 0 33</inkml:trace>
  <inkml:trace contextRef="#ctx0" brushRef="#br0" timeOffset="182230.4229">24674 14567 113,'-19'-4'91,"4"0"-5,4-4-68,4 6 0,3 2-11,4 0 1,0 0-30,0-5 2,18 5-75,5-3-5,3 3 22</inkml:trace>
  <inkml:trace contextRef="#ctx0" brushRef="#br0" timeOffset="182766.4536">24948 14375 58,'-4'-4'76,"0"4"-4,4-4-36,0 4 0,0-4-10,0 4 0,0 0-12,0 0 1,4 0-8,0 12 1,-1 2-7,1 12 1,0 7-17,0-7 2,-1 11-86,-3-4-8,0 4 9</inkml:trace>
  <inkml:trace contextRef="#ctx0" brushRef="#br0" timeOffset="185693.6211">24622 14592 48,'4'0'62,"-4"0"-1,3 0-40,-3 0-1,0 0-8,0 0 2,0 0-8,0 0 1,0 0-2,0 0 1,0 0 2,0 0 1,0 0-1,-3 0 2,-1 4-5,4-4 0,-4 4-4,4-4 1,-3 0-1,3 3 0,-4-3 3,4 4 2,0-4 0,0 4 1,4-4 0,7 0 1,3 0 0,5 0 0,0 0-3,6 0 0,-2 0-4,-1 0 1,4 0-1,-12 0 0,9 0-1,-5 0 2,-3 0-7,-4 0 1,-3 0-24,-1 0 0,-3 0-70,0 0-8,-4 0 23</inkml:trace>
  <inkml:trace contextRef="#ctx0" brushRef="#br0" timeOffset="321317.3783">20947 1486 70,'0'0'67,"0"0"-2,4 0-57,0 0 1,0 0-7,-4 19 1,0 11 1,0 7-1,0-8-1,0 12 1,0-4-1,0 0-1,0-8-1,0 1 0,0-16-1,-4-10-1,4-4 0,0-25 1,0-23-1,0-19 0,0 1 1,0-12 0,4 12 3,7 7 1,-3 26 5,6 3-1,1 8 2,8 11 1,-2 3-5,9 1 2,-4 3-5,-7 4 0,-5 0-1,1 4 1,-15 11 0,0 11 0,-4-1-1,-17 5 1,-2-8-1,5 4 1,-12 0-2,4-7 1,0-1-1,8-4 0,-1-3 1,4-3 0,11-4 1,0-1 1,4-3 2,0 0 0,0 4 1,0 0 1,0 0 0,0 3 0,19 4 1,4 11 1,10 0-3,4 12 1,7-5-4,0 8 1,1-5-1,-11-1 2,-5-2 2,-14-11 0,-4-10-7,-4-4 0,-7-1-51,0-3 2,0 0-58,0 0-8,-7-3 51</inkml:trace>
  <inkml:trace contextRef="#ctx0" brushRef="#br0" timeOffset="322236.4309">21733 2712 71,'0'-3'70,"0"-1"-2,-15 4-57,0 0 1,-3 0-8,-4 0 2,6 15-4,2 3 1,-5 15 2,8 1 0,7 6 1,1-3-1,-1 7 0,4-7 1,4-4 2,14-3 1,15-12-1,-2-6 0,2-8-4,-4-4 1,1 0-17,-8-12 2,-11 1-79,-11 0-5,0-4 10</inkml:trace>
  <inkml:trace contextRef="#ctx0" brushRef="#br0" timeOffset="325414.6126">20137 2126 17,'0'0'41,"0"-8"1,3 8-26,1-4-1,-1 1 3,-3 3-1,0 0-3,0 0 0,0 7-10,0 8 2,0-4-5,0 0 0,0 0 0,0 0 2,0-3 2,8-8 1,3 0 4,-3-8 0,-4-3-1,-1 4 0,-3 0-5,4-1 0,-4 8-27,0-4 0,0 4-56,-4 0-2,-14 19 25</inkml:trace>
  <inkml:trace contextRef="#ctx0" brushRef="#br0" timeOffset="326213.6583">20230 3550 49,'0'-4'66,"0"0"-1,0 0-39,0 4 1,0 0-6,-8 0-1,-7 0-5,7 0 0,-2 12-7,6 3 1,4-4-5,0 8 1,0-5-3,7-3 0,8-3-1,8-5 1,-9-3 2,-3 0 0,-3 0 0,-8-7 1,0-12-27,-8-2-1,-14 6-74,-12-4-7,5 7 23</inkml:trace>
  <inkml:trace contextRef="#ctx0" brushRef="#br0" timeOffset="364988.8762">5700 5370 89,'-4'0'81,"-4"0"-5,1 0-66,-1 0 1,8 0-9,0 0 0,12 0 0,21 0 2,15 0-2,26 0 1,15-9-2,11 0 1,8 0-2,-8 6 0,-15 3 0,-15 0 1,-25 3 1,-19 12 2,-19-12-16,0 2 0,-3-1-71,0-4-6,11 0 16</inkml:trace>
  <inkml:trace contextRef="#ctx0" brushRef="#br0" timeOffset="366852.9828">17870 2229 59,'-4'-7'79,"4"7"-2,-7-8-42,3 5-2,-3 3-16,3 0-1,-3 7-9,-1 11 0,-7 15-5,0 5 0,-6 6-2,-2-8 0,9 9-6,-5-13 1,8-1-5,7-9 2,4-11 4,0-11 0,4-15 4,11-22 0,10-11 3,-6-7 0,-8 7 4,7 11 1,-6 4 1,-1 7 0,0 19-2,0 3 0,-4 4-1,4 4 0,5 17-3,-2 9 2,1 8-4,0 5 0,0-2-17,-1 6 2,1-6-85,-11-3-7,4-9 12</inkml:trace>
  <inkml:trace contextRef="#ctx0" brushRef="#br0" timeOffset="367061.9948">17703 2391 133,'0'-4'97,"0"4"-6,0-3-82,23-1 0,13 4-12,5 0 0,0 0-47,4 0-2,-1 11-42,-7 0-4,-8-7 59</inkml:trace>
  <inkml:trace contextRef="#ctx0" brushRef="#br0" timeOffset="367636.0276">18259 2196 100,'0'-4'85,"0"0"-5,0 1-68,-11 3-1,-8 0-7,-7 17 0,4 6-2,0 18 0,7-4 0,12 3 0,3-10-1,0 3 0,3-7-3,4-4 1,-3 0 0,-4-3 0,0-5 2,-14-2 1,-1-9-2,-4-3 1,15 0-2,4-11 0,0-7 2,15-1 0,18 5 5,1-2 1,-5 9 4,1 0-1,-12 7-2,-6 0 1,-5 0-5,4 0 1,-7 14-5,-4 2-2,3 2-31,-3 0 0,0-3-67,0 0-6,0-7 35</inkml:trace>
  <inkml:trace contextRef="#ctx0" brushRef="#br0" timeOffset="367781.0359">18303 2328 114,'0'-3'84,"4"-5"-3,0-2-102,-1 6 1,1 4-63,4 0-4,-5 4 27</inkml:trace>
  <inkml:trace contextRef="#ctx0" brushRef="#br0" timeOffset="368109.0546">18462 2413 131,'4'0'90,"-4"0"-5,0 0-83,0 4 1,0 4-2,0 6 0,0 1 0,0-5 0,0 2 3,0-5 1,0-7 0,8 0 0,-1 0-3,1-3 0,2-8 0,9 4 0,-8 3 0,4 4 0,-4 0-24,0 4-1,1 10-73,-1 5-5,-1-8 23</inkml:trace>
  <inkml:trace contextRef="#ctx0" brushRef="#br0" timeOffset="369044.108">18826 2347 140,'0'0'93,"0"0"-5,0 0-85,-4 15 0,4 0-1,0 10 0,0-2 0,4-6 0,7-1 1,-1-5 1,-2-4 0,-4-7 1,-1 0-3,1 0 1,0-4-3,4-6 0,3-1-2,-4 2 1,0 6-1,4 3 1,1 0 0,-1 0 1,7 0 0,-11 0 0,9 7-1,2-2 0,0-5-3,-3 0 0,-3 0-3,-2-12 1,1-10 1,-11-11-1,0 3 5,0-2 0,0 6 5,4-1 1,8 13 1,2-5 1,12 12-3,-3 3 1,6 4-3,-10 0 1,-1 0-1,-11 22 1,1 4-1,-8 8 0,0 10-1,0-8 0,0 9 0,7-8 0,4-4-4,8-7 1,3-8-33,0-14-1,-3-4-62,-4-14-6,-8-13 37</inkml:trace>
  <inkml:trace contextRef="#ctx0" brushRef="#br0" timeOffset="369188.1164">19185 2322 143,'0'0'104,"0"0"-6,14 0-102,20 0 0,7 0-94,7 0-7,-4 0 12</inkml:trace>
  <inkml:trace contextRef="#ctx0" brushRef="#br0" timeOffset="388676.231">2803 1660 0,'0'0'48,"0"8"-1,0-8-14,0 4 0,0-1-20,0 5 2,0-4-10,0 3-1,0-3-2,0 6-1,0-10 1,0 4 1,0-4 2,0 0 0,0 0-1,0 0-1,0 0-2,4 0 2,-4-10 0,4-2 0,7-3 3,-4-3-1,0 7 0,1 3 0,-4-2-3,0-2 1,-1-3 0,1 5-1,0 2-1,3-11 1,0 1-1,4 0 0,-3-1-1,-1 0 1,5-3-1,-5 4 1,4 0 0,-4 3 0,-3-3 0,0 3 0,3 0 1,1-3-1,6-4-1,1 7 1,-7-4-1,7 8 1,-5-4-1,5-3 1,-3-1 0,-5 9 0,8-2 0,-8 1 0,8-4-1,-4 8 0,1 0 0,-2 0 1,5 3-1,-4 4 1,4 0 0,-4 0 0,0 0 2,4 0 1,-7 0-1,6 0 0,-3 0-1,8 0 0,-4 4-1,-8-1 1,0 5-1,5 2 0,-5 1 0,5 1 0,-6-1 0,2-1 0,3 6 0,0 5 0,1 2 0,-2-1 0,1-3 1,-3-5-1,3 0-1,-3-2 1,2 3 0,-2 0 0,3 7 0,-3 0 1,3 1-1,0-3 0,-4 3 0,0 0 0,-3-5 0,4 4 1,-1-7 0,-3 7 1,3-3-1,0-1 1,4 8-2,-3-4 0,-4 4-1,0-8 0,-1 4-55,5 0-2,-1-15-43,-3 5-4</inkml:trace>
  <inkml:trace contextRef="#ctx0" brushRef="#br0" timeOffset="390732.3485">3577 1702 19,'0'0'45,"0"0"2,0 0-32,0 0-1,0 0-7,0-4 0,0 4 5,0-4 1,0 4 5,0 0 0,-3 0-3,3 0 0,-4 0-6,4 0 1,-7 0-5,7-4 0,0 4-2,-4-3-1,4 3 1,0 0 0,0 0 4,0 0 1,0 11-2,0 3 0,4-3-4,7 4 1,-4 4-3,-3 3 1,3 0-1,-3-4 0,3 8 0,1-8 1,3 1 1,-4-1-1,4 5 0,1 2 0,-5 1-1,4 0 1,-4-8-1,1 8 1,-1-11-1,1-3 1,-5 2-1,1-4 0,0 6 0,3 6 0,0-7 0,1 3 1,-1 8-1,8-12 1,-7 2-1,-1-9 1,0 0-1,1 8 1,7-8-1,-8 4 0,4-3 0,4-1 1,-4 5-1,0-5 1,1 1-1,-2-2 1,1 2 0,1-5 1,3-3-1,-5 3 1,5-3-2,-3 0 1,6 0-1,-3 0 0,-8 0 0,4 0 1,8-3 0,-5-3 1,-2-3 0,3 3 0,-4-2-1,-4-10 0,4 6-1,0-2 1,-3 2-1,3-2 1,0 7-1,-4-9 0,1 6 0,-1-9 1,1 8 0,3 0 0,-8 0 0,1-4 0,0 0-1,-1 1 1,5 2-1,-4 1 0,3-3 0,-7-1 0,8 0 0,-5-3 1,4 7 0,1-4 1,-1-4 0,5 5-1,-5 3-1,-3 7 2,0-4-2,-4-2 0,3 2 0,1-3 0,3-4 1,0 4 0,1-4 3,-4 1 0,-1 2 2,1-6-1,0 7-2,0-4 0,-1 8-2,4-4 1,-3 4-14,3-8 0,-3 4-92,0-5-8,-4 2 8</inkml:trace>
  <inkml:trace contextRef="#ctx0" brushRef="#br0" timeOffset="398836.8122">4340 1690 26,'-4'0'32,"4"0"-6,0 0 3,0 0-19,0 0 2,0 0-10,0 0 2,0 0-3,0 0 1,0 0 3,0 0 1,0 0 3,0 0 1,0 0 1,4 0-1,4 0-4,-4 0 0,3-7-2,-3-4-1,3-4-1,0 4 2,-3 3-1,0 1 1,-1-4-1,1 4 1,0-5 0,0 2-1,-1 2-1,1 1 0,0-8-2,0 0 1,-1 1 2,-3-5-1,4 0 0,-1-3 1,5 8-3,-5-1 1,5 0-1,-4 4 1,3-3-1,5 6 1,-5-3-1,4 0 0,-4 3 0,8-6 1,-7-5-1,2 5 2,-2 2-2,-1-2 0,-3 6 0,0-3 0,0 3 0,7-3 0,0-3-2,0 2 2,4 6-1,0-6 1,-1 1 0,1-7 0,-4 7 0,4 0 0,3 3 0,-6-3 0,-1 4 0,3-1 0,-3 0 0,1 6 0,-1-6 0,-3 4 0,10 0 0,-3 4 0,0-2 0,-5-10 1,1-3-1,1 8 2,-5-1-2,1 8 1,-1 0 0,0 0 0,-3 0 0,3 0 0,1 0 0,3 0 1,-3 0 0,6 0 0,5 8-1,-4-5 2,-1 1-2,-3 4 0,4-1-1,-3 5 1,-2-2-1,1-2 1,-3-2 0,7 2 1,-4-1 1,-4 1 1,4 7-1,-3 0 1,7-5-2,-4 9 1,-4-8-1,4 1 0,-3-6-1,7 6 1,-8 2-1,0 1 0,1 0 1,3 7 1,-7 0 1,7 1 0,3-5-2,-6 0 0,3 4-1,0-7 1,-3 4-1,-1-4 1,4-1 0,0 0 1,-3 5 1,3-4 0,3 4 0,-6-1 0,-1 0-1,1-3 0,-4 7-1,3-7-1,4 0 1,-4-4 0,1 4 0,-1-4 0,-3 0 0,3 7 0,1-4-1,-1 5 1,0 4-2,1-5 2,3-11-2,-7 4 1,-4 1-9,4-1 1,-4-7-94,3 2-6,-3-2 1</inkml:trace>
  <inkml:trace contextRef="#ctx0" brushRef="#br0" timeOffset="400779.9233">5433 1841 36,'0'0'55,"0"0"2,0 0-35,0 0 1,0-4-6,0 1 1,0 3-8,0 0-1,0 0 0,0 0 1,0 0 1,0 0 0,15 7-4,-8 1 0,1 3-4,2 0 1,-6 0-1,4 4 0,-1 3 0,8 4 1,-7-7-1,-1 7 0,4 8 0,4-5 0,0 5-1,-1-8 1,1 4-2,-4-4 1,-3-3-1,-1-1 0,0 4-1,4-8 1,-3 6 0,7-9 0,-4 11 1,-4-8 1,4 1-1,-3 4 1,0-9-2,-1 5 1,7 0-1,1-7 0,0-1 2,-4 1-2,8 3 2,-4-1 0,0-2-1,-5 3 0,5-11-1,-3 0 1,-1 4-2,3-4 1,-3 3-1,-3 5 1,0-4 1,3-1-1,-1-3 1,9 4 0,-4-4 0,-4 0 1,0 0-2,4 0 1,-7-4-1,3-7 0,-4-4-1,0-3 1,-3 3-1,7 8 0,-3-4-1,-1-5 1,0 6 0,0-4 0,1-1 0,-1-4 1,1 0-1,0-6 0,-1 10 0,-3-7 0,-1-1-1,4 5 1,1 3-1,3-7 1,0 7 0,-3 0 1,-1 1 0,0-1 0,-3 4-1,0 0 1,-4-8-1,3 5 0,1-5-1,0 0 1,0 5 0,3 3 0,4-3 0,-7 6 1,-4-3-1,3 3 0,-3 1 0,0 0 0,4-1 0,4 1 1,-5-1-1,5-2 1,-4-2-1,3-2 1,-3-5-1,-1 12 1,1-8-1,-4 8 1,3-1 0,1-3 0,0 0-1,-4 0 1,4 3-1,-1 1 1,-3 0-45,4-7 2,-4 2-69,0-3-9,0-11 47</inkml:trace>
  <inkml:trace contextRef="#ctx0" brushRef="#br1" timeOffset="414820.7264">2796 1653 3,'0'0'8,"0"0"-7,0 0 0,0 0-1,0 0 1,0 0 1,0 0-1,0 0 1,0 0 1,0 0 0,0 0 1,0 0 0,0 0 2,0 0-1,4 0 0,-4 0-3,3 0 2,1 0-1,0 0 1,3 0-2,0 0 1,1 0-2,-1 0 0,1-4 3,-1 1-1,8 3 2,-4 0 1,0-4-4,0 0 2,-3 4-4,0-4 1,-2 4-1,2-3 0,-1 3 0,1-3 0,-1-1 0,1 0 0,6-3 0,-6 3 0,3-8 0,-4 6 0,5 2-1,-2 0-1,5 0 0,-3 1 1,-5-1 0,8-7 1,-8 4 0,0 3 1,5-3 0,-5 3 0,1 0-1,-4-3 0,2 3-1,-2-3 1,3-1-12,1 1 2,3-1-26,1 0 5</inkml:trace>
  <inkml:trace contextRef="#ctx0" brushRef="#br1" timeOffset="416075.7982">2852 1672 3,'0'0'20,"0"0"-18,0 0 0,0 0-2,0-4 0,7 4 0,4-8 2,4 8-2,0-3 1,0 3 0,-5-4 0,1 0 4,1 1 1,-1 3-1,0-4 1,4-4-6,-4 5 1,-4-4-2,5 3 1,-2 0 0,9 1 0,-8-9 0,8 5 1,3 0 1,-3-4 0,-5-4 2,-3 4 0,-3 0-3,-4 4 0,-1 3-2,5-4 0,-1 5 1,4-1 0,4-4 0,4 5 1,-1-5-1,-3-3 0,0 4 0,-4-1 0,-8 6 0,8-2 0,1 0 0,3 0 0,-5 0 1,1 1 0,5-5 0,2 1 2,0 3-3,1-3 1,-4-1-1,-1-2 1,-2 6 1,3 0 1,-1 0-1,-3 1 2,-3-1-3,-1 0 0,5 0-1,6 4 0,-3-3 0,0 3 0,7-4 0,-7 4 0,-4 0 0,0 0 0,-4 0-18,4 0 2,1 0-20</inkml:trace>
  <inkml:trace contextRef="#ctx0" brushRef="#br1" timeOffset="420004.0229">2936 1642 11,'4'-4'7,"0"0"1,0-2-8,3 2 1,1-4-1,6 1 0,1-5 0,0 2 2,3 2 0,9-7 0,-12 5 0,3-1-1,4 3-1,-7 1 0,-1-1 0,5 1 1,0-1-1,-1 1 0,5-5 0,-9 2 0,5 2 1,3-2 0,-7 2 5,0 5 1,4-5 0,-5 1 1,5 3-7,-4 0 1,3-3-2,-3 3 0,4 0 0,-2-2 0,-1 6 3,-5 0 0,0 0 3,0 0 0,-4 0-3,1 0 2,-1 0-4,4 0 2,4 0-3,-4-4 1,-3 4-1,-1 0 0,4-4 0,-4 4 0,1 0 0,-1 0 1,1 0 1,3 0 1,0 0-2,0 0 1,0 0-2,-3 4 1,-1 0-1,1-4 2,-1 6-1,0-2 0,0-4 0,5 0 1,-5 4 1,-3-4 0,3 4 0,0-1 0,1 1-2,-5-4 2,5 11-3,3-7 1,-3 3-1,-1-3 0,-3 0 0,3 4 0,4-6 0,-3 6 0,-1-1 0,4-4 1,-4 5-1,-3-4 1,0 3-1,-1-3 0,1 4 0,4-5 0,-4 5 0,3-4 0,-3 3 0,0 0 1,-1 1-1,4-1 2,-3 4-2,3-4 1,1 1-1,-4-1 1,3 8-1,-3-4 0,3-3 0,0-2 0,1-2 0,-1 4 0,1-8 0,-1 7 0,-3 0 0,7 8 1,-7-7-1,3 3 1,0 7-1,-3-4 0,4-2 0,-5 7 0,9-1 0,-5-7 0,0-8 0,4 9 0,-3-9 0,-4 9 0,7 6 0,-4-7 0,0 4 0,1-1 0,-1 1 0,-3 0 0,3-4 0,1-3 0,-4 2 0,-1-6 0,1 4 0,-1-5 0,1 5 0,3-4 0,1 2 0,0 13 0,-1-4 0,-3-4 2,7 11-2,-4-11 1,0 1-2,-3-5 1,0 1 0,0-2 0,-1 2 0,1-2 1,0 3-1,0-2 0,3 4 0,0 0 0,0 0 0,5-3 0,-5 3 0,5-4 0,-9 0 0,8 5 1,0-5 0,-3-3 0,-1-1 0,1 0 0,-1-3-1,0 4 2,0 1-2,1-2 0,3 1 0,-3-4 1,-1 4 0,0-4 1,1 0-1,3 0 1,-4 0-4,1 0 2,-1 0-1,0 0 1,4 0 0,-3 0 1,3 0 1,1 0 0,-5 0-1,-4 0 0,5 0-2,-8 0 1,7 0-1,1-4 1,-1 4 0,1-4 0,-1 1 0,0-6 0,-3 3 0,3-2 0,-3-3 0,-4 7 0,4-3 0,0 0 0,3 0 0,1-1 0,-1 1 0,0-4 1,0-4-1,1-1 1,-1 6-1,-3-4 1,4 2-1,-5 5 1,1-1-1,-1 5 0,1-5 0,-4 4 0,0-7 0,4 4 2,-4 0-2,3 0 1,1-5-1,0-3 0,-4 5 0,4-2 0,0 5 0,-1-7 1,5 2-1,-4 1 1,-1 4-2,-3-4 1,4-1-1,-1 1 0,1 1-1,3-6 2,1-2 0,-4 3 0,-1 0 0,-3 8 0,4-7-1,0-5 0,3 8-2,8-1 0,-4-2-20,0-4 0,-3 3-31,6-4 3</inkml:trace>
  <inkml:trace contextRef="#ctx0" brushRef="#br1" timeOffset="425556.3404">4740 1642 29,'0'0'30,"0"0"-21,0 0 0,0 0-4,4-4 0,4-3-2,-1-4 1,1 0 0,2-11 2,5 11-1,-4-8 1,-3 8-4,3 0 1,-4-4-3,4 4 1,1-4-1,-1 1 1,-1 0-1,2 2 1,3-3-1,0 0 0,3 0 0,1-3 1,-4 3 1,-1 4-1,-7 1 0,8-6 1,-3 6-1,-2 2 2,1-3-3,5-4 1,2 8-1,0-8 1,5 4 0,-12-7 0,0 6-1,0 6 2,0-2-2,1 0 0,-6 1 1,6-1 0,-1-3 1,0 4 1,7 4-2,-3-1 1,4-3-2,-8 3 1,4 0 0,-4 4 1,-4 0 1,1 0 1,-4 0 1,-1 0 1,8 0-1,0 0 0,4 0-1,0 0 0,3 0 0,-3 0 0,0 0-1,-4 4-1,4 0-1,-4-1 0,-3 5-1,-1-1 1,0-4 0,-3 8 1,3-3 0,5-1 1,-1-3-1,0 0 2,0 0-3,-4 0 0,8-2-1,-7 6 0,-1 0 0,0 6 1,1-3-1,-1 0 1,-3-3-1,3 10 0,5-6 0,-5-1 1,4 3-1,-4 0 2,1-6-2,7 0 0,-8-1 1,-4-3 0,1 3 0,0 5 1,3 6-2,1-7 1,3 7-1,0-2 1,-4-2-1,1 4 1,-4-3-1,7 0 0,-4 0 0,1-1 1,6 5-1,-6-4 2,3 7-2,0-4 1,-3-3-1,-1-4 1,-4 11-1,5-7 0,-1 3 0,-3-4 0,4 2 0,-5 2 0,5 1 0,6-5 0,-6 1 0,-1 8 0,1-5 0,7 0 0,-12-3 0,8 0 1,4 0-1,-7-4 1,3 7-1,-1-7 0,-2 7 0,-1 5 0,5-8 0,-1 6 1,-4-2-1,4-4 1,-7 3-1,7 1 0,-3-1 0,-1 1 1,0-8 3,0 0-1,-3 0 2,4 4 1,3-8-3,-3 3 0,-5 2-2,5-4 0,-5 3 0,4 7 0,1-3-1,-1-4 1,1 0-1,3 4 1,-4-11 1,-3 2-1,3 3 0,1-3 0,-1 9-1,-3-4 1,0-3-1,3 7 1,4-5 0,-4 5 0,1-7 1,-1-5 0,-3 1 2,4-4-1,-5 0-1,5 0 0,-1 0-1,0 0 0,4 0 0,-3 0 0,3 0 0,0 0 0,-4 0-1,1 0 1,-4 0-1,-1 0 1,1 0 0,4 0 0,-1 0 0,0 0 0,4 0-1,-3-4 1,-1-3-1,-3-4 0,7 7 0,-7-3 0,0 3 0,-1-3 1,4 3 0,1 4 0,-1-3-1,1-1 1,-1-4-1,1 1 0,-1-5-1,-7 2 1,7 2-1,-3-2 1,7 2 0,-3-3 0,-1 0-1,-3 3 1,3-3-1,-3 0 0,-1-3 0,1 3 0,-4 0 0,8-4 1,-5-4 0,1 4 0,0 1 0,3 3 0,-3-8-1,0 1 1,-1-1-1,1-3 1,-1 0-1,1 0 1,0 4-1,0-9 1,7 9 0,-7 7 0,0-3 0,-4 6 0,3-7 0,-3 0 1,4 0-1,-4-3 1,0-1-3,4-6 1,-1 6-3,1 1 0,3-4 1,-3-1-1,3 13 3,5-12 1,-5 7 0,0 0 0,0-7-1,1 7 1,-1-3-1,5-4 0,3 7 0,-8-4 1,0 1 0,1 3 1,-1 4-1,-3 0 1,3-1-2,1 2 1,2-4-1,-2-2 1,-1-6-1,1 11 1,0-7-1,6 3 1,-7 4 0,1 7 0,3-4-1,-3 4 1,-1-2-1,4-6 1,0 5 0,-4-4 0,9 4-1,-9-1 1,0 1-1,8 0 1,-8 3-2,-3 4 2,4 0 0,-1 0 0,0-4 0,-3 0 2,3 4-4,4-3 2,-3 3-1,0 0 0,-1 0 0,3 0 1,6 0 0,-5-4 0,-4 4 0,1 0 0,-1 0-1,-4 0 1,5 0 0,3 4 0,-3 3 0,-1-3 1,-3 0-1,3 3 1,4 4-1,-3-3 1,7-1-1,-12 0 0,5 4 1,-1 3 1,0-2 0,1-1 0,-1 0-1,1 1 0,3 2-1,-4-3 0,0 4 0,-3 4 0,4 2 0,-1-2 0,1 3 0,3-3 1,-1 2-1,2-2 1,-1-5-1,4 5 0,-5-7 0,-6 2 1,4 1 0,3 7 1,0 1-1,4 1 1,-4 3-1,-4 2 1,9-3-1,-9 3 0,0-6 0,8-1 0,-8-4 0,5 1 1,-1 3 0,-4-3 1,11 10-1,-2-3 0,-6 7-2,5-4 1,-4-3-1,-3 0 1,-1-11 0,-3 3 0,3-7 0,0 8 0,5-9 1,-1 6 2,0-1-1,3 10 0,2-6-1,2 0 0,-7-8-1,0-1 0,-7-2-1,3-2 1,-3 6 0,0-8 0,7 0 0,0 3 0,4-3-1,-4 0 1,4-1-2,-1 1 1,1 3-1,4-3 0,-5-1 1,-6-3 0,3 0 1,-3 0 0,7-3-1,-1-4 1,-6-1-1,7 5 0,-4-1-2,-1-4 1,2 1-1,-5-9 1,5 7 1,-5-2 0,0-1 0,4-6 0,0 3 0,1-4 0,-1-6 0,-1 5 0,-2-5 0,-4 7 1,-4 3-1,0-3 0,0-1-1,4 3 1,-4-1-1,3-5 0,1 3-4,0-10 1,3 10-1,1-10 1,-1 10 4,4-6 0,0 6 1,-3-3 0,-1 4 0,7-8 0,2 0-1,-5 0 2,4-7-4,-1 7 2,1-3-1,0-1 1,-1 7 0,2-2 0,-1-1 0,-4-3 0,-1 7 0,2 3 0,3 4-1,-4 3 1,-4 2-1,4 0 0,8-6-1,-4-2 1,-1 10-1,5-3 1,3-3 1,0 6 0,1 5 0,-5-1 1,-7 0-1,1 0 0,-5 4-2,0-3 1,0 3-1,1 0 0,-1 0 1,5 0 1,2 7 0,5 4 0,-8-3 0,-3 2 0,-1-6 0,-4 0 0,5 0-1,-5 3 1,9 4-1,-1 4 1,-3 7 0,-1 4 1,0 0-1,0-4 1,1 4-1,3-15 1,-3 3 4,2 9 0,-2-9 3,-1 5-1,4 7-3,-3 3 0,3-7-1,0 12 0,0-9 2,8 1 0,-5 0 1,-3-8 1,1 1-4,-1-1 1,4-6-5,-12-1 0,1 3-56,-1-6 0,-3-1-47,0-3-5,0-4 66</inkml:trace>
  <inkml:trace contextRef="#ctx0" brushRef="#br1" timeOffset="426948.4201">6507 1244 13,'4'0'46,"10"0"2,5 0-25,10-8 2,9 0-7,-5 8 1,11-2-8,-3-2 0,0 0-6,7 0 0,-3 0-2,-1 4-1,4-3-3,-11 3 1,-8 0-1,-2 0-1,-12 0-12,-1 3 0,1 1-54,-7 0-2,-8-4 15</inkml:trace>
  <inkml:trace contextRef="#ctx0" brushRef="#br1" timeOffset="427917.4755">4922 1103 41,'14'0'47,"17"-6"-8,5-2-2,13 4-24,2-3 0,-10 7-72,7 0-1,-11-8-1</inkml:trace>
  <inkml:trace contextRef="#ctx0" brushRef="#br1" timeOffset="428813.5267">5636 2439 35,'4'0'56,"-4"0"3,4 0-37,0 0 0,7 0-11,3 0 0,13 0-14,13 7 0,5 5-65,10-1-1,9-4 7</inkml:trace>
  <inkml:trace contextRef="#ctx0" brushRef="#br1" timeOffset="429731.5793">5452 1886 19,'0'0'51,"3"0"1,-3 0-30,0-4 0,0 4-9,0 0 1,8 0 0,2 0 1,5-4-6,19 4 0,7 0-8,3-4 1,12 4-2,-8 0 1,-4-3-1,-3 3 0,-15 0-4,-11 0-1,-8 0-10,-3 0-1,0 0-47,-4 0-2,0-4 7</inkml:trace>
  <inkml:trace contextRef="#ctx0" brushRef="#br1" timeOffset="430005.5949">5755 1768 36,'0'0'46,"0"0"2,0 0-44,0 0 0,22 0-2,1 0 0,-5 11 0,1-4 2,-4-4 2,-4 12 1,-8-3-2,-3 3 1,0-1-7,0 1 0,-3-4-55,-12 4-1,-8-4 3</inkml:trace>
  <inkml:trace contextRef="#ctx0" brushRef="#br1" timeOffset="430300.6118">5485 1856 69,'0'0'74,"0"0"-3,0 0-52,7 0 1,4 0-15,1 0 1,-5 0-48,-4 11 0,1 8-37,0-5 0</inkml:trace>
  <inkml:trace contextRef="#ctx0" brushRef="#br1" timeOffset="447500.5956">3267 390 39,'0'-7'56,"0"0"0,0 0-35,7-4 1,-7 0-5,7 7 0,0 1-9,-7-1 2,4 4-5,-4 0 0,0 22-1,0 1 2,0 13 0,0 1 2,0 3-4,0 8 1,0 4-4,8 0 1,7-8 1,-1-11-1,1-8-7,4-6-1,-1-11-45,1-8 0,0 0-32,-2-19 1</inkml:trace>
  <inkml:trace contextRef="#ctx0" brushRef="#br1" timeOffset="447700.607">3203 646 82,'0'0'79,"0"0"-5,12-19-60,9 1-1,13 3-60,-1 11-1,12 4-32,-1 0-1</inkml:trace>
  <inkml:trace contextRef="#ctx0" brushRef="#br1" timeOffset="448715.6651">3452 617 41,'0'0'72,"0"0"-3,0 0-38,3 0-1,9 0-23,6 0 0,-11 0-6,12 0 1,-5 6 0,5 13 0,-11-8 0,-5 15 1,-3-8-1,0 1 1,0-5 4,0-3-1,0-4 0,-3-7 1,-1 0-7,4-18 0,0-7-10,4-1 1,14 0-75,8 0-3,-4 11 6</inkml:trace>
  <inkml:trace contextRef="#ctx0" brushRef="#br1" timeOffset="449619.7168">3781 635 120,'0'0'93,"0"0"-5,0-14-78,-7 5 2,0 2-14,-8 3 0,-1 4-2,5 0 1,4 20 2,0 5 0,3-11 1,4 1 1,0-4 1,4-3 1,3-5 0,8 1 2,4-4-3,-4 0 0,-8-11-2,4 0 1,0-4-3,-4 11 0,-3 0-2,0 4-1,3 0 3,0 0 0,4 12 2,5-1 0,2-4 0,-7 4 1,0-7 1,-3 0 0,-1-4 0,1 0 1,2-4-3,1-7 0,1 0-4,-1-4 2,4 7-2,-1 8 1,-6 0 1,11 0 0,-5 0 2,1 0 0,-4 4 0,4 0 1,-8 0 0,1 7 0,-1-11 1,1 0 1,-5 4-1,5-4 1,3 0-3,0 0 0,4-8-2,-4-3 0,4 7 0,-4 0 0,0 1 0,0 3 1,-3 0 0,6 0 1,-3 0 1,8 0 0,-11 0 1,-1 0 1,0 0-2,4 0 1,0 0-4,1-4 1,-2 1-2,-2 3 1,-1 0-9,1 0-1,-1 0-21,-3 7 0,-4 0-42,0 1-2,-7-1 30</inkml:trace>
  <inkml:trace contextRef="#ctx0" brushRef="#br1" timeOffset="449763.725">4322 660 3,'-19'-25'28,"-3"-16"34,8 1 0,2 5-11,-3 10 0,11 7-40,4 7 1,0 11-43,16 0-2,2 15-48,15 11-4,-7-1 35</inkml:trace>
  <inkml:trace contextRef="#ctx0" brushRef="#br1" timeOffset="450331.7575">4444 656 121,'4'0'88,"3"0"-5,8-3-79,-4-8 1,-4-8-4,5 8 0,-1 4-4,-7 3 1,-4 4-3,0 0 1,0 4 2,0 12 1,-4-2 1,4 0 1,0-7 2,0 1 0,4-8 0,6 0-1,1 0-2,1 0 0,3-4 0,-8-3 0,4 7-1,0 0 1,0 0 0,-3 0 0,-1 0 1,-3 0 0,3 0-2,4 0 1,4-7-1,4-4 0,-1-7 1,-7-5 1,4 1 3,-4-8 1,-4 4 8,-7 2 2,0 1-5,0 11 1,0 9-9,4-5 0,0 8-3,0 11 0,3 15-40,-3 3 0,-4 1-57,0 3-8,0-7 45</inkml:trace>
  <inkml:trace contextRef="#ctx0" brushRef="#br1" timeOffset="450476.7658">4681 568 90,'0'-7'69,"11"-4"-1,8-4-137,18-1-1,3 3 0</inkml:trace>
  <inkml:trace contextRef="#ctx0" brushRef="#br1" timeOffset="451667.8339">4977 243 24,'-4'-3'60,"4"3"3,-3-4-26,3 4-1,-3-4-21,3 1 2,-4-1-14,4 0 1,-4 4 3,4 0-1,0 0 2,-4 4 0,4 18-4,0 22 1,0 15-2,0 12 0,0 9-4,-3 9 1,-1 4-78,0-1-4,-4-6-9</inkml:trace>
  <inkml:trace contextRef="#ctx0" brushRef="#br1" timeOffset="452411.8765">2825 372 106,'-3'-3'91,"3"-1"-4,-4-11-65,-3 8 0,3-4-16,0 7 0,4 4-8,-3 0 1,-1 19 1,0 10 1,0 16 0,-3 10 1,3 8 0,4 10 1,0 9-5,0 3 1,0-3-54,0-6-1,0-6-41,0-25-5</inkml:trace>
  <inkml:trace contextRef="#ctx0" brushRef="#br1" timeOffset="471195.9509">21570 8761 12,'-4'-4'38,"-3"-4"1,7 6-24,0-6 1,0 8-3,0-6 1,7 2 0,-3 4 1,-4 0 1,0 0-1,-4 0-2,-15 10 0,5 8-5,-1 8 1,-4 7-6,-2 9 1,-6 1-5,13 9 1,-1-8-23,0 0 0,0-18-41,11-3-2,1-5 11</inkml:trace>
  <inkml:trace contextRef="#ctx0" brushRef="#br1" timeOffset="471451.9655">21585 8971 18,'7'0'65,"-3"-7"1,-1 0-25,-3 0 0,0 7-26,-14 0 1,3 7-11,-8 7 0,4 4-4,8 13 1,-4 2-7,0 0 0,-4 3-31,0 2-1,0-5-39,0-7-2</inkml:trace>
  <inkml:trace contextRef="#ctx0" brushRef="#br1" timeOffset="471668.9779">21570 9118 80,'0'0'75,"0"0"-3,-11 4-61,-1 11 0,-5 15-9,-2-1 0,4 4-12,0 1 0,4 3-64,4-7-3,-5-12 11</inkml:trace>
  <inkml:trace contextRef="#ctx0" brushRef="#br1" timeOffset="471819.9866">21530 9315 80,'-12'11'41,"-10"11"-1,-8 19-106,1 6 1</inkml:trace>
  <inkml:trace contextRef="#ctx0" brushRef="#br1" timeOffset="476708.2662">19411 9614 107,'0'0'82,"-4"0"-3,4 0-68,0 0-1,0 0 0,0 0 0,4 3-4,25-3 1,5 0-7,14 0 0,4 4-19,0 0 0,-8-4-70,-15 4-5,-14-1 18</inkml:trace>
  <inkml:trace contextRef="#ctx0" brushRef="#br1" timeOffset="476859.2748">19422 9709 89,'0'0'78,"18"0"-3,8-10-105,15 2-1,3-3-46,1 4-2</inkml:trace>
  <inkml:trace contextRef="#ctx0" brushRef="#br1" timeOffset="481005.512">22047 9171 0,'0'0'20,"-3"0"-11,3 0 0,0 0 5,0 0 2,0 0-2,0 0 0,0 0-3,0-4-1,0 4-3,0 0 2,3 0-7,-3 0 1,4 0 0,-4-3-1,0-1 6,0 4 0,4 0 0,-4 0 1,4 0-5,-4 0 1,0 4-2,0 3 2,0 7-4,0-3 0,0 4-1,0-3 0,0-6 1,4-2 1,7-4 1,7 0 0,-11 0 0,8-4 1,1-10 5,-9-5 0,-7 1 0,0 4 0,-4-5-7,-15 11 0,4 8-75,1 0-4,-8 4 1</inkml:trace>
  <inkml:trace contextRef="#ctx0" brushRef="#br1" timeOffset="488787.9571">23726 9629 8,'0'0'36,"0"0"0,-8 0-26,-7-4 2,4 4-4,7-4-1,1 4-1,3 0 1,0 0 1,0 0 2,0 0-4,0 0 1,0 0-4,0 0 2,0 4-1,3 0 2,20-4 3,2 0 0,24 0 3,10 0 0,12 0-5,10 0-1,4 0-11,-7 0-1,-1 0-14,-14 0-1,-18 3 1,-23 1 0,-7 3-20,-11-3 1,-4-1-6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A01D-BE99-4FD8-B0C2-CFB7B875B61A}" type="datetimeFigureOut">
              <a:rPr lang="en-SG" smtClean="0"/>
              <a:t>29/9/2015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446DC-904F-42E6-A206-F6094C778D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8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672D-6399-4E38-B58D-43438C8B4E48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38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E22-683A-4EE9-B502-9B23D37B1BF8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8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E4EA-3B40-45E5-B2E5-B4FF331C98B2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71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5CB-C9AE-4B91-8AF5-68EC3C845FDD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7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3518-E267-4A21-96E2-E4828F5BB74A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FD53-C37B-48AA-AEC0-1B58BB2A9CA3}" type="datetime1">
              <a:rPr lang="en-SG" smtClean="0"/>
              <a:t>29/9/2015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F458-F623-462B-926F-4FD643911813}" type="datetime1">
              <a:rPr lang="en-SG" smtClean="0"/>
              <a:t>29/9/2015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3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42A8-131A-4B0E-9F5B-A96D28792BC9}" type="datetime1">
              <a:rPr lang="en-SG" smtClean="0"/>
              <a:t>29/9/2015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2F18F-0594-4B59-AF5E-39D98D38527A}" type="datetime1">
              <a:rPr lang="en-SG" smtClean="0"/>
              <a:t>29/9/2015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6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C5BA-6C4D-400A-BEE8-E33D158421B2}" type="datetime1">
              <a:rPr lang="en-SG" smtClean="0"/>
              <a:t>29/9/2015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1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197A-E7C3-488D-9C90-A374B744CCFC}" type="datetime1">
              <a:rPr lang="en-SG" smtClean="0"/>
              <a:t>29/9/2015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0BCF-673D-4AE4-893E-B15053FADF75}" type="datetime1">
              <a:rPr lang="en-SG" smtClean="0"/>
              <a:t>29/9/2015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2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10.xml"/><Relationship Id="rId5" Type="http://schemas.openxmlformats.org/officeDocument/2006/relationships/image" Target="../media/image24.jpg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customXml" Target="../ink/ink11.xml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customXml" Target="../ink/ink12.xml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19" Type="http://schemas.openxmlformats.org/officeDocument/2006/relationships/customXml" Target="../ink/ink13.xml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customXml" Target="../ink/ink6.xml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customXml" Target="../ink/ink7.xm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customXml" Target="../ink/ink9.xml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Learning Objectives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1" y="960984"/>
            <a:ext cx="892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/>
              <a:t>At the end of this chapter, you will be able to answer the following …</a:t>
            </a:r>
            <a:endParaRPr lang="en-S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" y="1969096"/>
            <a:ext cx="847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is frequency domain method in feedback control?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" y="2433082"/>
            <a:ext cx="847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What is frequency response of a linear system?</a:t>
            </a:r>
            <a:endParaRPr lang="en-SG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" y="2937138"/>
            <a:ext cx="847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How is frequency response of a linear system related to its transfer function?</a:t>
            </a:r>
            <a:endParaRPr lang="en-SG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43800" y="3387960"/>
              <a:ext cx="5305680" cy="1047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1560" y="3376080"/>
                <a:ext cx="5334120" cy="10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3995" y="1398887"/>
            <a:ext cx="144016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2450891" y="154290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41091"/>
              </p:ext>
            </p:extLst>
          </p:nvPr>
        </p:nvGraphicFramePr>
        <p:xfrm>
          <a:off x="395536" y="1724238"/>
          <a:ext cx="9858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24238"/>
                        <a:ext cx="9858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073995" y="197573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system</a:t>
            </a: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09899" y="1633775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9899" y="2145010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25" y="1633775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05225" y="2145010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97931" y="1633775"/>
            <a:ext cx="0" cy="1008112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85963" y="2137831"/>
            <a:ext cx="0" cy="50400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3568" y="264183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To Ch1 of scope or analyzer</a:t>
            </a:r>
            <a:endParaRPr lang="en-SG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64188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To Ch2 of scope or analyzer</a:t>
            </a:r>
            <a:endParaRPr lang="en-SG" sz="1600" b="1" dirty="0">
              <a:solidFill>
                <a:srgbClr val="0033CC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730179" y="1640954"/>
            <a:ext cx="0" cy="1008112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37273" y="2145066"/>
            <a:ext cx="0" cy="50400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42" y="1138430"/>
            <a:ext cx="3477006" cy="214655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135554" y="115251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Ch1</a:t>
            </a:r>
            <a:endParaRPr lang="en-SG" sz="1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9064" y="1943013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</a:rPr>
              <a:t>Ch2</a:t>
            </a:r>
            <a:endParaRPr lang="en-SG" sz="1600" b="1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300" y="3587532"/>
            <a:ext cx="892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Apply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/>
              <a:t>as </a:t>
            </a:r>
            <a:r>
              <a:rPr lang="en-US" sz="2400" dirty="0"/>
              <a:t>the input </a:t>
            </a:r>
            <a:r>
              <a:rPr lang="en-US" sz="2400" dirty="0" smtClean="0"/>
              <a:t>to the linear system and </a:t>
            </a:r>
            <a:r>
              <a:rPr lang="en-US" sz="2400" dirty="0"/>
              <a:t>allow output to reach </a:t>
            </a:r>
            <a:r>
              <a:rPr lang="en-US" sz="2400" dirty="0" smtClean="0"/>
              <a:t>its steady-state</a:t>
            </a: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Measure gain and phase for frequency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sym typeface="Symbol"/>
              </a:rPr>
              <a:t>Repeat steps 1 and 2 for all frequencies of interest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544" y="5529426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In most frequency response analyzers, measurement is automated. Users need to specify the range of frequencies only</a:t>
            </a:r>
            <a:endParaRPr lang="en-SG" sz="20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243800" y="690840"/>
              <a:ext cx="6448320" cy="456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5520" y="678600"/>
                <a:ext cx="6468120" cy="45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1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Relation between 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 and its Frequency Response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1" y="1067252"/>
            <a:ext cx="892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	Transfer function of a linear system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  <a:sym typeface="Symbol"/>
              </a:rPr>
              <a:t>: 	Gain of that system for frequency 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  <a:sym typeface="Symbol"/>
              </a:rPr>
              <a:t> rad/s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  <a:sym typeface="Symbol"/>
              </a:rPr>
              <a:t>: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  <a:sym typeface="Symbol"/>
              </a:rPr>
              <a:t>	Phase </a:t>
            </a:r>
            <a:r>
              <a:rPr lang="en-US" sz="2400" dirty="0">
                <a:latin typeface="+mj-lt"/>
                <a:cs typeface="Times New Roman" panose="02020603050405020304" pitchFamily="18" charset="0"/>
                <a:sym typeface="Symbol"/>
              </a:rPr>
              <a:t>of that system for frequency 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sz="2400" dirty="0">
                <a:latin typeface="+mj-lt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  <a:sym typeface="Symbol"/>
              </a:rPr>
              <a:t>rad/s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  <a:sym typeface="Symbol"/>
              </a:rPr>
              <a:t>Then,</a:t>
            </a:r>
            <a:endParaRPr lang="en-SG" sz="2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13934"/>
              </p:ext>
            </p:extLst>
          </p:nvPr>
        </p:nvGraphicFramePr>
        <p:xfrm>
          <a:off x="2051720" y="2543944"/>
          <a:ext cx="344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9" name="Equation" r:id="rId3" imgW="2298600" imgH="253800" progId="Equation.3">
                  <p:embed/>
                </p:oleObj>
              </mc:Choice>
              <mc:Fallback>
                <p:oleObj name="Equation" r:id="rId3" imgW="22986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43944"/>
                        <a:ext cx="3448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4301" y="2924944"/>
            <a:ext cx="892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CC"/>
                </a:solidFill>
              </a:rPr>
              <a:t>{Refer to the Appendix 1-A for proof}</a:t>
            </a:r>
            <a:endParaRPr lang="en-SG" sz="1600" dirty="0">
              <a:solidFill>
                <a:srgbClr val="0033CC"/>
              </a:solidFill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23121"/>
              </p:ext>
            </p:extLst>
          </p:nvPr>
        </p:nvGraphicFramePr>
        <p:xfrm>
          <a:off x="974601" y="5673725"/>
          <a:ext cx="3381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0" name="Equation" r:id="rId5" imgW="2705040" imgH="393480" progId="Equation.3">
                  <p:embed/>
                </p:oleObj>
              </mc:Choice>
              <mc:Fallback>
                <p:oleObj name="Equation" r:id="rId5" imgW="2705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01" y="5673725"/>
                        <a:ext cx="3381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97305"/>
              </p:ext>
            </p:extLst>
          </p:nvPr>
        </p:nvGraphicFramePr>
        <p:xfrm>
          <a:off x="4067944" y="3789040"/>
          <a:ext cx="1708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789040"/>
                        <a:ext cx="1708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04709"/>
              </p:ext>
            </p:extLst>
          </p:nvPr>
        </p:nvGraphicFramePr>
        <p:xfrm>
          <a:off x="927100" y="4365625"/>
          <a:ext cx="3190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2" name="Equation" r:id="rId9" imgW="2552400" imgH="419040" progId="Equation.3">
                  <p:embed/>
                </p:oleObj>
              </mc:Choice>
              <mc:Fallback>
                <p:oleObj name="Equation" r:id="rId9" imgW="255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365625"/>
                        <a:ext cx="3190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42315"/>
              </p:ext>
            </p:extLst>
          </p:nvPr>
        </p:nvGraphicFramePr>
        <p:xfrm>
          <a:off x="931863" y="4992688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Equation" r:id="rId11" imgW="2184120" imgH="419040" progId="Equation.3">
                  <p:embed/>
                </p:oleObj>
              </mc:Choice>
              <mc:Fallback>
                <p:oleObj name="Equation" r:id="rId11" imgW="2184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992688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583263"/>
              </p:ext>
            </p:extLst>
          </p:nvPr>
        </p:nvGraphicFramePr>
        <p:xfrm>
          <a:off x="5178425" y="5589588"/>
          <a:ext cx="2838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" name="Equation" r:id="rId13" imgW="1892160" imgH="393480" progId="Equation.3">
                  <p:embed/>
                </p:oleObj>
              </mc:Choice>
              <mc:Fallback>
                <p:oleObj name="Equation" r:id="rId13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589588"/>
                        <a:ext cx="28384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5124451" y="5548883"/>
            <a:ext cx="2903934" cy="6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114300" y="3429000"/>
            <a:ext cx="89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1-1</a:t>
            </a:r>
            <a:r>
              <a:rPr lang="en-US" sz="2000" dirty="0" smtClean="0"/>
              <a:t>: Find gain and phase of the following transfer function for </a:t>
            </a:r>
            <a:r>
              <a:rPr lang="en-US" sz="2000" dirty="0" smtClean="0">
                <a:sym typeface="Symbol"/>
              </a:rPr>
              <a:t> = 4 rad/s</a:t>
            </a:r>
            <a:r>
              <a:rPr lang="en-US" sz="2000" dirty="0" smtClean="0"/>
              <a:t> 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6258798"/>
            <a:ext cx="7114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(A brief review is given in Appendix 1B on basic calculations using complex numbers)</a:t>
            </a:r>
            <a:endParaRPr lang="en-SG" sz="16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2891880" y="912960"/>
              <a:ext cx="6086880" cy="5333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1080" y="902520"/>
                <a:ext cx="6114600" cy="53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68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For sinusoidal input, the steady-state output of a linear system G(s) can be found without using the Laplace transform approach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Instead, the gain and phase of G(s) for the frequency of the input sinusoid is used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73449"/>
              </p:ext>
            </p:extLst>
          </p:nvPr>
        </p:nvGraphicFramePr>
        <p:xfrm>
          <a:off x="1043608" y="5589240"/>
          <a:ext cx="2778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Equation" r:id="rId3" imgW="2222280" imgH="393480" progId="Equation.3">
                  <p:embed/>
                </p:oleObj>
              </mc:Choice>
              <mc:Fallback>
                <p:oleObj name="Equation" r:id="rId3" imgW="222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589240"/>
                        <a:ext cx="27781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34853"/>
              </p:ext>
            </p:extLst>
          </p:nvPr>
        </p:nvGraphicFramePr>
        <p:xfrm>
          <a:off x="3655938" y="3068960"/>
          <a:ext cx="1708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Equation" r:id="rId5" imgW="1143000" imgH="393480" progId="Equation.3">
                  <p:embed/>
                </p:oleObj>
              </mc:Choice>
              <mc:Fallback>
                <p:oleObj name="Equation" r:id="rId5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938" y="3068960"/>
                        <a:ext cx="1708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3003"/>
              </p:ext>
            </p:extLst>
          </p:nvPr>
        </p:nvGraphicFramePr>
        <p:xfrm>
          <a:off x="971600" y="4221088"/>
          <a:ext cx="3190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Equation" r:id="rId7" imgW="2552400" imgH="419040" progId="Equation.3">
                  <p:embed/>
                </p:oleObj>
              </mc:Choice>
              <mc:Fallback>
                <p:oleObj name="Equation" r:id="rId7" imgW="255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3190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12372"/>
              </p:ext>
            </p:extLst>
          </p:nvPr>
        </p:nvGraphicFramePr>
        <p:xfrm>
          <a:off x="971600" y="4869160"/>
          <a:ext cx="24907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Equation" r:id="rId9" imgW="1993680" imgH="419040" progId="Equation.3">
                  <p:embed/>
                </p:oleObj>
              </mc:Choice>
              <mc:Fallback>
                <p:oleObj name="Equation" r:id="rId9" imgW="1993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69160"/>
                        <a:ext cx="24907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71399"/>
              </p:ext>
            </p:extLst>
          </p:nvPr>
        </p:nvGraphicFramePr>
        <p:xfrm>
          <a:off x="5713040" y="5013176"/>
          <a:ext cx="281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Equation" r:id="rId11" imgW="1879560" imgH="660240" progId="Equation.3">
                  <p:embed/>
                </p:oleObj>
              </mc:Choice>
              <mc:Fallback>
                <p:oleObj name="Equation" r:id="rId11" imgW="1879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040" y="5013176"/>
                        <a:ext cx="2819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4300" y="2348880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1-2</a:t>
            </a:r>
            <a:r>
              <a:rPr lang="en-US" sz="2000" dirty="0" smtClean="0"/>
              <a:t>: Find the output signal in the steady-state of the following transfer function if the input is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2sin(2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3657218"/>
            <a:ext cx="902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Frequency of the input is </a:t>
            </a:r>
            <a:r>
              <a:rPr lang="en-US" sz="2000" dirty="0" smtClean="0">
                <a:sym typeface="Symbol"/>
              </a:rPr>
              <a:t>=2 rad/s. Find gain and phase of G(s) for =2.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6646320" y="1791000"/>
              <a:ext cx="1667160" cy="425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5880" y="1775520"/>
                <a:ext cx="168732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4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Frequency Response of Delay</a:t>
            </a:r>
          </a:p>
        </p:txBody>
      </p:sp>
      <p:sp>
        <p:nvSpPr>
          <p:cNvPr id="2" name="Rectangle 1"/>
          <p:cNvSpPr/>
          <p:nvPr/>
        </p:nvSpPr>
        <p:spPr>
          <a:xfrm>
            <a:off x="926398" y="1260049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278326" y="1512077"/>
            <a:ext cx="648072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ight Arrow 15"/>
          <p:cNvSpPr/>
          <p:nvPr/>
        </p:nvSpPr>
        <p:spPr>
          <a:xfrm>
            <a:off x="1934510" y="1512077"/>
            <a:ext cx="648072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921065" y="140671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50" y="1908121"/>
            <a:ext cx="198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Element causing delay of 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 seconds</a:t>
            </a:r>
            <a:endParaRPr lang="en-SG" sz="16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81187"/>
              </p:ext>
            </p:extLst>
          </p:nvPr>
        </p:nvGraphicFramePr>
        <p:xfrm>
          <a:off x="2082180" y="1169177"/>
          <a:ext cx="140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1" name="Equation" r:id="rId3" imgW="939600" imgH="228600" progId="Equation.3">
                  <p:embed/>
                </p:oleObj>
              </mc:Choice>
              <mc:Fallback>
                <p:oleObj name="Equation" r:id="rId3" imgW="93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180" y="1169177"/>
                        <a:ext cx="1409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24555"/>
              </p:ext>
            </p:extLst>
          </p:nvPr>
        </p:nvGraphicFramePr>
        <p:xfrm>
          <a:off x="284800" y="1254319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2" name="Equation" r:id="rId5" imgW="279360" imgH="203040" progId="Equation.3">
                  <p:embed/>
                </p:oleObj>
              </mc:Choice>
              <mc:Fallback>
                <p:oleObj name="Equation" r:id="rId5" imgW="279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00" y="1254319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19789"/>
              </p:ext>
            </p:extLst>
          </p:nvPr>
        </p:nvGraphicFramePr>
        <p:xfrm>
          <a:off x="5508104" y="1194014"/>
          <a:ext cx="1562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3" name="Equation" r:id="rId7" imgW="1041120" imgH="291960" progId="Equation.3">
                  <p:embed/>
                </p:oleObj>
              </mc:Choice>
              <mc:Fallback>
                <p:oleObj name="Equation" r:id="rId7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94014"/>
                        <a:ext cx="1562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08528"/>
              </p:ext>
            </p:extLst>
          </p:nvPr>
        </p:nvGraphicFramePr>
        <p:xfrm>
          <a:off x="5147270" y="1963688"/>
          <a:ext cx="2305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4" name="Equation" r:id="rId9" imgW="1536480" imgH="304560" progId="Equation.3">
                  <p:embed/>
                </p:oleObj>
              </mc:Choice>
              <mc:Fallback>
                <p:oleObj name="Equation" r:id="rId9" imgW="1536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270" y="1963688"/>
                        <a:ext cx="2305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4300" y="2852936"/>
            <a:ext cx="506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Transfer function of the delay element,</a:t>
            </a:r>
            <a:endParaRPr lang="en-SG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277776"/>
              </p:ext>
            </p:extLst>
          </p:nvPr>
        </p:nvGraphicFramePr>
        <p:xfrm>
          <a:off x="5184390" y="2708920"/>
          <a:ext cx="31813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5" name="Equation" r:id="rId11" imgW="2120760" imgH="444240" progId="Equation.3">
                  <p:embed/>
                </p:oleObj>
              </mc:Choice>
              <mc:Fallback>
                <p:oleObj name="Equation" r:id="rId11" imgW="21207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390" y="2708920"/>
                        <a:ext cx="31813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94671"/>
              </p:ext>
            </p:extLst>
          </p:nvPr>
        </p:nvGraphicFramePr>
        <p:xfrm>
          <a:off x="3301752" y="3645024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6" name="Equation" r:id="rId13" imgW="1117440" imgH="253800" progId="Equation.3">
                  <p:embed/>
                </p:oleObj>
              </mc:Choice>
              <mc:Fallback>
                <p:oleObj name="Equation" r:id="rId13" imgW="111744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752" y="3645024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4" y="3604954"/>
            <a:ext cx="461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Frequency response,</a:t>
            </a:r>
            <a:endParaRPr lang="en-SG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5" y="5661248"/>
            <a:ext cx="893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Delay operation does not change the amplitude but the output sine wave is phase shifted by </a:t>
            </a:r>
            <a:r>
              <a:rPr lang="en-US" sz="2000" i="1" dirty="0" smtClean="0"/>
              <a:t>-</a:t>
            </a:r>
            <a:r>
              <a:rPr lang="en-US" sz="2000" i="1" dirty="0" smtClean="0">
                <a:sym typeface="Symbol"/>
              </a:rPr>
              <a:t>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sz="2000" i="1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rad/s</a:t>
            </a:r>
            <a:r>
              <a:rPr lang="en-US" sz="2000" dirty="0" smtClean="0"/>
              <a:t> with respect to the input sine wave</a:t>
            </a:r>
            <a:endParaRPr lang="en-SG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35640"/>
              </p:ext>
            </p:extLst>
          </p:nvPr>
        </p:nvGraphicFramePr>
        <p:xfrm>
          <a:off x="3326507" y="4149080"/>
          <a:ext cx="3067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7" name="Equation" r:id="rId15" imgW="2044440" imgH="241200" progId="Equation.3">
                  <p:embed/>
                </p:oleObj>
              </mc:Choice>
              <mc:Fallback>
                <p:oleObj name="Equation" r:id="rId15" imgW="20444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507" y="4149080"/>
                        <a:ext cx="30670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886064"/>
              </p:ext>
            </p:extLst>
          </p:nvPr>
        </p:nvGraphicFramePr>
        <p:xfrm>
          <a:off x="3344863" y="4717132"/>
          <a:ext cx="228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8" name="Equation" r:id="rId17" imgW="1523880" imgH="533160" progId="Equation.3">
                  <p:embed/>
                </p:oleObj>
              </mc:Choice>
              <mc:Fallback>
                <p:oleObj name="Equation" r:id="rId17" imgW="152388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4717132"/>
                        <a:ext cx="228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382680" y="120960"/>
              <a:ext cx="8638920" cy="5253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4040" y="108000"/>
                <a:ext cx="8661960" cy="52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4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System: Block Diagram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58" y="764704"/>
            <a:ext cx="4965622" cy="18792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9075" y="3239688"/>
            <a:ext cx="8817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680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Y(s):	Laplace transform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 physical variable to be controlled</a:t>
            </a:r>
          </a:p>
          <a:p>
            <a:pPr indent="-4680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	Physical process + Actuation mechanism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</a:p>
          <a:p>
            <a:pPr indent="-4680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	Controller</a:t>
            </a:r>
          </a:p>
          <a:p>
            <a:pPr indent="-4680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H(s):	Any dynamics involved in the feedback mechanism</a:t>
            </a:r>
          </a:p>
          <a:p>
            <a:pPr indent="-4680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N(s):	Laplace transform of output disturbance or sensor noise</a:t>
            </a:r>
          </a:p>
          <a:p>
            <a:pPr indent="-4680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U(s):	Laplace transform of input to the plant</a:t>
            </a:r>
          </a:p>
          <a:p>
            <a:pPr indent="-4680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(s):	Laplace transform of input disturbance</a:t>
            </a:r>
          </a:p>
          <a:p>
            <a:pPr indent="-4680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R(s):	Laplace transform of reference signal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94928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Everything is given or known except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en-US" dirty="0" smtClean="0"/>
              <a:t>, which we need to design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5725" y="2658398"/>
            <a:ext cx="9001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Block diagram of a typical feedback control system</a:t>
            </a:r>
            <a:endParaRPr lang="en-SG" sz="1600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90400" y="904680"/>
              <a:ext cx="945720" cy="104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0320" y="897120"/>
                <a:ext cx="963720" cy="10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56430"/>
            <a:ext cx="5657850" cy="19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343539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Feedback signal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379543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</a:t>
            </a:r>
            <a:endParaRPr lang="en-SG" sz="12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31174"/>
              </p:ext>
            </p:extLst>
          </p:nvPr>
        </p:nvGraphicFramePr>
        <p:xfrm>
          <a:off x="6592888" y="3104470"/>
          <a:ext cx="199548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663560" imgH="1536480" progId="Equation.3">
                  <p:embed/>
                </p:oleObj>
              </mc:Choice>
              <mc:Fallback>
                <p:oleObj name="Equation" r:id="rId4" imgW="1663560" imgH="1536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104470"/>
                        <a:ext cx="1995487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System: Controller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In most cases, controller is implemented as an electrical system, for example,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An analog circuit involving Op-Amp, resistor, capacitor etc.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A digital circuit involving a processor, DAC, ADC etc.</a:t>
            </a:r>
            <a:endParaRPr lang="en-SG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2247255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Controller Implemented using Op-Amp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5725" y="5301208"/>
            <a:ext cx="89535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Assuming that we know how to physically realize the controller, the objective in the study of feedback control system is to find the values of controller parameters, e.g., </a:t>
            </a:r>
            <a:r>
              <a:rPr lang="en-US" sz="20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K</a:t>
            </a:r>
            <a:r>
              <a:rPr lang="en-US" sz="2000" baseline="-250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20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K</a:t>
            </a:r>
            <a:r>
              <a:rPr lang="en-US" sz="2000" baseline="-250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for P+I controller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2975" y="4731534"/>
            <a:ext cx="4199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CC"/>
                </a:solidFill>
              </a:rPr>
              <a:t>PI Controller Implemented using Op-Amp Circuit</a:t>
            </a:r>
            <a:endParaRPr lang="en-SG" sz="16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7341120" y="4918320"/>
              <a:ext cx="555120" cy="35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0680" y="4905360"/>
                <a:ext cx="569160" cy="3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4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System: Controller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Controller Implemented in a Processor </a:t>
            </a:r>
            <a:r>
              <a:rPr lang="en-US" sz="2400" b="1" dirty="0" smtClean="0">
                <a:latin typeface="+mj-lt"/>
                <a:cs typeface="Arial" panose="020B0604020202020204" pitchFamily="34" charset="0"/>
                <a:sym typeface="Symbol"/>
              </a:rPr>
              <a:t> Digital Implementation</a:t>
            </a:r>
            <a:endParaRPr lang="en-US" sz="2400" b="1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539996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43808" y="197731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Analog-to-Digital Converter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7867" y="198037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Digital-to-Analog Converter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2636912"/>
            <a:ext cx="6909264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previous_error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integral = 0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= reference – 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measured_value</a:t>
            </a:r>
            <a:endParaRPr lang="en-US" sz="16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integral = integral + error*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endParaRPr lang="en-US" sz="16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derivative = (error – previous error)/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endParaRPr lang="en-US" sz="16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*error + Ki*integral + 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*derivative</a:t>
            </a: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previous_error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error</a:t>
            </a: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(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SG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6" y="5184126"/>
            <a:ext cx="900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3CC"/>
                </a:solidFill>
              </a:rPr>
              <a:t>Pseudocode of a PID controller</a:t>
            </a:r>
            <a:endParaRPr lang="en-SG" sz="1600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" y="5581689"/>
            <a:ext cx="89535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Digital controller introduces delay in the feedback system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Delay is equal to the sum of the time required by the processor to compute control signal, conversion time of ADC, and conversion time of DAC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2440" y="979200"/>
              <a:ext cx="6939000" cy="4633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0" y="974880"/>
                <a:ext cx="6958440" cy="46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4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System: Things to Know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Study of feedback system involves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Analysis of closed loop (CL) stability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CL stability is what we are concerned about; open loop may be stable or unstable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Steady-state error analysis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Transient response analysis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Controller design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4355976" y="1988840"/>
            <a:ext cx="288032" cy="792088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4644008" y="2195572"/>
            <a:ext cx="33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Performance of feedback system</a:t>
            </a:r>
            <a:endParaRPr lang="en-SG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3" y="3356992"/>
            <a:ext cx="8931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Laplace Transform based methods -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Stability: Routh-Hurwitz criterion or root locus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Steady-state error (for step, ramp </a:t>
            </a:r>
            <a:r>
              <a:rPr lang="en-US" sz="2400" dirty="0" err="1" smtClean="0">
                <a:latin typeface="+mj-lt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): system type and error constant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Transient response: rise time, overshoot, settling time etc. for step input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Controller: three-term controller (P+I+D)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250" y="6165304"/>
            <a:ext cx="898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The 2</a:t>
            </a:r>
            <a:r>
              <a:rPr lang="en-US" sz="2000" baseline="30000" dirty="0" smtClean="0">
                <a:solidFill>
                  <a:srgbClr val="0033CC"/>
                </a:solidFill>
              </a:rPr>
              <a:t>nd</a:t>
            </a:r>
            <a:r>
              <a:rPr lang="en-US" sz="2000" dirty="0" smtClean="0">
                <a:solidFill>
                  <a:srgbClr val="0033CC"/>
                </a:solidFill>
              </a:rPr>
              <a:t>-part of EE3331 explores the frequency-domain methods</a:t>
            </a:r>
            <a:endParaRPr lang="en-SG" sz="20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76120" y="3454200"/>
              <a:ext cx="7308000" cy="185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120" y="3450960"/>
                <a:ext cx="7320600" cy="18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What is frequency response?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Steady-state response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of a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linear system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subject to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sinusoidal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3" y="3140968"/>
            <a:ext cx="893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You can use Laplace Transform based method to find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826" y="1988840"/>
            <a:ext cx="144016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4021722" y="2132856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G(S)</a:t>
            </a:r>
            <a:endParaRPr lang="en-SG" sz="2000" b="1" dirty="0"/>
          </a:p>
        </p:txBody>
      </p:sp>
      <p:sp>
        <p:nvSpPr>
          <p:cNvPr id="14" name="Right Arrow 13"/>
          <p:cNvSpPr/>
          <p:nvPr/>
        </p:nvSpPr>
        <p:spPr>
          <a:xfrm>
            <a:off x="2924746" y="2312876"/>
            <a:ext cx="72008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Arrow 14"/>
          <p:cNvSpPr/>
          <p:nvPr/>
        </p:nvSpPr>
        <p:spPr>
          <a:xfrm>
            <a:off x="5084986" y="2307906"/>
            <a:ext cx="72008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685"/>
              </p:ext>
            </p:extLst>
          </p:nvPr>
        </p:nvGraphicFramePr>
        <p:xfrm>
          <a:off x="1946226" y="2565686"/>
          <a:ext cx="151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" name="Equation" r:id="rId3" imgW="1015920" imgH="203040" progId="Equation.3">
                  <p:embed/>
                </p:oleObj>
              </mc:Choice>
              <mc:Fallback>
                <p:oleObj name="Equation" r:id="rId3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26" y="2565686"/>
                        <a:ext cx="151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01169"/>
              </p:ext>
            </p:extLst>
          </p:nvPr>
        </p:nvGraphicFramePr>
        <p:xfrm>
          <a:off x="5416426" y="2600908"/>
          <a:ext cx="18605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Equation" r:id="rId5" imgW="1244520" imgH="228600" progId="Equation.3">
                  <p:embed/>
                </p:oleObj>
              </mc:Choice>
              <mc:Fallback>
                <p:oleObj name="Equation" r:id="rId5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426" y="2600908"/>
                        <a:ext cx="18605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44826" y="25656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system</a:t>
            </a: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769682"/>
              </p:ext>
            </p:extLst>
          </p:nvPr>
        </p:nvGraphicFramePr>
        <p:xfrm>
          <a:off x="887413" y="4277766"/>
          <a:ext cx="37147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Equation" r:id="rId7" imgW="2476440" imgH="393480" progId="Equation.3">
                  <p:embed/>
                </p:oleObj>
              </mc:Choice>
              <mc:Fallback>
                <p:oleObj name="Equation" r:id="rId7" imgW="24764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277766"/>
                        <a:ext cx="37147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40888"/>
              </p:ext>
            </p:extLst>
          </p:nvPr>
        </p:nvGraphicFramePr>
        <p:xfrm>
          <a:off x="3052763" y="5069929"/>
          <a:ext cx="1598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9" imgW="1066680" imgH="203040" progId="Equation.3">
                  <p:embed/>
                </p:oleObj>
              </mc:Choice>
              <mc:Fallback>
                <p:oleObj name="Equation" r:id="rId9" imgW="10666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069929"/>
                        <a:ext cx="15986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97817"/>
              </p:ext>
            </p:extLst>
          </p:nvPr>
        </p:nvGraphicFramePr>
        <p:xfrm>
          <a:off x="3059113" y="5501729"/>
          <a:ext cx="3962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11" imgW="2641320" imgH="444240" progId="Equation.3">
                  <p:embed/>
                </p:oleObj>
              </mc:Choice>
              <mc:Fallback>
                <p:oleObj name="Equation" r:id="rId11" imgW="26413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01729"/>
                        <a:ext cx="3962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7544" y="615601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Next step: use partial fraction decomposition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3" y="3789040"/>
            <a:ext cx="893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Step 1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Take Laplace Transform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and then find Y(s)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2789280" y="1713960"/>
              <a:ext cx="5838840" cy="4482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1000" y="1701000"/>
                <a:ext cx="5851440" cy="44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4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Step 2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Partial Fraction Decomposition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3" y="3369186"/>
            <a:ext cx="89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Note: For each individual fraction, the denominator is either a pole of G(s) or a pole of U(s)</a:t>
            </a:r>
            <a:endParaRPr lang="en-US" b="1" dirty="0" smtClean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57552"/>
              </p:ext>
            </p:extLst>
          </p:nvPr>
        </p:nvGraphicFramePr>
        <p:xfrm>
          <a:off x="2590800" y="1109241"/>
          <a:ext cx="3962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3" imgW="2641320" imgH="444240" progId="Equation.3">
                  <p:embed/>
                </p:oleObj>
              </mc:Choice>
              <mc:Fallback>
                <p:oleObj name="Equation" r:id="rId3" imgW="26413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09241"/>
                        <a:ext cx="3962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9144"/>
              </p:ext>
            </p:extLst>
          </p:nvPr>
        </p:nvGraphicFramePr>
        <p:xfrm>
          <a:off x="2555875" y="1916832"/>
          <a:ext cx="38290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5" imgW="2552400" imgH="431640" progId="Equation.3">
                  <p:embed/>
                </p:oleObj>
              </mc:Choice>
              <mc:Fallback>
                <p:oleObj name="Equation" r:id="rId5" imgW="25524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16832"/>
                        <a:ext cx="38290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52326"/>
              </p:ext>
            </p:extLst>
          </p:nvPr>
        </p:nvGraphicFramePr>
        <p:xfrm>
          <a:off x="2516188" y="2712467"/>
          <a:ext cx="52959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7" imgW="3530520" imgH="431640" progId="Equation.3">
                  <p:embed/>
                </p:oleObj>
              </mc:Choice>
              <mc:Fallback>
                <p:oleObj name="Equation" r:id="rId7" imgW="3530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712467"/>
                        <a:ext cx="52959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503" y="4191471"/>
            <a:ext cx="893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Step 3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Take Inverse Laplace Transform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Y(s)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expressed as sum of partial fractions in step 2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5761"/>
              </p:ext>
            </p:extLst>
          </p:nvPr>
        </p:nvGraphicFramePr>
        <p:xfrm>
          <a:off x="2592288" y="4780756"/>
          <a:ext cx="457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9" imgW="3047760" imgH="634680" progId="Equation.3">
                  <p:embed/>
                </p:oleObj>
              </mc:Choice>
              <mc:Fallback>
                <p:oleObj name="Equation" r:id="rId9" imgW="304776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4780756"/>
                        <a:ext cx="457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7503" y="583720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Poles of G(s) contribute to </a:t>
            </a:r>
            <a:r>
              <a:rPr lang="en-US" sz="20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33CC"/>
                </a:solidFill>
              </a:rPr>
              <a:t> and poles of U(s) contribute to </a:t>
            </a:r>
            <a:r>
              <a:rPr lang="en-US" sz="2000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75" y="623731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Zeros affect the values of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, ….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tc.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3260160" y="1163880"/>
              <a:ext cx="5686560" cy="4113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1160" y="1149840"/>
                <a:ext cx="5707080" cy="41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4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  <p:bldP spid="2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3" y="171300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For stable G(s),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56380"/>
              </p:ext>
            </p:extLst>
          </p:nvPr>
        </p:nvGraphicFramePr>
        <p:xfrm>
          <a:off x="2592288" y="676300"/>
          <a:ext cx="457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4" name="Equation" r:id="rId3" imgW="3047760" imgH="634680" progId="Equation.3">
                  <p:embed/>
                </p:oleObj>
              </mc:Choice>
              <mc:Fallback>
                <p:oleObj name="Equation" r:id="rId3" imgW="30477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676300"/>
                        <a:ext cx="457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04673"/>
              </p:ext>
            </p:extLst>
          </p:nvPr>
        </p:nvGraphicFramePr>
        <p:xfrm>
          <a:off x="2771800" y="1988840"/>
          <a:ext cx="413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5" name="Equation" r:id="rId5" imgW="2755800" imgH="253800" progId="Equation.3">
                  <p:embed/>
                </p:oleObj>
              </mc:Choice>
              <mc:Fallback>
                <p:oleObj name="Equation" r:id="rId5" imgW="27558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413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7503" y="2564904"/>
            <a:ext cx="893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So the steady-state response for sinusoidal input is,</a:t>
            </a:r>
            <a:endParaRPr lang="en-SG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97877"/>
              </p:ext>
            </p:extLst>
          </p:nvPr>
        </p:nvGraphicFramePr>
        <p:xfrm>
          <a:off x="2627784" y="3068960"/>
          <a:ext cx="2743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6" name="Equation" r:id="rId7" imgW="1828800" imgH="393480" progId="Equation.3">
                  <p:embed/>
                </p:oleObj>
              </mc:Choice>
              <mc:Fallback>
                <p:oleObj name="Equation" r:id="rId7" imgW="1828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68960"/>
                        <a:ext cx="2743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504" y="371703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Compare this with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413697"/>
              </p:ext>
            </p:extLst>
          </p:nvPr>
        </p:nvGraphicFramePr>
        <p:xfrm>
          <a:off x="2771800" y="3789040"/>
          <a:ext cx="426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Equation" r:id="rId9" imgW="2844720" imgH="203040" progId="Equation.3">
                  <p:embed/>
                </p:oleObj>
              </mc:Choice>
              <mc:Fallback>
                <p:oleObj name="Equation" r:id="rId9" imgW="28447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89040"/>
                        <a:ext cx="426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1723"/>
              </p:ext>
            </p:extLst>
          </p:nvPr>
        </p:nvGraphicFramePr>
        <p:xfrm>
          <a:off x="2794620" y="4221088"/>
          <a:ext cx="2857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8" name="Equation" r:id="rId11" imgW="1904760" imgH="393480" progId="Equation.3">
                  <p:embed/>
                </p:oleObj>
              </mc:Choice>
              <mc:Fallback>
                <p:oleObj name="Equation" r:id="rId11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620" y="4221088"/>
                        <a:ext cx="2857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34734"/>
              </p:ext>
            </p:extLst>
          </p:nvPr>
        </p:nvGraphicFramePr>
        <p:xfrm>
          <a:off x="2843808" y="4869160"/>
          <a:ext cx="3067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Equation" r:id="rId13" imgW="2044440" imgH="469800" progId="Equation.3">
                  <p:embed/>
                </p:oleObj>
              </mc:Choice>
              <mc:Fallback>
                <p:oleObj name="Equation" r:id="rId13" imgW="2044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869160"/>
                        <a:ext cx="30670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1492"/>
              </p:ext>
            </p:extLst>
          </p:nvPr>
        </p:nvGraphicFramePr>
        <p:xfrm>
          <a:off x="3491880" y="5976292"/>
          <a:ext cx="1962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Equation" r:id="rId15" imgW="1307880" imgH="228600" progId="Equation.3">
                  <p:embed/>
                </p:oleObj>
              </mc:Choice>
              <mc:Fallback>
                <p:oleObj name="Equation" r:id="rId15" imgW="13078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976292"/>
                        <a:ext cx="1962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7504" y="5487615"/>
            <a:ext cx="893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Therefore,</a:t>
            </a:r>
            <a:endParaRPr lang="en-SG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/>
              <p14:cNvContentPartPr/>
              <p14:nvPr/>
            </p14:nvContentPartPr>
            <p14:xfrm>
              <a:off x="350640" y="771840"/>
              <a:ext cx="8753400" cy="557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8760" y="761760"/>
                <a:ext cx="8781480" cy="55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Response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Gain and Phase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3759423"/>
            <a:ext cx="451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Gain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of the linear system G(s):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4826" y="1033872"/>
            <a:ext cx="144016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4021722" y="117788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G(s)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924746" y="1357908"/>
            <a:ext cx="72008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Arrow 14"/>
          <p:cNvSpPr/>
          <p:nvPr/>
        </p:nvSpPr>
        <p:spPr>
          <a:xfrm>
            <a:off x="5084986" y="1352938"/>
            <a:ext cx="72008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86081"/>
              </p:ext>
            </p:extLst>
          </p:nvPr>
        </p:nvGraphicFramePr>
        <p:xfrm>
          <a:off x="1946226" y="1610718"/>
          <a:ext cx="151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7" name="Equation" r:id="rId3" imgW="1015920" imgH="203040" progId="Equation.3">
                  <p:embed/>
                </p:oleObj>
              </mc:Choice>
              <mc:Fallback>
                <p:oleObj name="Equation" r:id="rId3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26" y="1610718"/>
                        <a:ext cx="151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13395"/>
              </p:ext>
            </p:extLst>
          </p:nvPr>
        </p:nvGraphicFramePr>
        <p:xfrm>
          <a:off x="5928568" y="1645940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8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568" y="1645940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44826" y="161071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system</a:t>
            </a: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1302416"/>
            <a:ext cx="202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Steady-state response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872" y="134076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Sinusoidal input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3" y="2013808"/>
            <a:ext cx="8931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FF0000"/>
                </a:solidFill>
              </a:rPr>
              <a:t>Conclusion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For sinusoidal input, the steady-state response of linear system is also sinusoidal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Same frequency (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dirty="0" smtClean="0"/>
              <a:t>) at both input and output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Input and output signals differ in amplitude and phase</a:t>
            </a:r>
            <a:endParaRPr lang="en-SG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09468"/>
              </p:ext>
            </p:extLst>
          </p:nvPr>
        </p:nvGraphicFramePr>
        <p:xfrm>
          <a:off x="4499992" y="3717032"/>
          <a:ext cx="723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9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17032"/>
                        <a:ext cx="7239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7504" y="4335487"/>
            <a:ext cx="451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Phase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of the linear system G(s):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68546"/>
              </p:ext>
            </p:extLst>
          </p:nvPr>
        </p:nvGraphicFramePr>
        <p:xfrm>
          <a:off x="4644008" y="4420344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0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420344"/>
                        <a:ext cx="190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3" y="4830251"/>
            <a:ext cx="8931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Both gain and phase vary if frequency </a:t>
            </a:r>
            <a:r>
              <a:rPr lang="en-US" sz="2400" dirty="0" smtClean="0">
                <a:sym typeface="Symbol"/>
              </a:rPr>
              <a:t> is varied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ym typeface="Symbol"/>
              </a:rPr>
              <a:t>M() and () define the frequency response of a linear system</a:t>
            </a:r>
            <a:endParaRPr lang="en-SG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51781"/>
              </p:ext>
            </p:extLst>
          </p:nvPr>
        </p:nvGraphicFramePr>
        <p:xfrm>
          <a:off x="3017118" y="5733256"/>
          <a:ext cx="3067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1" name="Equation" r:id="rId11" imgW="2044440" imgH="469800" progId="Equation.3">
                  <p:embed/>
                </p:oleObj>
              </mc:Choice>
              <mc:Fallback>
                <p:oleObj name="Equation" r:id="rId11" imgW="20444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118" y="5733256"/>
                        <a:ext cx="30670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999720" y="79560"/>
              <a:ext cx="7988400" cy="5464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7840" y="69480"/>
                <a:ext cx="8011440" cy="54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7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8&quot; unique_id=&quot;36213&quot;&gt;&lt;/object&gt;&lt;object type=&quot;2&quot; unique_id=&quot;36214&quot;&gt;&lt;object type=&quot;3&quot; unique_id=&quot;36323&quot;&gt;&lt;property id=&quot;20148&quot; value=&quot;5&quot;/&gt;&lt;property id=&quot;20300&quot; value=&quot;Slide 3 - &amp;quot;Feedback System: Controller&amp;quot;&quot;/&gt;&lt;property id=&quot;20307&quot; value=&quot;260&quot;/&gt;&lt;/object&gt;&lt;object type=&quot;3&quot; unique_id=&quot;37327&quot;&gt;&lt;property id=&quot;20148&quot; value=&quot;5&quot;/&gt;&lt;property id=&quot;20300&quot; value=&quot;Slide 2 - &amp;quot;Feedback System: Block Diagram&amp;quot;&quot;/&gt;&lt;property id=&quot;20307&quot; value=&quot;285&quot;/&gt;&lt;/object&gt;&lt;object type=&quot;3&quot; unique_id=&quot;37328&quot;&gt;&lt;property id=&quot;20148&quot; value=&quot;5&quot;/&gt;&lt;property id=&quot;20300&quot; value=&quot;Slide 4 - &amp;quot;Feedback System: Controller&amp;quot;&quot;/&gt;&lt;property id=&quot;20307&quot; value=&quot;286&quot;/&gt;&lt;/object&gt;&lt;object type=&quot;3&quot; unique_id=&quot;37329&quot;&gt;&lt;property id=&quot;20148&quot; value=&quot;5&quot;/&gt;&lt;property id=&quot;20300&quot; value=&quot;Slide 5 - &amp;quot;Feedback System: Things to Know&amp;quot;&quot;/&gt;&lt;property id=&quot;20307&quot; value=&quot;287&quot;/&gt;&lt;/object&gt;&lt;object type=&quot;3&quot; unique_id=&quot;37330&quot;&gt;&lt;property id=&quot;20148&quot; value=&quot;5&quot;/&gt;&lt;property id=&quot;20300&quot; value=&quot;Slide 6 - &amp;quot;Frequency Response&amp;quot;&quot;/&gt;&lt;property id=&quot;20307&quot; value=&quot;288&quot;/&gt;&lt;/object&gt;&lt;object type=&quot;3&quot; unique_id=&quot;37331&quot;&gt;&lt;property id=&quot;20148&quot; value=&quot;5&quot;/&gt;&lt;property id=&quot;20300&quot; value=&quot;Slide 7 - &amp;quot;Frequency Response&amp;quot;&quot;/&gt;&lt;property id=&quot;20307&quot; value=&quot;289&quot;/&gt;&lt;/object&gt;&lt;object type=&quot;3&quot; unique_id=&quot;37332&quot;&gt;&lt;property id=&quot;20148&quot; value=&quot;5&quot;/&gt;&lt;property id=&quot;20300&quot; value=&quot;Slide 8 - &amp;quot;Frequency Response&amp;quot;&quot;/&gt;&lt;property id=&quot;20307&quot; value=&quot;290&quot;/&gt;&lt;/object&gt;&lt;object type=&quot;3&quot; unique_id=&quot;37333&quot;&gt;&lt;property id=&quot;20148&quot; value=&quot;5&quot;/&gt;&lt;property id=&quot;20300&quot; value=&quot;Slide 9 - &amp;quot;Frequency Response&amp;quot;&quot;/&gt;&lt;property id=&quot;20307&quot; value=&quot;291&quot;/&gt;&lt;/object&gt;&lt;object type=&quot;3&quot; unique_id=&quot;37334&quot;&gt;&lt;property id=&quot;20148&quot; value=&quot;5&quot;/&gt;&lt;property id=&quot;20300&quot; value=&quot;Slide 10 - &amp;quot;Frequency Response&amp;quot;&quot;/&gt;&lt;property id=&quot;20307&quot; value=&quot;292&quot;/&gt;&lt;/object&gt;&lt;object type=&quot;3&quot; unique_id=&quot;37335&quot;&gt;&lt;property id=&quot;20148&quot; value=&quot;5&quot;/&gt;&lt;property id=&quot;20300&quot; value=&quot;Slide 11 - &amp;quot;Frequency Response&amp;quot;&quot;/&gt;&lt;property id=&quot;20307&quot; value=&quot;293&quot;/&gt;&lt;/object&gt;&lt;object type=&quot;3&quot; unique_id=&quot;37336&quot;&gt;&lt;property id=&quot;20148&quot; value=&quot;5&quot;/&gt;&lt;property id=&quot;20300&quot; value=&quot;Slide 12 - &amp;quot;Frequency Response&amp;quot;&quot;/&gt;&lt;property id=&quot;20307&quot; value=&quot;294&quot;/&gt;&lt;/object&gt;&lt;object type=&quot;3&quot; unique_id=&quot;37337&quot;&gt;&lt;property id=&quot;20148&quot; value=&quot;5&quot;/&gt;&lt;property id=&quot;20300&quot; value=&quot;Slide 13 - &amp;quot;Frequency Response&amp;quot;&quot;/&gt;&lt;property id=&quot;20307&quot; value=&quot;295&quot;/&gt;&lt;/object&gt;&lt;object type=&quot;3&quot; unique_id=&quot;37411&quot;&gt;&lt;property id=&quot;20148&quot; value=&quot;5&quot;/&gt;&lt;property id=&quot;20300&quot; value=&quot;Slide 1 - &amp;quot;Chapter Learning Objectives&amp;quot;&quot;/&gt;&lt;property id=&quot;20307&quot; value=&quot;3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1023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Chapter Learning Objectives</vt:lpstr>
      <vt:lpstr>Feedback System: Block Diagram</vt:lpstr>
      <vt:lpstr>Feedback System: Controller</vt:lpstr>
      <vt:lpstr>Feedback System: Controller</vt:lpstr>
      <vt:lpstr>Feedback System: Things to Know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127</cp:revision>
  <cp:lastPrinted>2015-06-24T04:41:23Z</cp:lastPrinted>
  <dcterms:created xsi:type="dcterms:W3CDTF">2014-11-14T02:47:23Z</dcterms:created>
  <dcterms:modified xsi:type="dcterms:W3CDTF">2015-09-29T03:11:11Z</dcterms:modified>
</cp:coreProperties>
</file>