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332" r:id="rId2"/>
    <p:sldId id="333" r:id="rId3"/>
    <p:sldId id="334" r:id="rId4"/>
    <p:sldId id="335" r:id="rId5"/>
    <p:sldId id="337" r:id="rId6"/>
    <p:sldId id="338" r:id="rId7"/>
    <p:sldId id="341" r:id="rId8"/>
    <p:sldId id="342" r:id="rId9"/>
    <p:sldId id="343" r:id="rId10"/>
    <p:sldId id="344" r:id="rId11"/>
    <p:sldId id="345" r:id="rId12"/>
    <p:sldId id="346" r:id="rId13"/>
    <p:sldId id="348" r:id="rId14"/>
    <p:sldId id="349" r:id="rId15"/>
    <p:sldId id="393" r:id="rId16"/>
    <p:sldId id="352" r:id="rId17"/>
    <p:sldId id="353" r:id="rId18"/>
    <p:sldId id="354" r:id="rId19"/>
    <p:sldId id="355" r:id="rId20"/>
    <p:sldId id="356" r:id="rId21"/>
  </p:sldIdLst>
  <p:sldSz cx="9144000" cy="6858000" type="screen4x3"/>
  <p:notesSz cx="6724650" cy="9774238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45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11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1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10-01T02:20:41.14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13922 7189 7,'0'0'23,"0"0"-17,0 0 0,0 0 7,3 0 1,-3 0 5,0-4 2,0 4-6,0-4 1,0 0-6,0 4 1,0-3-6,0 0 2,8-5-1,-4 1 0,-4 3-1,0 0 1,0 4 0,0 0 1,0 4-2,0 3 2,0 5 0,0-6 0,0 2 1,0 7 1,0-4-3,4 11 2,-1 0-3,-3 1 1,4-2-3,-4 2 0,0-1-1,0-11 0,0 4-1,0-4 0,0 0-6,0-4 1,0-3-32,0 0-1,0-4-42,0 4-4,0-4 38</inkml:trace>
  <inkml:trace contextRef="#ctx0" brushRef="#br0" timeOffset="1432.2864">16333 7163 26,'4'0'48,"-4"0"1,0-4-35,0 4 1,0 0-9,0-3 1,0 3-5,0 0 1,0 0 0,0 0 1,0-4 4,0 4 0,0-4 4,0 1 2,0 3-2,-4 0 1,4-4-4,-4 1 0,4 3-6,-3 0 0,3 0-1,0 0 0,-4 7 3,4 4-1,-4 4 3,4-1 2,0 1-1,0-4 0,0 11-3,0-3 1,0-4-4,4 3 1,0-4-1,-4 1 0,3 4 1,-3-8 0,0-4 0,4 5 1,-4-2-2,0-2 1,0-1-4,0-3 1,0 0-13,0-4 1,0 0-33,0 3-2,0-3-40,0 8-4,-4-8 37</inkml:trace>
  <inkml:trace contextRef="#ctx0" brushRef="#br0" timeOffset="6841.368">18789 7208 11,'0'0'46,"0"0"1,0 0-24,0-4 0,0 0-6,0-3 1,0 3 1,0 4 1,0-4-3,0 0-1,0 0-6,0 1 0,0 0-4,0 3 1,0 0 0,0-8-1,0 8-1,0-4 1,0 4 2,0 0-1,0 0 1,0 0 0,0 12-1,0-9 1,0 4 1,0 5-1,0 10-1,0 3-1,0 5-4,0-1 1,0 1-2,0-8 0,0 0-17,0-3 1,0-8-88,0-7-9,0-4 11</inkml:trace>
  <inkml:trace contextRef="#ctx0" brushRef="#br0" timeOffset="8376.675">14100 7588 51,'0'0'65,"-4"-8"-1,0 5-47,1-1 1,3 4-11,0 0 0,0 0-4,0 15 0,0 3-2,3-3 2,8 0-2,8 2 0,-4-5 0,14-2 0,8-2 0,8-8 0,7 0-1,3 0 0,12-8 0,4-5 0,2-10 0,-6 8 1,-4 8-1,-8-1 0,-3 8 1,-4 0 1,-6 0-1,-9 0 1,0 0-2,1 12 0,-1 3-2,3 6-1,-2-3 0,3 1 0,7-11 1,-3-4-1,0-4 3,-4 0 2,8-19 0,-5-3 1,1-4-1,3 4 2,0 4-3,5-1 1,-1 16-1,0 3 0,0 0 0,8 18 0,-5 0-1,9-3 0,-1 10-1,-7-9 1,0-5 0,0-4 1,-11-7-5,-5 0 1,-5-14-72,-14-2-3,-9-5 5</inkml:trace>
  <inkml:trace contextRef="#ctx0" brushRef="#br0" timeOffset="9544.9085">16477 7577 41,'0'0'65,"0"0"-1,0 0-36,0 0 1,0 0-14,0 0 1,0 0-8,0 0-1,0 3-5,4 19 2,11-7-3,11 0 1,3 3-1,5-6 0,7-5-1,14-7 1,-7 0-1,8 0 1,0-16-1,6-5 1,-3-2-1,8 2 0,-3 2 0,-2 12 0,-3 7-2,1 0 1,-8 3-3,-8 12-1,0 14 2,-14-10 1,0 10 1,-8-6 1,4-5-1,0-10 1,0-5 0,3-3 0,1 0-1,3 0 1,4-7-1,8-15 1,3-1 1,0-2 1,7 6 0,8 5 1,-11 6-2,-4 8 2,-3 0-2,-1 11 0,-3 8 0,8-4 0,-12 2 0,14-1 1,-2-10-1,-1-6 1,4 0-12,-1-10-1,-2-16-71,-1 0-5,-19-10 13</inkml:trace>
  <inkml:trace contextRef="#ctx0" brushRef="#br0" timeOffset="12121.4238">13470 6336 45,'4'-8'66,"-4"-6"0,3-4-33,5-4-1,-4 11-10,3-1-1,-3 5-13,-1 3 2,-3 4-4,4 0 1,-4 4 2,0 18-1,0 12-3,0 17 1,-4 8-4,1 7 1,-1 5-8,4-1 1,0-14-23,0-9 0,11-13-21,7-20-2,9-10 25,-2-4 0,-2-29 48,-1-1 0,-3-6 15,-8-6-1,-1 13-8,-6 3 0,0 12-15,-4 10-1,0 4-10,-4 10 0,-7 17-3,0-2 1,8 5-1,3 3 0,0-4-1,11-6 0,11-5-2,-7-10 0,-1-8 0,-3-4 1,-7-18 1,3-4 1,-3-10 0,-4-2 1,0 13-1,0-9 0,12 12-2,-1 4 1,3 7-1,5 3 1,3 8 0,-4 0 0,5 0 4,-13 0 0,-10 4 1,0 7 0,0 3-3,0 4 0,0 1-1,0 11 1,0-8-1,0 12 0,0-6 0,8 2 0,0-4 2,-8-11 0,0 0 0,-4-4 1,-11-4-8,-11 0 0,0-7-40,4 4-2,-1-4-49,13 0-4,10-11 46</inkml:trace>
  <inkml:trace contextRef="#ctx0" brushRef="#br0" timeOffset="12761.5518">14044 6443 111,'-3'0'92,"-5"-4"-5,4 2-74,4 2 0,0 0-12,0 0 1,4 18 0,0 7 0,-4 5-1,0 3 0,4-4-1,-1 1 1,5-15 0,6-4 0,-3-7-2,-3-4 1,3 0-2,-4-8 0,8-10 1,-7-1 0,-1 8-2,-3 3 1,0 6 0,3 2 0,4 0 2,7 2 1,5 14-1,3 6 1,0-11 0,-1-4 1,-2-3 2,-9-4-1,-2-11-2,-9-19 0,-3-3-4,0-4-1,-3 8-17,-5 3-2,0 3-65,1 16-5,7 4 21</inkml:trace>
  <inkml:trace contextRef="#ctx0" brushRef="#br0" timeOffset="13003.6002">14466 6584 127,'0'0'104,"0"0"-6,0 0-76,0 0 2,0 0-12,0 15 0,0 3-6,8 8 0,-1 14-67,1 1 1,-1 7-53,-3-4-9,-4-11 68</inkml:trace>
  <inkml:trace contextRef="#ctx0" brushRef="#br0" timeOffset="14337.8669">15962 6639 110,'-3'0'87,"-1"0"-3,0 0-75,4-7 1,0-11-8,0-16 0,15-3 0,4-7 1,-1-8 5,-3 8 2,-4 3 3,-7 15 1,-4 8-6,0 12 1,-4 6-7,-3 0 1,-1 24-2,4 10 1,4 10-1,0 8 0,0-1-1,0-2 2,19-1-2,3-19 0,-7-3 1,8-16 0,-9-10 0,1 0 0,-4 0-1,4-18 0,-4-4 1,-4 3 1,1 5-1,-4 3 0,-4 3-2,0 8 0,0 0 0,3 12 0,1 3 0,4 3 1,-1-7 0,0 4 0,0-8 0,1-7 1,0 0-1,-1 0 1,4-7-1,-4-8 1,1 4-1,-5-4 1,-3 0-1,0-3 0,4 6-1,0 6 1,7 6-1,-11 0 0,8 0 0,-4 18 1,-1 8 0,-3-4 0,7 11 0,-3-4 0,-4-3 0,0 0 0,0 0 1,0-8 1,-14-6 0,6-2 0,-3-6-8,3-4 1,4 0-80,1 0-4,-1-4-20</inkml:trace>
  <inkml:trace contextRef="#ctx0" brushRef="#br0" timeOffset="15298.059">16474 6469 127,'0'-3'92,"0"-1"-7,0 0-79,0 4 1,0 0-5,0 0 2,7 4-3,1 10 0,2 9-1,1 3 0,5-4 0,-1-1 1,-5-2 1,-2 0 1,-1-11-1,1-5 1,-1-3-3,1 0 1,-4 0-1,2 0 0,9 0 0,-7-3 0,14-1-1,-7-4 1,0 5-1,4 3 0,-13 0 0,-2 0 1,0 3 2,-1 1 1,-3 0 1,0-4 1,0-8-3,0-18 0,4-3-6,0-8 1,-4-4-19,0 1 0,0 10-71,0 5-5,0 17 18</inkml:trace>
  <inkml:trace contextRef="#ctx0" brushRef="#br0" timeOffset="15603.12">16785 6558 63,'8'0'75,"6"0"-1,8 0-53,-3 0 0,10 0-15,-10 0 1,-8 0-4,-8 10 1,-3 9-1,0 11-1,-14-8 0,3 4 1,3-8 5,8-10 0,4-2-1,14-2 1,12-4-35,7 0-1,4-4-62,3-6-5,1-8 32</inkml:trace>
  <inkml:trace contextRef="#ctx0" brushRef="#br0" timeOffset="17450.4894">18470 6720 149,'-4'0'97,"4"0"-6,0 0-89,4-11 1,11-25-2,11-9 0,0-11 0,-4 1 1,-3 7 3,-5 4 0,-7 18 1,-3 4 2,-4 15-5,0 7 0,0 11-3,-4 22 1,1 15-1,-1 4 0,4-4-1,0 0 1,7-12-1,8-5 1,8-14 0,-5-10 0,8-7 0,-4 0 0,1-7 1,-5-4 0,-7 5 1,-4-2 1,-3 0-3,-4 1 0,0 7-3,0 0 2,0 0 0,0 0 0,4 4-1,4-1 1,6 5-2,1-8 1,4 0 1,-1 0-1,-7 0 4,0-11-1,-7-1 0,0 5 0,0 3-1,-4 1 0,7 3-1,-3 0 1,3 0 0,0 7 0,4 12 0,1 0 0,-5 5 0,-3 3 0,-4 6 1,0-15 0,-8 5 0,-10 2 0,6-7-6,2-6-1,-1-1-47,7-8-1,4-3-46,0-3-6,11-20 56</inkml:trace>
  <inkml:trace contextRef="#ctx0" brushRef="#br0" timeOffset="18002.5998">19214 6602 113,'0'-7'93,"0"-4"-3,0-1-72,0 2 2,0 2-14,-7 4 1,-1 4-5,1 0 0,0 18-1,7 9 0,0-2-1,0-6 1,0 3 0,7-4 0,4-10-1,8-4 0,-1-4-1,-3 0 1,0-4 0,-4-6 0,0-2 0,4 5 0,-4 3-1,0 4 1,0 0-1,4 0 1,-4 0 1,8 0 0,-12 4 1,0-4 0,1 0-1,-4-12 1,-4-6-3,0-11 1,0-12-12,0 4 1,0 7-65,-4 12-6,4 11-13</inkml:trace>
  <inkml:trace contextRef="#ctx0" brushRef="#br0" timeOffset="18386.6766">19529 6628 95,'8'0'85,"-1"0"-5,8 0-65,-4 4 0,-3 3-8,-1 0 0,-7 12-2,0-5 0,0-2-3,-7 10 1,-5-11-3,5 0 2,7 0-1,0 4 0,3-11 0,16 3 0,-4-7 0,3 3 1,-14 9 0,-4-1 0,0 11-11,-26 0-1,0 4-80,-7 7-6,-11 0 6</inkml:trace>
  <inkml:trace contextRef="#ctx0" brushRef="#br0" timeOffset="30676.134">17392 3233 71,'0'0'69,"15"-22"-3,11-22-53,15-12-3,11-22-1,3-18 0,1-3 1,-4-4 1,-19 18 3,-11 15 1,-18 22-5,-4 22 1,-15 15-8,-15 11 0,1 22-2,-8 29 0,7 8 0,8 14 1,3 6-1,12 9 0,7-3-1,0-4 0,22-14-1,8-16 1,3-17-1,12-19 0,-1-15 1,-7-4 0,0-25 3,-7-1 1,-12-7 7,-7 3 0,-11 10-2,0 4 2,0 9-10,-4 11 0,1 0-2,-1 19 0,4 2 0,0 6 1,4-1-7,3 7-1,5-15-16,-1 7-1,-1-13-3,5-8 0,8-4 16,6-11 0,-6-19 18,6 5 0,-6-5 19,-13-1-1,1 6-1,-3 7 0,-8-4-17,0 14 1,-11 1-7,0 4 0,0 3-2,3 0 0,1 10 0,7-2 0,0 7 1,7-8 1,12 0 0,3 2 0,-3-3 1,-5 6 0,-10 2 0,0 4 1,-4 1-1,0 11 0,0 6 0,0 8 1,0 5 0,0 10 1,-4 0-1,-7-1 1,-11 2-1,-4-1 1,0-15-13,0-4 1,8-24-88,14-10-8,4-6 6</inkml:trace>
  <inkml:trace contextRef="#ctx0" brushRef="#br0" timeOffset="31228.2444">18466 2931 177,'0'-5'109,"0"1"-5,0-5-100,0 9 1,0 6-4,0 20 0,0 15-1,0-1 0,0 0 0,0-6 0,8-1 0,3-15 0,0-7 0,7-6 0,-3-5 0,3-5 0,1-16 0,0 6 0,-1-11-1,-3 11 1,-4 8-1,4 7 1,0 0 0,7 7 0,-7 8 0,7 3 1,1-10 1,-5-4 0,-7-4 1,-3 0 0,-8-26-1,0-9 0,0-4-2,0-5 0,-8 3-28,4 9-1,0 12-79,1 17-10,-1 3 26</inkml:trace>
  <inkml:trace contextRef="#ctx0" brushRef="#br0" timeOffset="31580.3148">18911 3126 157,'3'0'105,"5"0"-9,7 0-89,3 0 2,-7 0-6,1 11 0,-12 7-2,0 19 2,0-4-3,-16 1 1,5-2-2,-7-17 1,7 8 0,11-16 0,0-3-1,22-4-1,8 0-37,14-11 0,0-8-64,12 0-9,-12-6 42</inkml:trace>
  <inkml:trace contextRef="#ctx0" brushRef="#br0" timeOffset="31765.3518">19392 3019 171,'0'0'115,"4"0"-6,-1-8-97,16 4 0,10-3-116,-2 3-5,13-6-15</inkml:trace>
  <inkml:trace contextRef="#ctx0" brushRef="#br0" timeOffset="32868.5724">20126 3026 165,'0'0'106,"4"0"-6,13-15-94,10-10 1,-5-24-5,8-10 0,-1-11-1,1-11 0,-8 0 3,-7 3 1,-7 12 4,-5 22 1,-3 18-6,0 22 1,0 4-6,-15 30 0,4 18 1,7 14 1,4 1-1,0-1 1,0 6-2,11-13 0,8-11-2,3-7 1,8-12 0,3-14 0,0-11 2,12 0 1,-8-29 4,-4 0 0,-7-5 4,-7 9 0,-12 2-5,-7 9 0,0 14-6,0 0 0,0 18 0,0 8 1,0 3 0,15 1 1,-4-8-1,4 5 0,-4-13-1,4-7 0,3 1-1,1-8 0,3-20 1,-3-1 0,-1-12 2,-7 3 1,-4 8-1,-3 4 1,0 4-1,3 2 0,-3 4 1,0 8 0,0 8 0,-4 13 0,0 6-1,4 2 0,-1 8 0,1 4 0,3 3 1,0-7 1,-7 3-2,0-6 2,-7 3-3,-11-3 0,-5-5-31,5-11-1,-1-11-81,12-7-9,7-4 29</inkml:trace>
  <inkml:trace contextRef="#ctx0" brushRef="#br0" timeOffset="33395.6778">21247 2646 185,'0'0'112,"0"-4"-6,-3 4-103,-4 8 0,0 21-3,3 12 0,0 10 0,4-2 1,0-2-1,0-10 0,0-8 1,8-17 0,2-8 1,5-4 1,-4-16-1,1-13 0,-2 0-2,1 6 1,1 5-3,3 7 1,-1 8-1,5 3 1,0 0 0,-1 14 1,12 4 0,-12-3 1,8-4 0,-4-11 1,-3 0 0,-4-7 1,-1-23 0,-7-9 1,1-17-1,-4 1 1,3-1-8,-7 8 1,0 23-38,0 5-2,-7 20-69,3 0-9,4 20 38</inkml:trace>
  <inkml:trace contextRef="#ctx0" brushRef="#br0" timeOffset="33645.7277">21703 2856 159,'0'0'118,"4"0"-8,0 4-78,3 11 0,-3 3-10,0 15 0,0 1-15,-4 2 2,0 10-38,-4-7 1,-8 6-102,-6-16-8,-4 1 20</inkml:trace>
  <inkml:trace contextRef="#ctx0" brushRef="#br0" timeOffset="34197.8382">22403 2653 170,'0'0'118,"0"0"-7,0 0-93,4 0 0,19-3-18,6-1 1,4 0-32,1 4-1,6 0-81,-10 0-7,-15 4 24</inkml:trace>
  <inkml:trace contextRef="#ctx0" brushRef="#br0" timeOffset="34340.8668">22455 2802 151,'0'0'106,"0"0"-8,15 0-102,14 0 1,2 0-95,17 0-9,0-12 9</inkml:trace>
  <inkml:trace contextRef="#ctx0" brushRef="#br0" timeOffset="34844.9675">23281 2506 133,'0'-4'103,"0"4"-6,0-4-81,0 4 1,0 0-10,0-3-1,11-5 4,-4-3 0,5 4 4,3 0 0,-1-1 1,-6 5 0,-1-2-5,1 1 0,-5 4-3,1 0 0,-4 0-1,8 12 1,-5 6-4,8 12 1,-7 10-4,-4-2 0,0 13 0,0-6 0,0-1 0,0-3 0,-4-9-25,-3-9 1,0-5-69,3-7-3,-4-7-20,1-4-8</inkml:trace>
  <inkml:trace contextRef="#ctx0" brushRef="#br0" timeOffset="34996.998">23240 2860 98,'0'0'81,"0"0"-4,0 0-74,11 0 1,16-4-81,6-3-2,15-4-1</inkml:trace>
  <inkml:trace contextRef="#ctx0" brushRef="#br0" timeOffset="35165.0315">23630 2827 170,'0'0'117,"0"0"-7,0 0-96,0 0 0,0 0-48,3 0-2,0 4-76,-3-4-10,-3 0 36</inkml:trace>
  <inkml:trace contextRef="#ctx0" brushRef="#br0" timeOffset="36636.3258">18803 3934 137,'0'0'97,"0"0"-6,0 0-83,-7 0 1,0 22-6,-1 0 0,5 8-3,3-1 1,0 4-1,0-10 1,7 7 0,7-9 1,1-6 0,4-11 1,-1-4-1,-3-4 0,8-14-1,-9 0 1,-6-1-4,3 8 2,0 3-1,3 8 0,1 0 1,1 0 0,2 15 0,8 4 1,-4-9 2,0-10 1,-3 0 4,-5 0 1,-2-25-2,-5-5 1,-7-3-6,0 4 1,-7-9-13,-5 9 0,2 14-93,6 0-6,4 11 0</inkml:trace>
  <inkml:trace contextRef="#ctx0" brushRef="#br0" timeOffset="36981.3948">19299 4137 142,'8'0'97,"3"0"-6,8 0-86,3 0 1,0 0-4,-7 18 1,-12 5-1,-3 6 1,0 4-1,-14 7 0,-9-6 1,5 0 0,7-13 1,11-6 2,0-8-7,26-7 0,14 0-37,12-4 0,4-21-61,3 7-8,-3-12 38</inkml:trace>
  <inkml:trace contextRef="#ctx0" brushRef="#br0" timeOffset="37213.4412">19926 4041 161,'4'-4'114,"-1"1"-6,8-5-91,4 0 0,15 2-31,3 2 0,-4-4-96,-2 8-8,-9 0 12</inkml:trace>
  <inkml:trace contextRef="#ctx0" brushRef="#br0" timeOffset="37374.4733">19978 4155 137,'0'0'108,"0"4"-7,0-4-78,21 0 1,17 0-71,6 0 1,12-18-66,-4-8-7,-8-11 58</inkml:trace>
  <inkml:trace contextRef="#ctx0" brushRef="#br0" timeOffset="37965.5915">20970 3772 167,'4'-8'116,"-4"1"-8,4-8-91,3 12 1,-3 3-9,-1 0 0,1 7-4,-1 23 1,1 3-4,0 7 1,-4 12-12,0 7 0,4-3-63,3-5 0,5-14-45,-2-4-8,5-23 72</inkml:trace>
  <inkml:trace contextRef="#ctx0" brushRef="#br0" timeOffset="38316.6617">21307 3820 158,'0'-8'105,"0"5"-8,0 3-89,-4 0-1,-3 11-5,-1 18 1,1 9 0,7 5 0,0 9-1,7-12 0,12 5-1,4-19 0,2-4 0,1-18 1,0-4 0,0-23 1,-4-10 0,-3-18 1,-12-5-4,-7-3 1,-3 7-19,-31 4-1,4 19-87,-6 14-8,-12 15 13</inkml:trace>
  <inkml:trace contextRef="#ctx0" brushRef="#br0" timeOffset="39500.8986">21874 3823 159,'0'-3'107,"0"-5"-8,0 5-91,0 3 0,0 0-8,-4 14 2,4 16-2,0 6 0,0 5 0,0-7 0,4-5 0,7-10 1,7-13-1,1-6 0,-1 0-1,8-6-1,-4-17 2,4-2 0,-14-1-1,-1 14 1,-4 5-1,4 7 0,4 0 1,3 4 0,-3 11 0,15 7 0,-4-4 0,7-11 0,1-7 1,-1 0 0,-4-3 3,-10-19-1,-4-12 0,-11-5 1,-4-6-2,-4 0 0,-15 8-3,1 1 0,-4 13-30,10 5 3,12 14-77,0 4-7,12 0 25</inkml:trace>
  <inkml:trace contextRef="#ctx0" brushRef="#br0" timeOffset="39789.9564">22544 3923 194,'0'0'121,"0"0"-6,0 0-100,0 3 1,0 5-4,0 18 1,0 7-6,0 11 0,0 4-9,0 4 0,0-11-44,0-5 1,0-13-82,0-12-10,0-11 40</inkml:trace>
  <inkml:trace contextRef="#ctx0" brushRef="#br0" timeOffset="52686.5352">11789 17707 27,'0'0'35,"0"3"-15,0 1 2,-4-4-10,4 0 0,-4 0-4,4-7 2,0 0 1,-4 3 1,1 0-1,-5-3 1,1-8-7,-8 0 1,4 1-5,-8-5 0,-6 0 0,-5 5 0,-7 6 1,0-3-1,0 1 2,-4 2 0,-7 1 1,14-1-1,-6 1-3,7 3 1,3 4-1,4 0 0,-4 0 0,-3 19 1,-11-1 6,7 8 0,-8 7-1,0 0 2,1 8-7,15 3 1,-8 4 1,14 3 2,5 1 0,11 4 0,7-1-2,0 1-1,18 6-2,4 1 0,7-7 0,5-5 1,-1-17 0,4-9 0,8-3 0,3-11 1,15 8 1,-4-8 1,11-8 1,-3-3-1,-4 0-2,-3-14 0,-2-8-1,-2 7 1,0-12-1,-8 2 1,0-8 0,-7-11 0,-8-4 2,0 3 1,-17-18-1,-5 12 1,-8 3-2,-3-11 1,0 8-3,-18-1 1,-5 4-10,-14 10 1,-3-2-86,-8 10-5,-8 13 4</inkml:trace>
  <inkml:trace contextRef="#ctx0" brushRef="#br0" timeOffset="55351.068">14226 17677 23,'0'0'50,"-4"0"1,0 0-32,-4 0 1,8 0-6,-3 0-1,3 0 3,0 0 0,0 0-6,0 0 1,-11 0-7,0-11 2,-8 0-2,5 1 1,-1-2 0,7 1 0,-11-4 1,5 4 0,-5-4-3,0 4 2,2 4-5,-2-4 3,-3 4-2,-1-1 0,-2-3-1,-2 4 1,5 3-1,-11 4 0,-4 0 0,0 0 0,-7 0 0,-5 4 0,1 10 0,3 1 0,12 0-1,0-4 1,11 4-1,7 3 0,4 8-1,4-4 2,-1 12 0,-3-5 2,-4 0-1,1-6 1,-2 6 0,13 1 1,-1 3-1,4 7 0,0 2-2,0 1 1,4-2-2,7 4 1,8-5-1,-1-7 1,4-4 2,4 9 0,0-9 1,4 8 0,-12-7-1,12-9 1,-11-6-1,10 0 0,-3-7 0,0-5 0,10-3 0,-2 0 0,-4 0-1,3 0 1,-7-11-2,11-16 1,-11 6 0,7 3 0,-3-1 0,4-3 1,2 0-1,-6-8 0,4-6 0,-5 10 1,1 0 1,-8 0 0,-3 8 0,-5-5 0,1-10-2,0 4 1,3-11-2,1-2 0,7-5-3,-12-2 0,1 2-7,-11 2 0,-4-7-84,-15 8-6,-22-4 3</inkml:trace>
  <inkml:trace contextRef="#ctx0" brushRef="#br0" timeOffset="58031.604">16659 17633 13,'3'0'49,"-3"0"2,0 0-24,0 0-1,0 0-11,0 0 1,0 0-6,0-3 2,0-1-1,0 0 1,-3-11-2,-1 7 0,-3 2-6,-8-6 1,0-2-3,0 3 0,-7-4 0,-4 7-1,-7-3 0,-4 4 1,3-1 2,5-3 0,0 1 0,-2-2 2,6 8-5,-2-2 1,-2 6-2,7-4 0,-8 4 0,4 0 1,-3 0-1,-8 4 1,10 6-1,-6-2 0,11 6 0,-4 1 0,4 4 0,4-1 0,-1 8 0,4 3 0,4 5 0,0-1 0,0 4 0,3-8 0,-3 12-1,8-8 1,-4 4-1,7 0 1,0-4-1,0-3 1,0 7-1,7-8 1,7 4 0,9-4 1,2 12-1,6-3 1,-2-17-1,4 8 1,-3-2 0,3-12 0,-3 10 1,3-6 1,0-8 0,1 3 1,-1-2-2,-4-6 1,2-2-2,-2-4 0,1 0-1,-1 0 1,4 0-1,-2-10 1,9-2 0,-11 2 0,12-5 1,-11-7 0,7-4 2,-8-3 0,1-9-1,0 5 1,-4-7-2,7 7 0,-7-1 0,4 1 1,-11-8 0,-5 5 0,-7-9-3,-7-6 0,0-8-19,-18-4 1,-27 7-79,-17-2-7,-38 6 16</inkml:trace>
  <inkml:trace contextRef="#ctx0" brushRef="#br0" timeOffset="60496.0968">19099 17633 42,'0'0'54,"0"0"1,0-7-44,0-1 0,0-3-6,0 7-1,0-3 0,0 4 0,0-5 4,-7 1 1,0 3 5,-8-3 0,-8-8-4,-2 0 1,-12-3-7,-1 3 1,-6 0-2,-12 8 1,8 3 1,-7 0-1,10 0-1,1 4 1,7-3-2,4 3 0,7 0-2,0 7 1,7 15-1,-6 4 2,2 8 0,-2 3 0,-5 11 3,-3 3 0,-1 1-1,8 7 1,7 11-4,16 1 1,3-2-2,18 2 0,12-1 0,4-11 1,2-8 0,5-10 0,-4-9 1,12-5 1,2-20-1,4 1 1,12-8-2,4-8 0,-1-21 0,1-8 0,-5-4 0,4-7 1,-10 1 2,-1-6 0,-7 6 2,-11-9 0,-12-7-2,-10 8 2,-15-7-3,-4-9 0,-23 5-20,-18 0 2,-25-4-86,-27 6-7,-36 2 14</inkml:trace>
  <inkml:trace contextRef="#ctx0" brushRef="#br0" timeOffset="73601.7174">12100 6587 27,'-15'8'53,"-8"-4"1,-17 11-31,3 3 1,-11 8-9,3 10 0,5 13-4,6 6 1,8 22-1,23 4 1,3 8-5,3-11-1,27-8-2,10-19 1,16-21-2,3-19 1,8-11-2,7-37 2,0-22-1,-7-19 0,-19-6 2,-22-12 0,-26 7 0,-23 15 0,-43 15-6,-19 27 0,-19 24-86,-14 12-6,-1 36-1</inkml:trace>
  <inkml:trace contextRef="#ctx0" brushRef="#br0" timeOffset="101754.7689">7025 14234 11,'0'0'25,"0"0"-4,0 0 0,8 0 7,-8 0-3,4-3-10,-4 3 0,0-4-12,3 4 0,-3 0-3,4 0 2,0 0 1,-4-4 1,4 4 6,-1 0 0,1 0 4,0 0 0,-4 0-2,0 0 1,0 0-8,0 0 0,0 0-4,0 4 2,3 11 0,-3 3 1,4 8-1,3 3 1,-3 4-2,-4-3 0,0 11-1,0-1 0,0 8-1,0-11 1,0 4 0,0-1 0,0 1 1,7 3 0,5-3 0,-5 7 2,4-4-3,-4-3 1,1-1-1,-4-7 1,-4 5-1,0-9 1,0 0-1,0 1 0,-8-8 1,-3 8 1,4-8 0,3-1 0,4-2-2,0-4 2,0-7-12,0-1 2,0-7-72,0 0-6,-3 0-3</inkml:trace>
  <inkml:trace contextRef="#ctx0" brushRef="#br0" timeOffset="102818.8753">7070 13072 3,'0'0'33,"0"3"1,3 1-16,5 0 1,-1 0 7,-3-1 0,0 1-4,0-4 1,0 0-15,-1 0 1,1-4-5,0-3 2,-4-4 2,0 3-1,0 4 2,0 4 1,0 0-2,0 19 1,0 0-2,-4 2 1,0 2-2,4-1 0,0-7-1,-3 10 2,3 1-2,0 4 0,0 7-1,0 4 0,0 10-2,0 4 1,3 1-2,-3-1 0,0-8 2,0 2 1,-3-8 5,-1-2 1,4-8-1,-4 2 2,4-7-6,-4 0 0,4-1-3,-4 1 1,4 0-2,-7-10 1,7-6-2,0-2 1,0-8-7,0 2 1,0-2-12,-8 4-1,5 4-83,-8 14-8,0 1 5</inkml:trace>
  <inkml:trace contextRef="#ctx0" brushRef="#br0" timeOffset="107939.3873">7263 14212 75,'0'-4'71,"0"4"-3,0-4-53,0 0 0,0 2-5,0-3 1,0 5-3,0 0 2,0 0 4,7 0-1,8 5-4,11-3 1,-8 2-8,5 4 1,-9-1-2,-10 8 1,-4 3-1,-4 8 1,-18 7-1,3 4 1,1 4-1,-1 10 1,12-6-1,7 3 1,0-4-1,19-10 1,10-9-1,1-2 0,-1-4 0,-10-17 0,-1 10 0,-10-5 0,-4 4-1,-4 8 1,3-4-1,-3 14 1,0 4-1,-3 8 1,-5 11-1,-6 3 0,3 0 0,-5-7 1,5 0 0,-11-7 1,7-12-1,4-10 1,3-8-30,8-4 1,0-7-73,4 0-6,11-7 26</inkml:trace>
  <inkml:trace contextRef="#ctx0" brushRef="#br0" timeOffset="108268.4202">7907 14541 162,'0'0'102,"0"-4"-8,-3 4-92,-9 0 0,-10 7-2,-11 18 1,7 6-1,-12-2 0,13 1 0,6-9 2,15 1-2,4-3 1,15-8-1,11-7 2,12-4-19,-9 0 1,4 0-68,-14 0-5,-4 0-3</inkml:trace>
  <inkml:trace contextRef="#ctx0" brushRef="#br0" timeOffset="108491.4424">7900 14585 147,'0'-8'111,"0"-2"-7,0 2-78,0 8-2,0 0-14,0 22 1,0 12-6,-4 6-2,0 7-6,-3 2-2,7 6-47,0-3 1,0-19-63,7 0-9,5-22 50</inkml:trace>
  <inkml:trace contextRef="#ctx0" brushRef="#br0" timeOffset="108748.4682">8111 14603 134,'0'0'105,"-4"4"-7,-3 11-78,7 3 1,0 8-14,14 4 0,16 10-4,-11-3 0,-5-4 0,-14 4 1,0-4-9,-22-10 0,-8-5-66,1-11-1,-8-7-37,11-7-4</inkml:trace>
  <inkml:trace contextRef="#ctx0" brushRef="#br0" timeOffset="108899.4833">8177 14600 177,'8'0'113,"11"0"-6,2 0-112,13 3 0,-8 5-102,3 3-8,-14-4 7</inkml:trace>
  <inkml:trace contextRef="#ctx0" brushRef="#br0" timeOffset="109204.5137">8473 14426 151,'-3'0'101,"-15"0"-8,-1 18-89,-3 1 1,18 10-4,4 5 1,14-9 0,17 1 1,2-18 1,0-8 1,-14 0-3,-8-26 0,-11-11-29,0 4 2,-23 0-76,-13 3-7,-5 4 25</inkml:trace>
  <inkml:trace contextRef="#ctx0" brushRef="#br0" timeOffset="110187.6121">7333 13002 100,'0'0'86,"0"0"-4,0 0-64,4 0 0,11 0-7,6 0 1,6-5-6,2 5 0,1 0-1,-4 0 0,-4 0 2,-11 12 0,-11 14-1,0 14 0,-14 1-4,-17 11 1,17-12-2,-5 1 2,8-8-2,7-3 0,4-4 0,0 3 0,15-11 0,0-10 1,0 7 0,7-12 0,-3-3 0,-1 0 0,-14 0-2,-4 0 1,-4 7-2,-21 12 0,6 11 0,-3 14 0,22-3 0,0 9 1,0 10 0,10-4 1,5-8 1,-11 3 0,-4-10 0,-7-4 1,-19 0-2,0-11 0,-3-12-16,10 5 0,7-8-91,9-4-8,3-3 9</inkml:trace>
  <inkml:trace contextRef="#ctx0" brushRef="#br0" timeOffset="110540.6474">8088 13367 124,'0'-5'101,"0"-2"-7,0 0-76,0 0 0,-15 7-14,-3 7 2,-4 16-5,-7-1 2,-5 14-3,8 2 1,-4 2 0,16-7 0,14 0 2,0-11 0,7-15-4,23-2 0,6-5-26,2 0 2,-9-5-75,-3-9-7,-11 3 22</inkml:trace>
  <inkml:trace contextRef="#ctx0" brushRef="#br0" timeOffset="110762.6696">8040 13441 93,'0'-12'104,"0"1"-6,0-10-56,0 9 1,0 9-21,0 3-1,0 3-12,0 27 1,-3 7-9,-1 7 1,0 8-16,0 2 0,4-5-46,0-5 2,0-11-49,15-18-8,11-15 51</inkml:trace>
  <inkml:trace contextRef="#ctx0" brushRef="#br0" timeOffset="111027.6961">8281 13359 127,'0'0'108,"0"0"-7,0 3-72,0 17 0,0 9-17,4 4 1,15 12-7,-2-5 1,14 1-4,-10-9 0,-9-5 0,-12-9 1,-8-3-4,-25-4 0,-11-7-25,-4-4 1,3 0-91,11-11-8,16-12 19</inkml:trace>
  <inkml:trace contextRef="#ctx0" brushRef="#br0" timeOffset="111196.713">8252 13362 181,'7'-3'120,"0"-1"-8,12-3-100,14 0 1,4 4-35,4 0 0,11 3-93,-8 0-8,1 0 19</inkml:trace>
  <inkml:trace contextRef="#ctx0" brushRef="#br0" timeOffset="111476.741">8656 13179 161,'-4'-4'104,"-4"4"-7,-11 0-88,1 0 0,0 26-3,-1 0-1,12 0-3,7-1 1,3 1 0,27-4 0,-1-7 0,9-3 0,-9-12-2,-7-5 1,-14-17-28,-8-7-2,-15-1-79,-36-7-10,-28 0 25</inkml:trace>
  <inkml:trace contextRef="#ctx0" brushRef="#br0" timeOffset="124436.0367">6688 9485 10,'0'0'48,"0"0"3,0 0-25,0 0 0,0 0-15,0 0 2,-3-4-6,-1 4 1,4 0-3,-4 0 1,4 0 4,0 0 1,0-4 0,0 4 0,0 0-6,0 0 2,0 0-3,0 0 1,4-4 1,3 4 0,5 0 0,6 0 1,-3 0-1,0 0 1,7 0-2,-4 0 2,-2 0-4,1 0 0,-9 0-1,-4 0 0,0 0 1,-1 8 0,-3-2 0,0 2 1,0 0-1,0 7 0,-7 0-1,3-1 0,-4 1-2,2 11 1,-9-4-1,11 4 0,4 3 0,0-3 1,8 4-1,13-5 1,-2-2-1,7-8 0,-8-9 1,1 2 0,-15-8 2,3 0 1,-7 0-2,0 0 0,0 0-2,0 0 0,-11 0-1,-4 4 1,8 3-1,-8 8 1,-3 7 0,6 11 0,1-3 0,0 3 1,-3 0-1,6 1 0,8 6-1,0-7 1,4 8 0,17 0 0,-5-12 0,-1 1 0,-8-1 0,-3 1 1,-4 2 2,-11 2 0,-12-1 3,-2-3 0,-2-1-3,2-3 1,10-11-9,3-8 0,5-3-44,0 0 0,0-4-55,-1 0-7,-3 0 48</inkml:trace>
  <inkml:trace contextRef="#ctx0" brushRef="#br0" timeOffset="127548.348">19007 10318 13,'0'0'45,"0"0"3,0 0-24,0 0 1,0 0-7,-4 0 2,-10 0-2,-1-4 0,-12-6-3,-13-5 1,-16-7-4,-3-7 0,-4-2-3,4 2 2,3-8-6,20-3 0,20-12-4,16-3 0,12 0-1,21-1 1,7 1 0,2 7 2,-5 7 2,-8 1 1,-6 14 2,-9 0 1,1 4-3,-8 7 0,-3 3-4,-4 6 0,0-2-2,0 8 0,-7 0-8,-5 0 1,5 8-35,4 2 0,3-2-53,0-1-6,0-7 41</inkml:trace>
  <inkml:trace contextRef="#ctx0" brushRef="#br0" timeOffset="128148.408">18678 9592 36,'-8'0'59,"-7"0"2,1 0-35,-1 0 1,-4 0-8,8 0-1,7 0 0,4 0-1,0 0-3,11 0 0,19 0-8,7 0 2,-4 0-6,8-4 0,-11 0-1,-1 0 1,-6 4 0,-8 0 0,-9 0 0,-6 0 1,0 8-1,0 6 0,-6 1 0,-2 7 1,4 4-1,4 0 0,0 0-2,0 0 1,0-11-1,0 3 1,4-7 2,0-4 1,-4-3 1,0-4 1,0 0-2,-8-4 1,-7-6 2,-3-9-1,-4 0 0,3-3 1,1 4-4,-5-4 1,12-4-8,4 7 0,3 9-32,1 6 0,-1 4-70,4 11-8,0 7 31</inkml:trace>
  <inkml:trace contextRef="#ctx0" brushRef="#br0" timeOffset="132115.8046">6748 8422 0,'0'0'30,"0"0"-1,0-4-15,0 4 0,7-7 8,-7 7-1,4-4 0,0 4 0,6-7-7,-2 3 0,3-4-8,1 4 1,2 2-1,-3 2-1,-3 0 1,3 0-1,4 0-1,-1 0 0,-3 0-2,5 0 2,-13 2-2,8 5 1,0 2 2,-7-2 1,-4 12 0,0 2 2,0 5-4,0 3 1,0 9-3,0-9 0,0 4-1,0-4 1,0-3-1,15-3 0,0-8 1,-5-12 0,17-3 1,-12 0 1,3 0-1,-11 0 1,-3 0-3,-4 0 0,0 0-2,-7 0 1,-15 8 0,-1 10 0,1 7 0,4 9 0,-1-1-1,1 9 1,10-3-1,8 6 1,0-8 0,4 7 0,18-7 0,0 1 0,-7-10 0,11 10 0,-11-6 0,-5 1 1,-10-2 0,0 5 0,-14-6 1,-16-1 2,1 1 1,-12-4 0,7-4-3,-2 0 1,17-8-9,1-6 1,14 0-34,4-6 0,4-2-52,11 0-4,-1 0 38</inkml:trace>
  <inkml:trace contextRef="#ctx0" brushRef="#br0" timeOffset="133939.9871">19726 9385 70,'0'0'68,"0"0"-1,0 0-44,0 4-1,0-4-1,3 0 1,5 0-12,-5 0 0,8 3-7,1-3 2,6 0-3,4 0 0,5-3-1,6-12 1,7-11-1,12 8 0,4-12 1,-4-10 0,-4 3 0,-15-11 1,-7-5-1,-15-2 0,-11 0 1,0 3 1,-15 8 3,-25 0 1,-8 3 3,-8 5 0,-7-2-4,7 5 0,0 7-4,5 0 0,6 5-2,16 1 0,6 2-1,9 4 0,10 2-1,4 6 0,0-6-12,0 9 0,0 3-28,0 0 0,0 0-57,0 3-8,8 1 33</inkml:trace>
  <inkml:trace contextRef="#ctx0" brushRef="#br0" timeOffset="134412.0343">19903 8447 36,'0'0'58,"0"-3"2,4-1-32,-4 4 1,4-4-7,-4 4 1,0 0-8,0 0 1,-4 8-7,-7-1-1,-19 0-5,-6 5 1,-9 6 1,-3 5 2,-4-2-1,14-6 0,13-4-3,10-3 0,15 7-2,0-5 1,11 5 0,-3-3 1,3 1 5,-1 3 0,5 2 2,1 4 0,-5-3-6,14 4 0,-2 1-8,-1-9 1,-3 8-27,-1-5 3,-7-11-74,-7-3-7,-4-4 21</inkml:trace>
  <inkml:trace contextRef="#ctx0" brushRef="#br0" timeOffset="134644.0575">19822 8599 71,'0'-8'91,"4"1"-6,0-15-45,-1 11-1,4-4-22,-3 4 1,-4-1-9,0 12-1,0 8-3,0 11 0,-4 14-5,-10 12 0,-5 2-71,1 5 0,-5-1-39,4 1-4</inkml:trace>
  <inkml:trace contextRef="#ctx0" brushRef="#br1" timeOffset="651166.7045">5011 7522 29,'0'-4'59,"0"-4"2,0-3-32,0 0 0,0 3-15,4-3-1,3-4-8,7-3 0,2-7-2,-5 2 1,-1-6-1,-6 10 1,-4-3 0,-4 10-1,-14 5 0,-8 7 0,-7 0-1,10 23 0,2 3-2,2 3 2,15 5-2,4 3 0,4-5 0,22 2 0,-4-2 0,-7-1 1,0-2 0,-15-7 0,0 0-1,-19-7 1,0-11-4,-2-4 0,2 0-4,11-30-1,8 4 2,0-10 1,23 5 6,10-5 0,8 10 3,0 0 0,-1 4 0,-10-1 0,0 13 2,-12 6 1,-7 4-1,-7 8 0,0 21-5,-1 8 2,1 4-3,4-1 0,6-3 0,-3-15 1,8-7 1,-5-7 1,5-8 0,0-4 1,-5-19-1,-3-13 0,-7-1-2,-4-11 1,0 4-15,-18 7 0,-16 26-75,-18 11-5,-11 11 12</inkml:trace>
  <inkml:trace contextRef="#ctx0" brushRef="#br1" timeOffset="652494.8374">5040 8296 20,'0'-4'61,"0"1"0,0-6-19,0 7-1,-4-2-15,1 4 0,-5 0-17,-2 0 2,-9 0-10,8 22 1,-1 11-2,2 11 0,2 5 0,8 2 0,0 1 0,0-19 0,15 0 1,0-14 0,7-11 2,-4-8 0,-7 0 1,-7-12 0,0-7-1,-4-2 2,0 2-5,-11 8 0,-4 7-17,-7 4 2,7 8-74,4 18-5,8-1 14</inkml:trace>
  <inkml:trace contextRef="#ctx0" brushRef="#br1" timeOffset="652863.8742">5352 8348 84,'0'-7'90,"0"-1"-5,0 1-57,0 3 0,0 4-19,0 0-1,-16 19-7,2 13 0,-1 2-1,4 10 0,7-2-1,4-6 0,0-7 1,15-14 1,7 3 1,1-18 0,-2 0-1,-6-22 1,-7-7-12,-8-16-1,0-3-80,-19 1-8,-18 9 8</inkml:trace>
  <inkml:trace contextRef="#ctx0" brushRef="#br1" timeOffset="653911.979">5152 9610 62,'3'-4'67,"9"-4"-1,-2 2-47,-2 2 1,-1 0 1,1 4-1,-8 0-6,0 0 1,0 4-11,-19 14 0,-10 12-3,-1 7 0,4-11-2,7-1 1,5-3-1,6-10 0,8-1 0,0-8 1,22 1 0,8-4 0,-4 0-9,8 0 0,-13 0-59,-2 0-4,3 0-11</inkml:trace>
  <inkml:trace contextRef="#ctx0" brushRef="#br1" timeOffset="654143.0022">5233 9551 111,'-4'0'95,"0"0"-4,1 0-70,3 0 1,0 0-10,0 0 1,0 22-5,0 7 0,0 8-16,0 12 0,0-2-55,0 2-3,0-1-34,0-5-4</inkml:trace>
  <inkml:trace contextRef="#ctx0" brushRef="#br1" timeOffset="654583.0462">5529 9547 108,'0'-3'87,"0"-5"-3,0 5-71,0 3 0,-4 0-8,-6 14 0,-2 16-4,1 7 1,7-1-3,4 5 1,0-15-1,19-4 0,3-15 1,1-7 1,-5 0 1,0-15 1,-6-13-2,-12-10 0,0-2-23,-12 3 0,-17 8-69,-8 21-4,-12 8 22</inkml:trace>
  <inkml:trace contextRef="#ctx0" brushRef="#br1" timeOffset="655751.163">5185 10434 93,'0'-12'88,"7"-3"-3,-3 4-61,0 0 0,-4 4-14,7-1-1,1 1-8,6-1 1,9 8-1,-2 0 1,9 0 1,0 12 1,-8 10-1,-10 14 1,-6 5-3,-6 7 1,0 1-1,-3-5 1,-8-4-1,0-10 0,3-15-2,4-9 0,4-6-1,4 0 1,23-6-1,9-9 0,9-8 1,-5-6 0,5-4 3,-19 4 1,-8 6 2,-10 5 1,-8 6 1,0 9 0,0 3-3,0 18-1,-4 8-3,4 7 0,0-3 0,0-5 0,0 1 1,11-8 0,0-14 1,8-4 0,3-4-1,4-17 0,-4-16-6,-10-4 1,-5 1-28,-7 3 3,-19 7-73,-37 23-6,-14 7 24</inkml:trace>
  <inkml:trace contextRef="#ctx0" brushRef="#br1" timeOffset="656776.2655">5503 11418 65,'0'-4'83,"0"-2"-4,-11 1-53,-4 2 1,8 3-22,-8 0 2,4 8-7,-4 13 3,4 9-3,11 11 1,0-4-1,0-4 1,15-4 1,11-7 0,-8-3 2,5-19 1,-8 0 0,-5-23 1,-6-17-4,-4-8 1,0 0-5,-4-7 1,-6 14-37,-13 12 0,1 29-53,-8 11-4,-14 34 39</inkml:trace>
  <inkml:trace contextRef="#ctx0" brushRef="#br1" timeOffset="657392.3271">4844 12503 129,'-4'0'91,"0"0"-6,4-4-77,0 4 2,12 0-4,10 0 1,11 0-13,12 0 1,-8 0-71,7 0-4,-3 0-14</inkml:trace>
  <inkml:trace contextRef="#ctx0" brushRef="#br1" timeOffset="657966.3844">5285 12411 121,'15'-7'92,"7"-5"-5,15 5-77,7-4 2,1 0-7,-12 11 0,-3 4-1,-19 21 0,-8 9-2,-3 14 0,-10 7-2,-5 0 1,-4-3-2,15-11 1,4-8 0,0-18 0,23-7 0,10-8 1,7-19-1,2-11 1,-5-3 0,-4-4 1,-18 11 0,-4 0 0,-4 12-1,-7 6 0,0 8-2,0 4 1,0 14-1,0 12 0,0-8 0,7 8 1,8-9 0,0-6 1,7-7 1,-3-8 1,-8 0 0,-3-11 2,-8-15-5,0-11 3,-4 0-18,-19-4 2,-10 8-85,-15 19-7,-11 14 11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10-01T03:39:03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18289 4702 108,'0'0'84,"-11"0"-4,-1 15-68,8 17 0,-10 9-5,10 7 1,-3 4-5,3-4 1,0 3-3,-3-7 2,7-10-4,0-8 1,0-16-5,0-10 2,0-25-1,0-26 1,11-13 2,-7-6 0,0 4 6,-4 3 1,3 16 4,1 24-1,-4 12-2,3 11 1,12 0-2,-7 22 1,14 11-4,-7 8 2,3 14-4,4-4 1,1 2-1,2-2 0,-6-13 0,4-13 0,-2-18-2,-9-7 1,-1-26-3,-4-18 1,0-15 1,5-8 0,-9-2 4,1 6 1,0 15 3,0 11-1,-1 12 0,1 17 1,4 8-1,2 18 0,5 19-2,0 8 0,0 17-4,3 1 0,5 0-28,-5-1-1,8-10-80,-8-4-10,9-18 25</inkml:trace>
  <inkml:trace contextRef="#ctx0" brushRef="#br0" timeOffset="1000.1">18966 4842 130,'0'-8'102,"0"1"-7,-11-8-78,-15 8 1,0 7-10,-3 0-1,-1 3-4,0 23 2,8 3-4,11 5 0,8-1-1,3 4 1,11-3-1,11-12 1,4-8-2,3-3 0,1-11 1,-12-11 0,1-11 1,-5-4 1,-6 0 1,-1-3 0,-7 14 0,0-3 0,0 10-3,4 8 0,0 0-2,7 4 0,4 7-10,11 4-1,-4-4-24,15 4 0,4-11-5,11-4 0,-12 0 32,8-23 1,-14 9 36,-12-9 0,-11-7 6,-7 13-1,-4-2-14,-7 4-1,-12 11-9,-3 4 2,-1 0-7,1 23 0,8-1-3,2 10 0,12-1-3,0-13 1,15-3-2,7-11 1,5-4 3,-2-8 0,1-14 3,-4 0 1,-3-7 2,-4 10 0,-8 8-2,0 3-1,-7 8-4,0 8 1,0 17 0,0 24 0,8 2 0,-1 12 0,1 0 0,-4 3 1,-4-11-1,0-7 1,-4-7-1,-19-10 1,-2-13-1,-9-12 0,1-6-1,4-18 0,2-8-1,9-7 1,14-4 0,4 4 0,11-4 1,30 4 1,0-1-1,7 5 0,-7 10-23,-5 5 2,-17-1-80,-4 8-9,-15-1 19</inkml:trace>
  <inkml:trace contextRef="#ctx0" brushRef="#br0" timeOffset="1632.1631">20022 4768 156,'4'-4'112,"0"-4"-7,-1 4-83,-3 4 0,0 0-8,0 4 1,0 27-4,-3 13 1,-1 4-6,4 22 0,0 0-7,0 4 1,0 3-18,4-11 1,3-10-62,-4-12 1,4-19-37,-3-25-7,-4-3 71</inkml:trace>
  <inkml:trace contextRef="#ctx0" brushRef="#br0" timeOffset="2560.256">19959 4775 120,'0'-3'96,"4"-1"-4,14 0-71,15 1 0,0 3-11,1 3 2,-1 20-7,-10 2 1,-5 9-3,-14-1 1,-4 7-2,-12-6 1,-5-9-3,1-2 0,-6-20-6,15-3 1,7 0-6,0-29 1,29-12 2,1-3 1,15-8 4,6-11 1,-6 1 9,-8 6 0,-8 12 9,-6 4 1,-16 21-7,-3 12 0,-4 7-7,0 7 0,0 26-1,0 19 0,0-1-2,0 1 1,0-4-1,7 0 1,8-19 0,8-6 0,-6-12-1,-1-11 1,2 0-1,-3-22 0,-4-4 0,-7 7 1,-1-3-1,-3 11 0,0 4-1,0 7 0,4 0 0,4 0 1,6 11-1,5 11 1,0-3-1,10-2 1,-10-8-2,6 4 1,-6-13-2,-15 0 0,0-10 1,-4-16 1,0-7 0,-4-11 1,0-8-1,4 8 1,0-1 2,11 5 1,22 14 2,-3 15 1,4 11 0,-5 0 0,-3 15-1,-8 25 1,-3 4-3,-7 8 0,-4 11-4,-1 3 0,-3-3-19,4-7 0,0-8-53,-1-19-1,1-3-32,-1-23-5,-3-3 65</inkml:trace>
  <inkml:trace contextRef="#ctx0" brushRef="#br0" timeOffset="2705.2705">20878 4875 113,'0'-12'99,"0"-2"-5,0-1-67,7-3-1,11 3-20,23 8 2,7 7-58,11 0-2,8 0-52,4 0-6,-1 0 56</inkml:trace>
  <inkml:trace contextRef="#ctx0" brushRef="#br0" timeOffset="3152.3152">21651 4690 154,'-4'0'106,"-17"0"-6,-9 0-87,-7 0 1,11 15-11,7 11 1,16-5-4,3 2 1,11-4-8,14-5 0,13-10-9,-9-4 2,4 0 6,-17-14 0,-9-16 8,-3-10 1,-4-9 5,0-6 0,0 4 7,0 13 2,14 5 3,9 11-1,3 15-1,7 7 0,0 7-4,-3 19 0,-4 18-6,-11 8 1,-8 14-10,-3 4 0,-1 4-24,-3-1 1,0-9-94,0-9-8,0-26 16</inkml:trace>
  <inkml:trace contextRef="#ctx0" brushRef="#br0" timeOffset="3313.3313">21803 4794 180,'0'-4'117,"27"1"-7,17-1-132,8-4-1,3-3-88,-3-4-10,-11-3 30</inkml:trace>
  <inkml:trace contextRef="#ctx0" brushRef="#br0" timeOffset="4296.4296">22766 4144 149,'4'-7'114,"4"-4"-9,-1 0-79,0 0 0,-3 11-10,-4 0 1,0 11-3,3 15 0,1 11-7,0 3 1,-4 12-10,0-1 1,4 5-28,0-5 1,7-2-97,14-16-8,2-8 18</inkml:trace>
  <inkml:trace contextRef="#ctx0" brushRef="#br0" timeOffset="4688.4688">23115 4126 164,'0'-3'119,"0"-5"-7,0 4-92,-8-3 0,0 7-15,1 15 0,3 10-2,-3 16 0,4 7-1,3 7 0,0 1-1,14-5 0,12-7 0,-4-6 0,4-23-1,0-15 1,-3-4-1,2-30 0,-10-17 1,-11-12 0,-4-15-2,-22 5 1,-12 7-7,-6 13 0,-1 20-21,-3 22 0,3 11-85,15 33-9,3 8 18</inkml:trace>
  <inkml:trace contextRef="#ctx0" brushRef="#br0" timeOffset="5032.5032">22703 4705 164,'0'0'109,"0"0"-7,27-3-87,2-9-1,23-2-4,18-1 0,23 7-5,14 5 1,8-1-3,0 4-1,-8 0-3,-14 0 0,-23 0-7,-15 0 0,-21 0-31,-23 0-1,-11 0-69,-11 0-8,-23 0 32</inkml:trace>
  <inkml:trace contextRef="#ctx0" brushRef="#br0" timeOffset="5832.5832">22915 5097 85,'0'-8'95,"0"-3"-5,0-4-56,-12 8-1,-10-4-20,7-1 2,-7 12-8,-7 0 0,6 19-2,-6 3-1,14 16-3,7-2 1,8 4-2,8 4 1,22 1 0,-9-8 1,6-4 0,-13-3 1,-14-4 1,0-8 1,-29-7 3,-1 0 1,-14-7-2,3-4 0,4 0-11,18 0 0,9 0-23,10 0-1,3-4-82,19 4-8,4-3 18</inkml:trace>
  <inkml:trace contextRef="#ctx0" brushRef="#br0" timeOffset="6144.6144">23099 5152 138,'4'-8'106,"0"-6"-7,4 2-77,-5 1 0,-3 7-9,4 4 0,4 12-4,-1 14 0,0 7-5,0 0 0,1 8-11,-4 3 0,-1 0-35,-3-3-1,0-4-66,-7-15-8,-8-7 34</inkml:trace>
  <inkml:trace contextRef="#ctx0" brushRef="#br0" timeOffset="6305.6305">23063 5292 146,'0'-11'112,"18"3"-8,8-10-83,11 4-2,0 2-51,0 6 1,-4 6-77,4 0-8,-14 0 32</inkml:trace>
  <inkml:trace contextRef="#ctx0" brushRef="#br0" timeOffset="6592.6592">23555 5089 194,'0'-3'124,"0"-5"-4,0 1-102,0-1 1,0 4-7,0 4 0,4 0-7,0 12 2,-4 24-7,3 5 0,1 3-2,4 8 1,-5-4-31,4 3 1,-7-6-99,4-12-8,0-14 24</inkml:trace>
  <inkml:trace contextRef="#ctx0" brushRef="#br0" timeOffset="7000.7">23815 5071 146,'0'0'110,"0"-4"-7,0 4-78,0 0-1,0 0-13,0 22 0,0 10-6,-8 10 0,8 6-3,0 7 1,4-7-1,18-1 0,0-12 0,4-10 0,4-21-1,7-4 1,-11 0-1,7-15 1,-14-18-1,-5-10 1,-6-10-2,-8-5 0,-12 2-7,-13 7 1,-20 5-55,-6 22-1,-5 3-57,-7 19-8,11 0 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10-01T03:10:03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20030 2358 120,'0'-4'99,"0"4"-8,0-3-71,0-1 0,0 4-7,0 0 1,0 11-2,-4 8-1,0 17-7,0 5 0,0 7-4,1 3 0,-1 2-22,4-9-2,0-1-78,0-9-7,4-12 13</inkml:trace>
  <inkml:trace contextRef="#ctx0" brushRef="#br0" timeOffset="385.0384">20303 2369 116,'0'0'93,"-4"-3"-5,-6 3-74,-5 0 2,0 7-11,-4 15 0,5 15-4,6 3 0,-3 5-1,11 3 1,0-4-1,7-3 0,9-12-1,5-3 1,2-19 1,-1-7 0,0 0 1,-3-30 0,-5-6-1,-6-8 0,-8-1-4,0-3 1,0 11-22,-4 11 1,-4 12-66,5 14-3,3 0 14</inkml:trace>
  <inkml:trace contextRef="#ctx0" brushRef="#br0" timeOffset="641.064">20647 2568 134,'4'0'106,"0"0"-8,11 0-79,0 0 1,18 3-17,-4-3 2,9 4-21,-5-4 0,-7 5-45,-4-5-3,-7 0-30,-11 0-3</inkml:trace>
  <inkml:trace contextRef="#ctx0" brushRef="#br0" timeOffset="840.084">20814 2439 128,'-3'-3'108,"3"3"-7,-4 0-70,4 0 0,-4 0-19,0 6 0,1 24-14,-1 7 0,1 16-22,-1-2-1,4 4-82,0 0-9,0 1 17</inkml:trace>
  <inkml:trace contextRef="#ctx0" brushRef="#br0" timeOffset="1184.1183">21381 2483 130,'4'0'111,"10"0"-9,13 0-73,-9 12 0,1 10-17,-4 14 1,-5 5-5,-10 18 0,0 4-4,-10 0 0,-21 3-10,-2-10 0,-3-8-43,-12-11-2,3-23-62,4-14-10,8-22 46</inkml:trace>
  <inkml:trace contextRef="#ctx0" brushRef="#br0" timeOffset="1345.1344">21281 2152 180,'0'-8'118,"4"4"-7,-4-3-105,3 7 0,-3 0-94,0 4-2,0 14-29,0 4-4</inkml:trace>
  <inkml:trace contextRef="#ctx0" brushRef="#br0" timeOffset="2168.2167">21940 2480 69,'0'-8'82,"0"0"-2,0 2-51,0-1 1,0 2-18,-10 5-1,-6 0-7,-10 26 1,12 4-3,-5 14 0,1-7-1,11 7 1,7-3 0,0-4 0,14-15 0,8-7 1,4-8 0,8-7 1,-1-7 0,0-19 0,-3-11 0,-15-7 0,-8-8-3,-7 11 0,-11-3-11,-8 10 0,-7 16-68,12 11-6,10 7-13</inkml:trace>
  <inkml:trace contextRef="#ctx0" brushRef="#br0" timeOffset="2497.2497">22347 2693 194,'0'0'115,"0"0"-6,0 7-113,0-2 0,-7-1-59,7 3 1,0-3-49,0-1-6,4-3 63</inkml:trace>
  <inkml:trace contextRef="#ctx0" brushRef="#br0" timeOffset="2944.2943">22763 2476 148,'0'-4'99,"-4"4"-6,-11 0-86,-3 0 0,-9 19-5,9 14 1,-4 8-2,11 3 0,3-3 0,8 0 2,0-9-6,23-6 2,13-4-4,2-14 0,6-8 2,-10-4 1,2-25 3,-13-5 1,-1-14-1,-22 0 0,0 3-9,-18 2 0,-9 13-34,-2 15 0,10 15-50,12 0-3,7 19 37</inkml:trace>
  <inkml:trace contextRef="#ctx0" brushRef="#br0" timeOffset="3312.3312">23215 2557 111,'0'0'94,"0"0"-6,-16 0-69,-5 5 1,-6 13-13,2 4 0,6 11-5,8 5 1,11-2-1,0-10 0,19 3 0,10-14 1,8-4 0,4-11 0,-8-8 1,0-13 0,-18-13-4,-7-7 0,-8 1-18,0-12 1,-19 15-68,1 1-5,-1 10-3</inkml:trace>
  <inkml:trace contextRef="#ctx0" brushRef="#br0" timeOffset="3561.3561">23644 2436 184,'0'0'125,"0"-4"-6,0 4-96,0 0 1,-4 0-14,0 19 0,-2 17-7,2 19 0,-4 12-30,-7 6 1,4 9-103,0-15-6,-7-8 18</inkml:trace>
  <inkml:trace contextRef="#ctx0" brushRef="#br0" timeOffset="4320.432">20296 3838 113,'0'-8'87,"0"-6"-5,7-8-72,20-8 1,6-3-7,3 11 1,2-4-4,-9 14 0,4 12-1,-10 0 1,-5 15-1,5 15 1,-5 0 1,8 6 2,-7-9 4,10-9 0,-6-15-1,13-3 1,1-7-8,-7-22 1,0-8-7,-4-4 1,-4 8-22,-7 7 1,-11 8-67,-4 10-6,0 8 25</inkml:trace>
  <inkml:trace contextRef="#ctx0" brushRef="#br0" timeOffset="4585.4585">20399 4012 138,'0'0'104,"0"0"-7,0-15-78,27 3 1,2 1-11,23-3 0,7-5-22,1 8-1,-5 7-90,-3 4-9,-15 0 11</inkml:trace>
  <inkml:trace contextRef="#ctx0" brushRef="#br0" timeOffset="4809.4808">20426 4170 163,'0'0'109,"7"0"-6,19 0-93,18-7 0,12-1-44,3-3 3,4 4-76,11-4-7,-3 0 34</inkml:trace>
  <inkml:trace contextRef="#ctx0" brushRef="#br0" timeOffset="5424.5424">21744 3790 131,'0'-12'110,"0"2"-8,0-12-69,7 7 0,-3 4-17,0 4 0,0 7-9,-1 0 1,1 0-3,0 22 0,-4 15-4,4 7 0,-4 8-22,0 6 1,0-2-97,10-4-6,5-8 9</inkml:trace>
  <inkml:trace contextRef="#ctx0" brushRef="#br0" timeOffset="5768.5768">22244 3698 147,'0'-4'104,"0"-4"-8,-4 8-83,-6 0 1,-6 27-9,-2 2 2,3 19-5,0 4 1,8 3-2,7 1 1,0-9 1,15-10 0,10-11 2,2-19 0,2-7-1,4-36 0,-10-13-3,-8-13 0,-11-12-16,-4 3 1,-38 6-95,-43 17-8,-38 32 9</inkml:trace>
  <inkml:trace contextRef="#ctx0" brushRef="#br0" timeOffset="15464.5463">14751 10049 74,'-7'0'81,"-4"0"-4,0 0-53,-1 0 0,9 0-14,3 0 1,0 0-5,0 8 0,0 7-3,7 9 2,1 3-3,-1 10 0,1-4 6,3-7 1,3-15 6,9-11 2,14-23-5,15-24-1,22-17-7,4-9 0,6 3-4,-5 7 1,-9 8-6,-7 14 0,-15 12-14,-18 14 0,-12 11-46,-14 4-1,-4 23-31,-19 13-2</inkml:trace>
  <inkml:trace contextRef="#ctx0" brushRef="#br0" timeOffset="17952.7951">13858 11500 26,'-3'0'67,"-4"0"1,-8-4-24,4 0 1,3 0-24,4 1 1,4-1-13,0 4-1,0 0-1,0 0 1,0 11-2,0 8 0,8-1-2,-1 0 1,1 5-1,3-5 0,-3-3-1,-5-1 1,4-2 1,5-9 2,6-3-2,12-15 1,18-21-4,11-13 1,15-6-2,12-8 1,-1 8-3,-4 7 1,-7 4-12,-14 18 1,-16 8-40,-15 7 1,-17 11-48,-12 14-6,0 12 46</inkml:trace>
  <inkml:trace contextRef="#ctx0" brushRef="#br0" timeOffset="20713.0711">11714 13049 29,'0'0'58,"0"0"1,-4 0-31,4-7 2,-3 3-13,3 1 0,0-1-6,0 4 0,0 0 1,3-3 0,12 3-1,8 0-1,10-4-3,8 0 0,7 4-2,15 0-1,8 0-2,14 0 1,22 0-2,11 0 1,23 0-1,14 0 1,16 0 0,-4 0 0,-1 0-1,-3 0 1,-18-7-2,-15 3 1,-27 0-1,-14 1 1,-30 3 0,-14 0 0,-23 0 0,-7 0 0,-11 0-6,-4 0 1,0 7-57,0 0-2,-12 1-34,-3-8-3</inkml:trace>
  <inkml:trace contextRef="#ctx0" brushRef="#br0" timeOffset="47313.7308">19307 6152 49,'0'-4'75,"0"-7"-1,0 0-31,4-4-2,-4 4-14,3-3 1,-3 6-13,0 2 2,0 6-7,0 16 1,0 18-6,-3 7 1,-1 11-9,0 7 1,4-1-49,0 5 2,0-19-59,0 1-6,8-15 51</inkml:trace>
  <inkml:trace contextRef="#ctx0" brushRef="#br0" timeOffset="47889.7885">19489 6222 147,'-4'0'98,"0"0"-6,-3 0-87,7 15 0,0 7-4,0 4 0,7 11-1,8 0 0,3-8-3,1-3 1,-1-8-2,1-11 1,-4-7 2,-8 0 0,0-21 1,-3-9 0,0-3 1,3-4 0,1 0 2,10 11 0,8 1 0,0 10 0,8 15-2,-9 0 1,-6 0-1,-4 22 0,-4 4-1,-4 7 1,-3-1-1,7 2 1,1-1 0,2-14 1,5-8 0,7-11 2,-4 0-1,4-15 0,-8-21-1,1-2 1,-12-9-6,-7 6 1,-3-4-38,-20 23-1,-14 4-60,-15 18-6,-3 7 41</inkml:trace>
  <inkml:trace contextRef="#ctx0" brushRef="#br0" timeOffset="48281.8276">18918 6687 107,'-4'0'89,"-3"0"-3,3 0-67,4 0-1,8 0-6,32 0 0,23 0-4,22 0 1,27 0-3,32 0 2,27-8-4,29-2 1,14-13-4,5 9 1,-4-1-4,-23 0 1,-32 0-6,-42 8 1,-40 3-15,-45 0 2,-29 4-78,-8 0-7,-29 12 13</inkml:trace>
  <inkml:trace contextRef="#ctx0" brushRef="#br0" timeOffset="49200.9196">19207 7030 69,'0'-7'81,"0"-1"-3,0-7-49,0 5 0,-11 3-13,-4 3-1,-15 4-6,1 0-1,-4 18-6,-1 15 1,16-3-3,7 14 0,11-3 0,7 3 1,22-11-3,12 8 1,-3-8-1,-5 0 1,-26-11 5,-7 4 0,-3-4 3,-28-10 1,-5-1-4,3 0 0,2-11-29,17 0 0,10 0-74,4-22-7,15-1 25</inkml:trace>
  <inkml:trace contextRef="#ctx0" brushRef="#br0" timeOffset="49457.9453">19551 7060 128,'0'-8'106,"0"4"-6,0 1-75,0 3 2,0 0-16,0 3 1,-4 27-6,1 7 1,-1 7-5,4 8 1,0 4-14,0-1 0,0 0-63,0 1-2,0-12-32,0-7-6</inkml:trace>
  <inkml:trace contextRef="#ctx0" brushRef="#br0" timeOffset="49634.9629">19351 7255 123,'0'0'93,"11"0"-5,26 0-96,19-3-1,22-5-80,11 1-5,15-1 16</inkml:trace>
  <inkml:trace contextRef="#ctx0" brushRef="#br0" timeOffset="50146.0141">20244 7097 149,'0'0'105,"0"-4"-7,0 4-82,-4 0 0,-3 0-8,0 15 0,3 11-3,4 3 0,4 12-1,17-8 0,10 0-2,2-1 0,3 3-1,-5-13 1,-17 7 1,-14-6 0,0 10 1,-14-8 0,-24 1-2,1-7 1,-3-1-23,-1-11 0,8-7-96,14 0-7,4-29 15</inkml:trace>
  <inkml:trace contextRef="#ctx0" brushRef="#br0" timeOffset="50331.0326">20226 7038 169,'11'-4'120,"15"-3"-7,14-5-95,8-3 1,8 5-71,0 6-1,-5 1-66,-10 3-11,-15 0 62</inkml:trace>
  <inkml:trace contextRef="#ctx0" brushRef="#br0" timeOffset="59393.9388">11244 2524 90,'0'0'79,"0"0"-4,-4 0-66,1 0 1,3 0-8,0 12 0,0 14-1,0-8 0,11 8 0,11-5 1,0-10 4,4-3 0,0-8 3,7-11 2,8-37-7,7-18 0,23-23-89,6-21-6,9-6-3</inkml:trace>
  <inkml:trace contextRef="#ctx0" brushRef="#br0" timeOffset="63594.3588">20074 8373 70,'0'0'85,"0"-3"-5,4-1-43,-4 0-1,0-3-15,3 7 0,-3 0-9,0 0 2,0 18-5,0 9 0,0 20-6,0 8 0,0 12-17,0 7-1,0-7-89,0-12-8,0-7 9</inkml:trace>
  <inkml:trace contextRef="#ctx0" brushRef="#br0" timeOffset="64370.4364">20299 8470 69,'0'0'78,"0"0"-4,4 0-53,-4 0 1,0 0-12,0 0 1,0 0-4,0 23 2,0 16-5,-7 2 1,7 8-3,0-10 1,0-5-3,15-12 1,4-6-4,6-7 0,5-9-4,-12-3 1,1-30 1,-11-8 1,-8 0 4,-4 1 1,-19 3 3,12 3 2,11 9 1,0 7 0,15 3-1,29 0 1,8 7-4,4 8 0,-4 0-2,-8 12 0,-18 14 0,-8 6 0,-14 6 0,-4 9 0,0-3-1,0-3 1,0-3-1,8-1 1,11-19 0,6-11 1,12-7 0,1-7 0,6-25 0,-7-10 1,-11-9-2,-19-8 1,-7-1-13,-30 9 0,-14 10-77,-15 19-6,3 22 0</inkml:trace>
  <inkml:trace contextRef="#ctx0" brushRef="#br0" timeOffset="64802.4796">19851 9031 96,'-4'0'88,"1"0"-5,-1 0-63,4 0 0,7 0-10,31 0 2,10-4-4,22 4 1,26 0-1,31 0 1,28 0-3,27 0 0,29-11-4,14 0 0,2-5-5,-23 9 0,-31 0-12,-50 7 1,-42 0-26,-41 0-1,-40 12-51,-14 2-4,-31-7 33</inkml:trace>
  <inkml:trace contextRef="#ctx0" brushRef="#br0" timeOffset="65618.5612">19822 9703 64,'-4'0'85,"0"0"-3,1-12-45,3 1 0,0-8-19,3 5 0,13-1-10,5 12 0,6 3-5,-9 0 0,4 29 0,-3 12 1,-5 10-1,-10 16 0,-4 3-2,0 0 1,-8 3-1,-17-11 0,-5-5-17,-7-17 0,-4-14-84,1-18-9,-1-16 13</inkml:trace>
  <inkml:trace contextRef="#ctx0" brushRef="#br0" timeOffset="65803.5797">19755 9355 178,'0'-7'111,"0"7"-6,0 0-105,0 0 1,4 10-55,7 17 1,8 2-54,3 16-7,4-13 54</inkml:trace>
  <inkml:trace contextRef="#ctx0" brushRef="#br0" timeOffset="66338.6332">20147 9691 111,'0'-3'90,"0"-1"-6,-10 0-70,-5 4-1,0 0-7,-3 11 2,7 4-5,3 10 1,8-6-2,0 3 1,8-7-1,10-4 0,4-4-1,4-7 0,4 0 0,-12-3 0,4-12-1,-6 4 1,-9 4-1,-4 7 0,1 0 0,-1 7 0,9 7 0,3 1 0,3 0 0,8-3 1,3-12 0,9 0 0,-5 0 0,-7-12 1,-15-6-1,-3-12 1,-8-7-5,-4-7 0,-11 3-20,1 8 0,-2 4-71,9 6-6,7 9 19</inkml:trace>
  <inkml:trace contextRef="#ctx0" brushRef="#br0" timeOffset="66563.6557">20826 9518 154,'0'0'104,"0"7"-6,0 15-89,0 8-1,0 10-8,0 1 0,0 0-26,4 3 1,-1-11-76,1-4-6,-1-2 24</inkml:trace>
  <inkml:trace contextRef="#ctx0" brushRef="#br0" timeOffset="66746.674">20803 9706 135,'0'-3'100,"0"-1"-6,0-4-85,15 8 1,18 0-59,5-3-3,17 3-47,0 0-5,1-4 60</inkml:trace>
  <inkml:trace contextRef="#ctx0" brushRef="#br0" timeOffset="67066.7059">21355 9584 135,'0'0'99,"0"0"-6,0 0-77,0 14 1,-4 5-4,0 3 0,4 4-6,4 4 0,19-1-4,-1 1 1,12 6-3,-13-2 1,2-1 0,-16-3 0,-7-8 0,-11 0 0,-26-11-17,-11-7 1,0-4-73,7-11-3,4-19-14,15-10-4</inkml:trace>
  <inkml:trace contextRef="#ctx0" brushRef="#br0" timeOffset="67219.7213">21355 9514 148,'4'0'110,"7"-8"-8,11 1-87,19 3 1,7 0-118,4 4-6,7 0-8</inkml:trace>
  <inkml:trace contextRef="#ctx0" brushRef="#br0" timeOffset="70370.0362">19078 11001 128,'0'-3'91,"-4"3"-8,-4 0-78,-3 0 0,0 25-2,8-3 0,-9 15-2,9 0 1,3 7-2,0-14 1,3 0 0,9-12 0,2-11-3,9-7 1,-5 0-2,8-14 1,-7-12 2,2 4 1,-9 8 1,-5-6 2,-3 10-2,-4 10 0,0 0-2,4 3 0,6 24-1,5-6 1,8 9-2,2-16 0,5-10 1,0-4-1,-5 0 4,-6-7 0,-11-23 0,-1 0 0,-7-10-1,-7 3 0,-8 4-12,3 12 2,5 1-80,4 2-7,3 11 8</inkml:trace>
  <inkml:trace contextRef="#ctx0" brushRef="#br0" timeOffset="70867.086">20040 10883 108,'4'0'88,"3"-4"-4,1 4-71,-8 0 2,0 4-8,0 11 2,-26 4-2,-4 5 1,-7 3-3,4-5 0,-4 4-3,7 3 0,11-2 0,12-2 0,7-6 0,11-4 0,19-1 0,0-3 0,14 1 3,-10-6 0,7-2-2,-16-4 2,-2 3-10,-12 2 1,-4-1-36,4 3 1,-7 0-62,-1-7-8,1 0 41</inkml:trace>
  <inkml:trace contextRef="#ctx0" brushRef="#br0" timeOffset="71291.1284">20618 10950 120,'8'-4'96,"3"-1"-4,-4-2-73,0 5-1,-3-2-10,-4 4 1,0 0-1,-22 13 0,-15 18 1,-4 2-1,4 5-3,8-9 1,6 0-3,16-3 0,7-4-1,19 1 0,10-9-1,1 4 1,3 1-1,4-5 1,-11-3-1,-4-3 0,-7-4-6,-4 3 1,0 9-57,-7-10 2,-1 2-54,1-8-6,-4 0 62</inkml:trace>
  <inkml:trace contextRef="#ctx0" brushRef="#br0" timeOffset="71971.1964">21640 10872 149,'0'0'105,"0"0"-7,0 0-84,-7 4 1,-8 14-6,11 11-1,4 9-4,0-1 1,26 3-3,0-10 0,11 3 0,-7 0 0,-4 1 2,-15-9 1,-7 8 2,-4-3 0,-23-3-2,-10-7 0,-7-5-12,6-11 0,1-4-47,7-11 1,15-26-60,-4 0-8,15-19 48</inkml:trace>
  <inkml:trace contextRef="#ctx0" brushRef="#br0" timeOffset="72131.2123">21644 10828 149,'11'-4'115,"8"-8"-8,21-2-84,5 3 0,3 0-52,4 11-1,-15 0-82,0 0-8,-11 4 31</inkml:trace>
  <inkml:trace contextRef="#ctx0" brushRef="#br0" timeOffset="74282.4274">19181 11846 114,'0'-3'92,"-7"-1"-3,-1-7-74,-3 8 1,0 3-8,4 3 0,-8 30-2,4 14 1,-4 17-5,4-1 1,4 11-2,7-8 0,0-11-1,18-18 1,12-8-1,6-14 2,1-15-2,4-3 1,-3-23 2,-9-3 0,-3-5 6,-12 5 1,-6 10-2,-4 8 1,-4 7-9,0 4 1,-4 11-11,4 12 0,0 10-41,4-3 0,7-1-51,4-7-8,-15-7 47</inkml:trace>
  <inkml:trace contextRef="#ctx0" brushRef="#br0" timeOffset="74443.4435">19299 12094 115,'0'-8'80,"19"-3"-3,10 0-100,9 3-1,-1 2-55,0 6-4,7 0 26</inkml:trace>
  <inkml:trace contextRef="#ctx0" brushRef="#br0" timeOffset="74690.4682">19659 11965 150,'-12'0'106,"2"0"-8,-5 11-81,-4 14 0,5 9-6,3 17 0,7 1-6,4 11 1,0-1-12,7 5 0,11-9-40,5-6 2,-1-14-62,4-20-10,-11-18 42</inkml:trace>
  <inkml:trace contextRef="#ctx0" brushRef="#br0" timeOffset="74899.4892">19863 12128 148,'15'-4'112,"3"0"-7,8 4-80,-1 8-1,-9 20-15,-9 6 0,-7 10-21,-7 4 0,-16-4-51,-10-7 0,4-8-43,-9-21-7,12-8 56</inkml:trace>
  <inkml:trace contextRef="#ctx0" brushRef="#br0" timeOffset="75042.5034">19870 11890 159,'8'-2'104,"-5"-2"-9,5 4-101,-1 0 1,-4 6-74,16 20-5,-4 8-15</inkml:trace>
  <inkml:trace contextRef="#ctx0" brushRef="#br0" timeOffset="75698.5691">20174 12128 127,'0'0'98,"0"0"-6,0 10-78,4 16-1,-1-4-11,5 11 0,2-3-1,9-4 0,0-8 1,-1-7 0,-3-11 1,-4 0 0,-3 0-1,-5-11 1,4-15 0,-3 4 1,4-8 2,-1 5 2,1 10-3,3 7 1,-1 5-3,2 3 0,3 0-2,0 7 0,-5 4-2,5 8 1,1-1-4,-6-11 0,-3-7-17,-3 0 1,4-11-31,-4-22-1,7-4 4,-4-14-1,1 7 68,-1 3 2,0-3 30,-3 14 0,3 15-15,5 11 0,6 4-8,8 15 0,15 19-10,3 14 1,-3 3-9,-7 15 0,-17 12-12,-17 10 1,-7 4-27,-34-2 1,-18-13-94,-11-10-8,-8-16 17</inkml:trace>
  <inkml:trace contextRef="#ctx0" brushRef="#br0" timeOffset="76738.6731">18089 8691 59,'0'-4'87,"0"-11"-4,0 4-38,0-3 0,-4 7-24,-11-2 0,-7 9-13,-4 0 0,-11 23-1,-4 21-1,4 15-3,4 11 1,10 4-3,9 0 0,6-4-2,8-11 1,8-14-1,17-12 0,12-19 0,8-14 0,-4-7 1,0-18 1,-16-13 2,2 12 1,-16-3 2,-8 14 0,-3 4-3,0 11 0,-7 0-5,0 15 1,7 15-24,0 2-2,0 2-81,11-5-9,-4-10 21</inkml:trace>
  <inkml:trace contextRef="#ctx0" brushRef="#br0" timeOffset="76907.69">17978 9020 146,'-4'0'95,"4"0"-5,0-4-97,11 0-1,26 0-83,0-7-5,15-4 5</inkml:trace>
  <inkml:trace contextRef="#ctx0" brushRef="#br0" timeOffset="77146.7138">18348 8879 148,'-11'0'106,"-8"0"-8,-3 15-81,-8 11 0,12 11-9,11 3 0,3 12-5,4 3 0,0 8-8,14-1 1,9 5-42,6-19 2,-6-3-62,-1-23-8,-8-19 44</inkml:trace>
  <inkml:trace contextRef="#ctx0" brushRef="#br0" timeOffset="77355.7347">18481 9041 123,'8'0'102,"10"0"-5,1 0-71,-1 12 1,-7 6-14,-4 23-1,-7-4-12,0 10 0,-15-2-46,-6-8 2,-13-4-63,8-18-9,-3-15 47</inkml:trace>
  <inkml:trace contextRef="#ctx0" brushRef="#br0" timeOffset="77498.7491">18470 8872 122,'4'-4'92,"0"-2"-4,3-6-86,4 4 1,4 8-90,-4 0-5,0 30 2</inkml:trace>
  <inkml:trace contextRef="#ctx0" brushRef="#br0" timeOffset="78194.8187">18744 9049 130,'0'4'95,"0"-4"-6,0 3-80,0 1 0,0 11-7,0 10 0,7-3-3,4 5 1,5-1-5,-5-8 0,-1-3 1,2-12 0,-9 1 5,1-4 0,-4 0 2,0-7-1,4-12 0,3-3 1,5-4 0,-2 7 0,1 13 2,5-6 0,2 12 1,-3 0 0,7 0-2,0 12 0,-11-6 0,4 6-1,-4-5 0,0-7 1,-3 0-18,-8-4 1,0-17-26,0-13 0,0-3 6,0-19-2,0 9 41,0-1 1,0 12 26,3 13-1,9 12-4,3 11 1,14 7-13,-3 26 1,0 15-8,-7 4-1,-9 4-3,-10 6 1,0 5-4,-14-1 1,-12-7-12,-4-7 1,-4-16-53,9-6 0,6-18-44,12-12-6,7-15 59</inkml:trace>
  <inkml:trace contextRef="#ctx0" brushRef="#br0" timeOffset="78387.838">19440 9045 178,'4'-4'111,"7"-3"-6,0 4-107,12-1 1,-5 4-76,1 0-1,-8 0-30,-4 0-6</inkml:trace>
  <inkml:trace contextRef="#ctx0" brushRef="#br0" timeOffset="78522.8515">19481 9156 173,'0'0'112,"8"0"-7,10 0-203,12 0-6,3-15-15</inkml:trace>
  <inkml:trace contextRef="#ctx0" brushRef="#br0" timeOffset="79323.9316">21311 12134 187,'3'0'114,"9"-4"-7,9 4-104,6 0 0,-2 0-33,9 0-2,-4 0-77,-8 0-8,-11 8 28</inkml:trace>
  <inkml:trace contextRef="#ctx0" brushRef="#br0" timeOffset="79458.9451">21455 12285 90,'30'0'0,"11"-3"0,18-23-71</inkml:trace>
  <inkml:trace contextRef="#ctx0" brushRef="#br0" timeOffset="79954.9947">22666 11650 131,'0'-2'113,"4"-6"-8,-4-3-63,0 7-2,0-4-17,0 8 0,0 0-15,0 12 0,0 25-6,-4 7 1,1 11-13,-5 8 1,4 3-43,-3-6 0,7-9-68,0-18-11,0-3 43</inkml:trace>
  <inkml:trace contextRef="#ctx0" brushRef="#br0" timeOffset="80483.0474">22922 11751 174,'0'-8'114,"0"1"-6,0 3-98,0 4 1,-7 4-9,-1 25 1,4 12-2,4-1 0,0 2-1,8-3 1,7-5 0,-1-12 0,1-4-1,4-18 1,3-3-2,-3-23 1,-8-11 0,3 0 0,5 0 0,3 4 0,0 11 0,8 7 0,-8 11 1,-3 4 0,-8 23 0,0 6 0,-8 12-1,5-1 0,3-6 0,4-12 1,7-12 0,4-10 0,-4-3 0,8-26 2,-15-13-3,-4-9 0,-11 0-9,-8-8 1,-25 14-39,0 12 0,-19 14-61,0 19-11,-3 8 43</inkml:trace>
  <inkml:trace contextRef="#ctx0" brushRef="#br0" timeOffset="80755.0747">22503 12208 166,'0'7'113,"0"-3"-7,15 0-87,26-4 1,33 0-4,30-4 0,29-14-9,12-1 0,3 8-19,-15 0 1,-22-1-37,-37 9-2,-37 3-61,-37 0-11,-19 19 38</inkml:trace>
  <inkml:trace contextRef="#ctx0" brushRef="#br0" timeOffset="81092.1084">23070 12422 156,'0'0'108,"0"0"-7,-7 11-82,-12 4 0,1 3-6,7 9 1,7 5-6,4-2-2,4 7-3,18-11 1,7 7-2,-7-7 0,-7-8 2,0 1 0,-15 3 0,0-8 0,-22-2-14,-4-1 1,-18-8-75,3-3-1,4 0-35,-4-14-8</inkml:trace>
  <inkml:trace contextRef="#ctx0" brushRef="#br0" timeOffset="81244.1236">23003 12385 178,'19'-3'114,"25"-1"-5,8 0-133,4-3 1,0-1-87,-8 1-8,-23-4 29</inkml:trace>
  <inkml:trace contextRef="#ctx0" brushRef="#br0" timeOffset="82988.298">21937 13175 115,'0'0'105,"-4"0"-8,-3 0-65,-1 0 0,4 0-17,4 0 0,0 0-10,12 0 1,9 0-28,10 0-1,5 0-87,-10 0-9,-3 8 19</inkml:trace>
  <inkml:trace contextRef="#ctx0" brushRef="#br0" timeOffset="83147.3138">21959 13304 129,'0'4'104,"0"0"-6,0-1-79,0 5 2,22-8-40,11 0 2,4 0-84,11 0-7,12-11 19</inkml:trace>
  <inkml:trace contextRef="#ctx0" brushRef="#br0" timeOffset="83739.3731">22637 13101 143,'11'-3'106,"4"-1"-8,21 4-82,2 0 2,-9 4-11,1 17-1,-8 13-3,-10 2 0,-12 5-1,0 0 1,0 0-2,-15 0 0,7-9-1,0-6 0,8-8 0,4-10 1,30-8-1,3-8 0,11-13-1,4-9 1,-4-7 0,-4 8 1,-18 3 2,-11 7 0,0 8 1,-15 8 1,0 3-3,0 11 1,0 14-3,-4 9 1,4-2-2,4-5 1,14-9 0,5 0 1,-1-18 1,0 0 0,1-18-1,-5-11 0,-11-12-8,-7 0 1,-4-3-51,-29 11 2,-19 10-57,-22 13-8,-3 10 55</inkml:trace>
  <inkml:trace contextRef="#ctx0" brushRef="#br0" timeOffset="141133.1119">14996 17331 27,'-7'-8'38,"-5"1"-8,5-1 2,-4 1-10,7 3 1,-3 4 0,0-3 1,3 3 0,-4 0 0,1 0-6,-1 0 0,4 0-12,4 0 1,0-4-7,0 4 0,0 0 0,12 0 0,10 0 0,0 7 1,8 1-1,3-1 0,8 4-1,-11 1 1,7-6-1,0-2 1,-1 0-1,5-4 1,11 0 1,4-4 0,11-18 2,0-7 1,2-1-1,2-6 1,3 17-3,-4-3 1,-3 7-2,3 8 0,-10 3-1,-1 0 1,1 4-1,-9 4 0,1 18 0,3 7 1,-3 1 0,-4 3 1,1-7 2,-1-4 0,-3-6 2,6-10 0,1-6-2,3 0 1,1-4-3,3-10 0,12-5-1,-1 1 0,8-4-6,15-8 1,7-3-41,11-11-1,14-26-48,-2-8-5,-1-44 47</inkml:trace>
  <inkml:trace contextRef="#ctx0" brushRef="#br0" timeOffset="142981.2967">9252 2362 94,'0'0'72,"0"0"-3,14-11-69,9-12 1,-5 2 1,-3 2-1,3 8 0,-6 0 0,-1 7 2,-1 4 0,2 0 1,3 4 0,-1 11-2,5 7 1,0-12 3,2 2 0,-2-2 5,3-2 1,-7-8 2,4 0 1,6-18-4,2-19 1,17-26-7,12-18 0,14-26-26,26-18 0,19-8-75,15-8-9,3 1 22</inkml:trace>
  <inkml:trace contextRef="#ctx0" brushRef="#br0" timeOffset="145389.5375">21011 5768 30,'-22'-11'44,"-20"-7"2,-16-9-38,-20 6 0,-11-2-2,-15 1 1,-7 8-1,-11-5 1,-12 7-2,-3 9 2,-7 3-1,-4 0 1,-4 15 2,-4 14 1,1 16 0,3 7 1,11 3-6,8 12 1,11 6-5,10 5 1,16 14-2,15 1 0,10 10-1,12 3 1,11 5-1,15 7 1,14 12 0,19-5 0,7 0 0,31-2 1,17-2-1,12-10 1,11-4 0,18-15 0,22-8 0,20-17 0,6-11 0,8-12 0,14-11 1,9-7 0,2-12 0,5-14 0,-8 0 0,7-32 0,-7-20 2,-3-10-1,-5-23 3,-6-12 1,-16-10 0,-10-3 2,-20-19-2,-10 7 1,-26-11 0,-16 8 2,-17-5-2,-26-7 0,-19 8-2,-15-2 0,-44 0-4,-31-1 1,-20 3-13,-28 18 1,-28 14-47,-30 31-1,-30 30-37,-52 32-3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10-01T03:13:06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21726 5432 19,'0'0'57,"0"0"2,0 0-17,0 0 0,7 0-17,0 0 1,4-4-17,4 4 0,11-3-8,4 3 2,11 0-36,-1 0 2,4 7-54,1 4-3,-7 0 34</inkml:trace>
  <inkml:trace contextRef="#ctx0" brushRef="#br0" timeOffset="663.0663">20285 5403 59,'0'0'62,"0"0"-2,0 0-53,0 0 1,0 0-2,4 0 1,3-7 4,4 7 0,0-4 2,8 4 1,3-4-5,11-3 1,1 3-7,-5 0 0,5 4-3,-5-3 1,-7-1-16,-7 4 0,-7 0-30,-5 0-2,-3 0-24,0 0 3</inkml:trace>
  <inkml:trace contextRef="#ctx0" brushRef="#br0" timeOffset="2503.2503">15029 5481 43,'0'0'61,"0"0"-1,0 0-39,12 0 0,9 0-8,-2-12-1,10-6-7,-6 3 1,10 7-17,-6 1 0,-10 7-27,2 0 0,-11 0-18,-8 0 1,-4 11 40,-22 8 1,-11 2 59,-4 2 0,-3-8-3,14-4 0,4-4-30,19-3 1,7 0-50,19-4 1,25 0-30,12 0 2</inkml:trace>
  <inkml:trace contextRef="#ctx0" brushRef="#br0" timeOffset="3519.3519">17674 5466 62,'0'0'73,"0"-3"-2,0-6-49,0 6-1,0 3-15,0 0 2,0 0-6,7 0 1,1 18-2,2-6 1,5 9-1,4-6 0,-4 0 1,7-8 1,4-7-1,4 0 1,6-3-2,-2-12 1,3 0-2,0-1 1,4 2-2,-4 1 1,0-3-1,-11 9 1,4 3 0,-1 4 0,-10 0 0,3 4 0,4-1 0,-1 1 1,2 0-22,-2-1-1,5-3-60,-8 0-5,1-3 24</inkml:trace>
  <inkml:trace contextRef="#ctx0" brushRef="#br0" timeOffset="4663.4663">15385 6894 35,'-8'0'55,"5"0"3,-1 0-40,4 0 2,0 0-4,4 0 1,25 0-1,16 0 3,21 0-6,23 0 1,11 0-8,11-4 2,8 0-6,-8-3 1,-22 3 0,-12 4 0,-25-4-3,-21 4 0,-17 0-31,-14 0 0,-4 0-56,-18 0-3,-4 0 30</inkml:trace>
  <inkml:trace contextRef="#ctx0" brushRef="#br0" timeOffset="5719.5719">20233 7433 27,'-7'0'60,"-1"0"0,-7 0-30,4-11 0,0 6-14,4 1 1,-4 4-10,3 0 1,0 0-1,8 0 0,0 0 6,0 0 1,12 0 0,3 0 1,10-6-6,16-2 1,4-3-4,10-7 1,12-1-3,4 12 1,2-4-2,2-4-1,2 8-2,-14 7 1,-7 0-5,-12 0-1,-21 0-18,-13 0-1,-10 11-50,0 0-5,-14 0-6,-8-4 7</inkml:trace>
  <inkml:trace contextRef="#ctx0" brushRef="#br0" timeOffset="6175.6175">20299 7528 83,'-3'0'81,"3"0"-3,-4 0-60,4 0 2,0-6-8,0 6 1,11-4 3,19-4-1,22-3-3,7-4 1,19 4-8,7 0 1,-11 3-5,4 2 1,-19 6-2,-7 0 0,-23 0-5,-6 0 0,-12 0-15,-11-4 1,0 0-49,-19 4-3,-6 0-18,2 0 2</inkml:trace>
  <inkml:trace contextRef="#ctx0" brushRef="#br0" timeOffset="8391.839">21074 5857 25,'-4'-16'48,"-11"-2"0,-3-19-28,-8-3 0,-7-3 4,-5 5 0,-6 1-6,3 3 0,-7 12-11,4 1 0,-5 6-3,-2 7 0,-5 8-3,-11 0 1,-7 15-2,0 14 1,-4 9 1,1 6 0,-1 7 1,4 9 0,7 3-2,8 6 1,7 5-1,8 11 0,7 11-1,10 7 1,17 8-1,10 18 0,0 4 0,29 7 0,19-3-1,16-4 1,13-12 0,12-13 1,11-24 0,11-18 0,4-10 0,0-22 1,3-23-1,5-11 2,2-19 0,9-29 1,-8-26 0,-11-18 1,-8-19-3,-26-25 1,-17-16-1,-20-14 1,-33-7 0,-11 0 0,-30 6-1,-26 9 0,-25 6-7,-23 20 1,-14 21-41,-15 33-2,-4 27-43,-11 32-5,-8 19 49</inkml:trace>
  <inkml:trace contextRef="#ctx0" brushRef="#br0" timeOffset="50546.0541">18192 8142 48,'-3'2'59,"-1"5"-2,-3 5-41,-1-1 0,0 4-3,5-4-1,-1 4-1,4 0 0,0-8 3,0 0 1,19-7-2,-4 0 1,10-14-7,9-5 0,7-6-4,-4-5 2,3 1-4,1-5 1,-11 8-2,-1 1 0,-17 17-13,-1 5 2,-8 3-48,1 3-3,-4 19-22,0 0 1</inkml:trace>
  <inkml:trace contextRef="#ctx0" brushRef="#br0" timeOffset="52601.2596">19533 9573 71,'0'0'62,"0"0"-2,0 0-59,0 0 1,0 0 4,0 4-1,0-4 8,0 3-1,0-3 5,0 4 0,7 0-2,4-4 0,-3 0-5,7 0 1,3-4-4,8-7 0,3-7-2,13-1 0,13-22 2,8-6 0,11-16-2,0-3 1,1-1-4,-6 11-1,-5 16-36,-24 14 1,1 18-68,-19 8-6,-14 19 37</inkml:trace>
  <inkml:trace contextRef="#ctx0" brushRef="#br0" timeOffset="54689.4684">20130 10584 126,'-12'0'96,"8"0"-6,-11 0-71,8 4 0,7 7-4,0 0 3,7 4-2,12-4 0,3 0 2,12-11 0,10-8-6,12-28 1,21-27-9,31-25 1,40-32-12,26-9 0,37-21-34,27-13 0,24-6-78,9-1-9,3 11 31</inkml:trace>
  <inkml:trace contextRef="#ctx0" brushRef="#br0" timeOffset="66905.6899">3348 9429 91,'-8'-4'74,"4"0"-3,1-3-71,3 0 2,0 4-12,19-5 1,17 4-5,20 4 2,18 0 7,23-7 1,21-1 6,30-7 0,26-10 4,38 7 1,13-12-2,35 7 1,17 2-5,16-1 1,18-1-2,15-2 1,3-1-1,5 7 3,7 5-3,-12 2 0,-10-2 2,-9 6 0,-17 1 4,-18 3-1,-24 0 2,-21 4-1,-27 0-2,-24 0-1,-27 0-5,-19 0 0,-26 0-14,-33 4 1,-11 4-24,-26-1 0,-15 5-24,-10-2 3</inkml:trace>
  <inkml:trace contextRef="#ctx0" brushRef="#br0" timeOffset="67441.7434">9933 9056 82,'-8'-7'82,"-6"-11"-3,-1-1-54,4 4 0,-1-3-15,9 10 0,-1 5-11,4 3 1,0 0 0,19 7 0,7 7 0,7 9 1,4-4-1,0 3 1,-7-8 0,-16 9 0,-10 3 1,-4-1 1,-4 12-2,-21-4 1,2 1-2,-6-1 1,3-4 0,4-10 0,3-8 3,5-4 1,6-7 0,4 0 1,4-4-3,0-21 0,0-16-2,8-10 1,-8-5-1,0 5 1,-15 6-3,-4 19 1,1 1-36,10 13-1,8 9-62,0 3-6,19 0 38</inkml:trace>
  <inkml:trace contextRef="#ctx0" brushRef="#br0" timeOffset="67713.7707">10470 8809 148,'0'-3'103,"0"-1"-7,-11 0-86,0 4 1,3 11-7,-3 30 0,-4 14-2,8 15 1,7 11-4,0-15 0,4 5-33,18-12 1,-7-4-69,7-18-8,12-11 34</inkml:trace>
  <inkml:trace contextRef="#ctx0" brushRef="#br0" timeOffset="68361.8355">10785 9145 104,'0'-4'96,"0"-3"-6,-4 3-69,-4 0 1,-3 4-19,1 4 1,2 22-4,4 3 1,4 9-2,0 2 1,0 1-4,4-11 1,7-9-2,7-10 1,-2-11 2,-5 0 1,0-18-1,-8-8 2,-3-11 0,0 4 0,-10 0 2,2 7-1,4 8-1,4 3 1,8 0-1,17 11 1,12 4-1,5 0 1,2 0-1,0 0 0,-14 0 3,-4 0 0,-15 0 2,-8 0 0,-3 0-2,-3 8 0,-8 7-3,3-1 1,1 1-1,7 7 0,11 0 0,15 7 1,4 9-1,-5-8 0,2 6 4,-20-10 0,-7 7 4,-4-7 1,-33-8-4,-8-4 2,-10 2-10,10-1 0,9-4-37,17 0 0,15 0-63,4-11-6,34 0 39</inkml:trace>
  <inkml:trace contextRef="#ctx0" brushRef="#br0" timeOffset="68937.8931">11489 9215 140,'0'-7'111,"0"-1"-8,0-3-83,0-3 1,0 6-22,0 8 1,0 0-1,0 26 0,0 8 1,0 5 1,3 6-1,9-12 0,-2 0 0,-2-14 1,11-4-1,-1-15 1,0 0-1,5-4 1,-1-14 0,-7-1 0,0-7-2,-8 12 0,0 3-1,1 11 1,3 0 1,8 15 0,6 6 0,1 1 1,8-7 0,-1-11 0,0-4 0,-3 0 1,-1-11 0,-10-19 0,-8-14-2,-3-15 1,-8 0-8,0-4 1,-8 8-25,-14 7 2,-15 3-72,-4 20-8,-7 6 23</inkml:trace>
  <inkml:trace contextRef="#ctx0" brushRef="#br0" timeOffset="70025.0018">3540 6673 107,'-4'0'77,"1"0"-4,3 0-73,0 0 0,3 0-1,24 6 1,17 9-1,8 11 1,7 8 1,15-5 0,4 19 2,11 0 1,7 10-1,19 9 0,-4 11-1,23 11 1,10 7 0,8 3 0,14 15-2,12 5 0,3-1 0,5 11 1,7 0 5,3 0 1,8 8 5,3 4 1,4 6-3,0 4 1,8-4-7,10 1 1,-6-5-3,-5-1-2,-11-13-1,1-4 2,-12-7-2,-15 0 0,-10-11 0,-11-1 0,-16-1-2,-22-6 2,-11 1-50,-11-15-1,-11-12-52,-11-17-7,-12-23 58</inkml:trace>
  <inkml:trace contextRef="#ctx0" brushRef="#br0" timeOffset="71602.1595">5403 7407 96,'-7'0'86,"-1"0"-4,1 0-63,3 0 1,4 0-7,-4 0 2,4 4-1,0-4 0,15 0-3,15 0 0,7 0-7,8 0-1,-9-4-2,9 4 0,-15 0 0,-12-4 1,-7 4-15,-11 0 2,0 0-84,0-4-6,0 4-2</inkml:trace>
  <inkml:trace contextRef="#ctx0" brushRef="#br0" timeOffset="72234.2227">5892 7171 107,'-4'-12'90,"1"1"-3,3-3-69,0-1 1,7 4-12,16 3 0,17 8-4,-7 0 0,8 11-1,-7 16 1,-12 9-1,-7 1 1,-11 15-2,-4-1 1,-4 1-1,-15-7 0,8-5 0,4-18 0,7-7 0,3-15 0,19 0-1,8-26 1,11-3-1,-8-5 1,4-6 0,-11 3 1,-4 11-1,-7 4 1,-7 11-2,-1 11 0,1 0 0,-1 4 0,0 17-2,4 2 2,4 6 0,7-6 0,-3 2 2,7-10-1,0-11 0,-8-4 1,-7 0-1,-7-26 1,-4-7-4,0-4 0,-15-4-18,-11 8 1,-3 7-79,10 15-7,12 4 14</inkml:trace>
  <inkml:trace contextRef="#ctx0" brushRef="#br0" timeOffset="73338.3331">6955 6949 111,'4'-12'104,"3"2"-7,-7-8-68,4 7 1,-1 3-20,-3 8 1,0 4-6,0 21 0,0 16-3,0 11 1,0 6-1,8-2 1,11-1-3,-1-14 0,1-4-3,-8-14 0,-11-17 0,4-6 0,-4-6 1,0-17 0,-12 1 1,-10-4 0,0 15 1,-8 4 1,-7 7 1,0 15 0,4 14-2,11 4 1,14 3-1,8 6 0,4-17-2,26-2 1,14-12-11,4-11 0,8-4-7,3-26 2,-4-3 8,-3-11 0,-14 0 14,-13 0-1,-6-1 13,-12 12 0,0 11 1,-3 11 0,-4 11-11,4 0 1,-4 18-4,4 12 0,3 6-3,1-2 1,3 3-3,-4-7 0,0-10-4,-7-4 0,0-12 0,0-4 1,0-20 2,-4-19 0,-6-13 1,-1-7 0,3 4 1,8 3 0,0 11 1,15 16 1,7 2 1,8 16 1,-1 7-1,-2 0 0,-5 7-1,-11 23 0,-11-1-1,0 4 0,-19-3-2,-3-4 0,15-4 0,3-7 0,4-8 1,8-3 0,21 0 0,-3-1 0,-8 1 3,9 7 0,-13-4 2,-3 5 1,-11 6-4,0 8 2,-15 0-19,-3 7 2,-8 0-58,15-11 0,-4-3-36,8-12-8,3-7 69</inkml:trace>
  <inkml:trace contextRef="#ctx0" brushRef="#br0" timeOffset="73586.3579">7714 6720 180,'0'-4'123,"0"1"-7,4-9-91,-4 12 0,7 8-10,1 14 0,7 22-10,-4 23 2,0 10-7,-4 16 0,-3 6-10,0-2 1,-1 1-104,5 3-2,3-20-20</inkml:trace>
  <inkml:trace contextRef="#ctx0" brushRef="#br0" timeOffset="74386.4378">8407 6724 96,'0'-8'99,"0"1"-7,0-11-58,0 6-2,0 10-17,0 2 0,0 10-9,0 27 0,0 14-4,-7 16 1,3 10-2,4 1 0,0 3 0,0-14 0,0-12-1,0-22 0,8-18-2,-1-15 0,7-4-3,-14-32 1,0-1-1,-7-15 0,-19 7 2,-14 13 1,-12 17 2,-8 15 0,1 3 2,7 27 1,11 18 2,19 3-1,19-2 0,10 2 0,37-14-5,23-11 0,11-8-34,-4-14 3,0-4-73,-4-7-8,-14-19 32</inkml:trace>
  <inkml:trace contextRef="#ctx0" brushRef="#br0" timeOffset="74754.4747">8740 7148 129,'16'0'98,"-2"-14"-7,16-9-77,-5-3-1,-2-3-8,-1 7 1,-19 3 0,-3-2 1,0 13 0,-25 8 1,-5 0-2,1 18 0,3 16-3,7-2 1,15 6-4,4-5 0,23 3-18,25-13-2,7-8-41,12-11-2,7-4-32,0-11-5,-7-12 54</inkml:trace>
  <inkml:trace contextRef="#ctx0" brushRef="#br0" timeOffset="75081.5074">9337 6979 116,'0'-4'95,"0"-7"-5,0 0-74,0 3 2,0 4-11,0 0 1,0 1 2,0 3 2,0 0 2,0 0 0,-4 0-2,-11 3 0,1 13-3,-5 6 1,-7 0-5,7 11 0,8 4-3,11 0 1,0-3 0,30-1 0,18-15-8,8-3 1,3-11-42,4-4-2,-4-4-68,-11-11-11,-7-3 42</inkml:trace>
  <inkml:trace contextRef="#ctx0" brushRef="#br0" timeOffset="88434.8425">19292 12293 35,'0'0'38,"-3"-4"-16,3 0 1,-8 4-11,5-3 0,-5 3-7,0-4 0,-3 1-2,-3 3-1,3-8-1,-1 8 0,9 0 2,-1 0-1,4 0 3,0 0-1,0 0 0,0 0-1,4 0-2,-1 0 0,5 0 1,-1 8 0,-3-8 2,3 3 1,4-3 1,0 0 0,5 0-2,5 7 0,2-3-3,6 3 2,9-7-3,-5 0 1,11 0-1,4 0 1,0 0 0,8 0 0,0 0-1,3 4 1,0-4-1,4 4 0,8 0 0,-8-1 1,11 1-1,0-4 2,3 4-1,1-4 1,4 0 0,-5 0 0,5 0-1,-1 0 0,12-4 1,-4 0-1,4 1 0,-1-5 0,8 1 0,-7-4 0,7-4 0,4 4 0,3 4 0,0-4 0,-3-1-1,3 1 2,-3-7-2,3 11 0,-7-4 0,8 7 0,-12 4 0,0-4 1,-7 0 2,-7 1 1,-8-1 3,0 0-1,-11 4-1,-11 0 2,-15 0-4,0 0 1,-8 0-3,-17 0 1,3 4-13,-8 3 0,-7 5-71,0-1-5,-4-4 11</inkml:trace>
  <inkml:trace contextRef="#ctx0" brushRef="#br0" timeOffset="91083.1074">16603 12156 32,'0'0'63,"0"0"1,0 0-35,0 0-1,0 0-20,0 0 0,0 0-7,0 0 1,0 0-1,0 8 2,4 3-2,7 8 0,-7 2-1,3-2 1,5 0-1,-2-9 1,5 9 0,8-12 0,-2-7 0,13 0 2,-1 0 0,4 0 0,8 0 1,10-11 2,5-8-2,3 9 0,-1-1-3,-10 3 2,-7 8-3,-4 0 1,-16 0-1,2 4 1,-5 3-1,0 5 0,4-6 0,0 10 1,7-9-1,4-7 1,-3 0-1,10 0 1,-3 0-1,-1 0 1,5-7-1,-5-12 1,12 4-1,-7-7 1,3-7-54,-3 6-2,-5-14-32,1-7 2</inkml:trace>
  <inkml:trace contextRef="#ctx0" brushRef="#br0" timeOffset="115603.5592">4840 14367 6,'-4'0'14,"1"0"-3,-1 0 1,4 0 0,0 0 0,0 0 1,-4 0 0,4 0-6,-3 0 1,3 0-5,0 0 2,0 0 2,3 0 1,5 0-1,7 0 2,7 0-7,0 0 1,4 0-1,4 0-1,3 0 0,1 0 1,3 0-1,3 0 2,1 0-2,3 4 0,1 0 0,0-4 0,10 0 0,-4 0 1,1 0-1,0 0 0,0 0 0,-8 0 0,1 0 0,0 0 1,-8 0-1,7 3 0,-3-3 1,3 0 0,8 0 1,-8 0-1,4 0-1,1 0 0,-5-3-1,1 3 1,-8 0-1,7 0 0,-3 0 0,-1 0 2,-2 0 1,3 0 0,-1 0 4,8 0 1,-3 0 1,7-4 1,3 4-3,-7 0-1,4 0-4,0-4 2,-8 4-3,-3 0 1,0-4 0,-15 4 1,-1-3-3,-6-5 1,-19 4-76,0 1-3,-19-1-2</inkml:trace>
  <inkml:trace contextRef="#ctx0" brushRef="#br0" timeOffset="118651.864">4863 15449 36,'-4'0'39,"0"0"-18,1-8 3,-1 4-13,4 4 1,0-3-5,0-5 0,0 8 0,11-3 1,0 3 1,0 0 0,8 0 1,-1 0-1,8 0-3,0 0 2,7 0-4,4 0 0,15 0-3,0 0 1,11 0-1,0 0 0,3 3 1,-2-3 0,3 8 0,-1-5 1,-3-3-1,7 0 1,-7 0-2,4 0 0,0 0 0,7-3 1,-4-8-1,0 6 1,-3 5-1,7 0 2,-7 0 2,3 0 0,-7 0 5,4 0 0,3 0 1,0 0-1,5 0-1,2 0-1,-2 0-3,-9-7 1,4 0-3,-6 0 1,-9 3-1,-22-7 0,-3 11-1,-15 0 1,-12 0-12,-3 0 1,0 0-88,-3 0-7,-19 0 5</inkml:trace>
  <inkml:trace contextRef="#ctx0" brushRef="#br0" timeOffset="130076.0063">15770 16910 20,'-4'0'49,"0"0"0,-7 0-29,-7 0 1,-1 0-7,5 0 0,3-4 0,3 4-1,1 0-4,3 0 0,4 0-6,0 0 2,0 0-2,7 0 1,16 0-1,-1 4-1,11 3-1,-3-3 0,14 0-1,-3-4 1,7 0-1,8 0 0,7 0 0,3 0 0,1-4 0,7 0 0,-4 4 0,1-4 1,6 4-1,2 0 1,2-3 0,11-1 1,4 0 0,1-7 0,-1 8-2,8 3 0,-4 0 0,0 0 0,0 0 0,-15 0 0,8 0 0,-12 0 1,1 0 0,-12 0 0,-3-8 0,-1 5 0,-14-9 0,0 8 1,-4 2 0,-7-6 1,-4-7-2,-11 4 0,8 0-1,-9 0 0,-2 7 0,-5-3 0,-3-1 0,0-3 1,-1 4-1,1-1 1,0 0-2,3 1 1,-6 0 0,10 5 0,4-2 1,-7 4 0,2 0 0,6-5 0,-6 5 0,2 0 0,3-3 3,-4 3 1,1-4 4,-5-3 0,-3-8 1,-8-8-1,-3 2-5,-4-17 1,0 6-4,0-2 0,0-2-1,0-2 0,-7-2 1,-1-2 0,-7 6 0,4-8 0,0 7-2,4-15 1,-12 8-1,1-4 1,-5 4 0,1-8 0,-8 8 0,-6-4 0,-5-4 0,3 4 0,-13 8 0,-1-5 0,-3 5 0,-5-1 0,-14 4-1,8 4 0,-16 4-2,-11-2 0,-3-1 0,4 10 1,-24-8 1,13 16 1,-19-9 0,3 8 0,-6 4 0,-6 4 0,-2-1 0,3 8 0,1 0 0,10 0 0,9 0 0,2 0 0,8 12 0,18 5 0,-3 10 0,8-1 0,2 7-1,16 1 1,-3-5-1,2 4 1,8 0 0,8 8 0,0 7 0,10-1 0,4 6 0,8 2 0,4 0 0,3 1 0,0 3 0,7-4 1,5 4 0,-1-7 0,4-5 0,0 1 0,0 1-1,4-5 1,18 0-1,-3-3 1,-1-1 1,4 1 0,0-4 0,1 4 1,-1-16-1,0 8 0,4-10 0,0 5 0,11-1-1,-3-1 1,18-4-1,-4 0 0,7-8-8,0-6 0,12 3-88,4-11-7,2 0 3</inkml:trace>
  <inkml:trace contextRef="#ctx0" brushRef="#br0" timeOffset="157164.7149">18129 804 51,'-3'0'62,"-5"0"-3,1 0-47,3 0-1,-4 0-5,1 4-1,0 0 2,3-1 1,1-3-4,3 0 2,0 0-3,0 0 1,0 8-2,11-5 1,7 12-3,4-7 1,8 4-1,7-3 1,11-9 0,0 5 0,8-5 1,3 0-1,0 6 0,1-2 0,6 4-1,8-5 1,1-3-1,2 8 1,8-4-1,-3-1 1,11-3-1,-1 0 0,0 0 0,5 0 1,-1 0 0,0 4 0,-3 4-1,3-1 1,-3 0-1,0-3 0,-1 4 0,4-5 0,-3-3 1,3 11 2,0-4 0,1 1 0,-8 0 1,0-2 1,0-2 0,-1 0 0,-6-4-1,-4 4 0,-4-1-3,-12 1 1,-6-4-3,-4 0 1,-11 0-10,-11 0 2,-5 0-32,-13 0 0,-9 0-39,1 0-1,-4 0 39</inkml:trace>
  <inkml:trace contextRef="#ctx0" brushRef="#br0" timeOffset="157820.7805">21407 908 19,'0'-4'51,"0"-4"2,0 5-24,-8-9 0,5 12-6,-5 0 0,5 0-8,3 0 0,0 0-3,0 0 1,0 0-2,0 12 1,7 6-6,0 5 1,5 2-4,-9 2 0,1 6-37,0 3 1,0-2-59,0-6-5,-1-9 37</inkml:trace>
  <inkml:trace contextRef="#ctx0" brushRef="#br0" timeOffset="158717.8702">21263 446 57,'0'-3'69,"0"-5"-2,3 4-46,-3 1 0,0-1-12,0 4 0,0 0-6,0 4 0,0 11 1,0 7-1,0 11-1,0-3 0,0-4 0,4-5 1,7-2 2,4-12-1,0-3-1,-4-4 2,0-7-4,3-8 2,-6-7-2,3 7 1,4 0-3,-8 3 0,12 5-1,-4 5-1,3 2 3,-7 0 0,12 14 0,-5 1 0,1 0 3,-4-8 0,-1-7 0,-3 0 1,4-11-2,-7-11 0,-4-8-2,-4-3 0,0 3-8,0 1 0,0 6-36,-4 16-2,4 3-36,0 4-3</inkml:trace>
  <inkml:trace contextRef="#ctx0" brushRef="#br0" timeOffset="159029.9013">21792 546 85,'0'0'80,"0"0"-3,0-4-64,0 1 1,-4 3-10,1 0 1,-8 3-2,11 16 1,-4 6-1,4-6 1,0-1 1,0 5-1,22-13-10,4 2 0,19-5-79,-1-7-4,4 0 5</inkml:trace>
  <inkml:trace contextRef="#ctx0" brushRef="#br0" timeOffset="160709.0693">21407 1037 35,'0'0'46,"0"0"2,0 0-39,0 0 1,4-4 7,-1-3 0,1 7 5,-4 0 1,4-4-8,0 1 0,-4-1-6,4 0-1,-4 4-2,0 0 0,0-4 0,0 4-1,0 0-2,0 0 1,0 0-1,0 0 0,0 0 1,0 0 0,0 0 1,3 0-1,-3 0-2,4 0 0,-4 4-1,0-4 0,3 4 1,1-4 0,3 4-1,5 3 1,-5 7-2,1 1 1,2 0-1,1 0 0,1-1 0,3 2 1,-1-6-1,5 1 1,3 4-1,-4 4 0,1 6 0,3 2 0,1 2 0,-8 8 0,10 0-1,2 3 1,2-2-1,8 9 1,0 1 0,11 4 0,8 7 0,-1 0 0,0 11-1,1 4 1,4 7-1,3-4 0,-1 9 0,-3 2 1,1-7-1,-1 7 1,1-6-1,6 3 1,-3 0 0,12-4 1,-9 4-1,1 7 1,-4-2-1,-4 4 0,0 3 0,-4-1 0,9-5 0,-9-6 0,5-7 0,-5-4 0,-7 0 0,7-8 1,-6-3-1,-12-4 1,-4-11-1,-14-4 0,-8-3-3,-4-11 0,-3-9-38,-1-10 0,-3-7-53,0-4-4,-3 0 43</inkml:trace>
  <inkml:trace contextRef="#ctx0" brushRef="#br0" timeOffset="161533.1516">22740 2464 76,'0'0'81,"-3"0"-3,3 0-54,0 0 0,0-2-11,0-2-1,3 4-2,16-4 2,7 1-1,-4-2 0,19 5-4,-8 0 0,8 0-4,-8 0 0,-7 0-2,-4 0 1,-10 0-5,-9 0 1,1 0-26,-4 0 1,0 0-72,-4 0-6,1 0 24</inkml:trace>
  <inkml:trace contextRef="#ctx0" brushRef="#br0" timeOffset="161933.1917">23118 2296 80,'4'-8'82,"0"1"-3,7 3-55,3 0-1,5 4-12,-1 0 0,1 0-8,4 0 1,-5 23-3,-7 3 0,-7 10 1,-4 1-1,-4 7-1,-11-3 1,4-4-1,0-4 1,7-12-1,4-5 1,0-1 0,8-11 1,6-4-2,9 0 1,6 0-26,-3-19 1,4 12-45,-4-8-4,3 0 2,1-3 4</inkml:trace>
  <inkml:trace contextRef="#ctx0" brushRef="#br0" timeOffset="162246.223">23530 2354 114,'0'-3'92,"-4"-1"-3,-4 0-76,5 4 2,-1 0-11,4 0 1,-4 19-2,0 6 1,0 9-3,4-4 1,0-1-1,4-3 1,11-4 1,0-4 0,-4-11 0,4-7 1,-8 0-2,1-11 0,-1-18-5,-3-4 0,-4-5-14,0 6 1,0 2-78,-7 12-7,-1 10 11</inkml:trace>
  <inkml:trace contextRef="#ctx0" brushRef="#br0" timeOffset="163405.3389">23892 2177 138,'0'-4'101,"0"-3"-7,0 3-83,0 4 1,0 0-8,0 15 1,0 19-4,0-2 3,0 13-2,4-2 0,3 3-2,1 2 0,-1-11-4,-3-8-1,4-7 1,-8-7 1,0-15 2,0 0 0,0-15 0,-12-11 1,-3 1 1,-3 2 0,-4 12 0,-1 8 0,1 3-1,11 3 0,3 15 0,8 5 0,0-1 1,8-4 0,15 1-7,-2-1 0,6-14-29,6-4 1,0 0-43,-3-14-3,3-9 45,-14-7 2,3-2 98,-11-2-1,-7-3 3,-1 15-3,-3-1-40,0 13-1,0 10-16,0 0-1,0 18-2,4 1 2,4 6-5,-1 5 1,0-1-1,-3-3 0,-1 0-1,1-7 1,-4-12-2,0-7 1,0 0-2,-7-18 0,-1-12-4,-2-7 1,2-7 0,8 7 0,0 1 0,0 10 2,8-1 1,6 20 1,5 7 2,-1 0 1,-3 19-1,-4 3 1,4 3-1,-7 5 0,-5-11-1,1 6 1,-4-10-1,0-7 0,3 3 0,1-5 2,3 3-2,12-6 1,-4 5-1,11-6 0,0 10 0,-8-1 2,-18 4-1,0 7 1,-15 7-2,-14-2 1,-4 2-12,3-3 2,4 0-68,0-5-3,11-10-19,8-4 3</inkml:trace>
  <inkml:trace contextRef="#ctx0" brushRef="#br0" timeOffset="163701.3684">24459 2155 126,'0'-3'106,"0"3"-7,0-4-75,0 4 2,0 0-13,4 4 0,-1 10-2,1 12 0,0-7-5,0 13 0,3 13-3,-4 14 0,5 4-9,-5-1 0,1 8-61,-4-37-1,4 5-48,-4-1-9,4-5 70</inkml:trace>
  <inkml:trace contextRef="#ctx0" brushRef="#br0" timeOffset="164189.4173">24674 2491 147,'22'-49'113,"-3"9"-7,-8 7-82,-1 11-2,2-3-15,-5 10 0,4 7-3,-3 5 1,-1 3-4,-7 0 1,7 15-2,1 9 0,-1 7-5,-3 5 2,-4 1-3,0-4 1,0-3 0,0-4 0,0-4 1,0-7 1,0-9 2,-8-6 0,5 0 0,-8 0 0,4 0 1,-5-3 1,-6 0 0,-1 3 1,8 0-1,-11 0 0,7 10 1,4 6 0,4 6-4,7-4 1,0-3-29,3 0 0,16-8-75,3-2-9,-3-5 25</inkml:trace>
  <inkml:trace contextRef="#ctx0" brushRef="#br0" timeOffset="164726.471">25040 2536 129,'8'-4'98,"-1"0"-8,-3 0-75,0-3 0,-1 3-7,1-3 0,-4 3-1,4-3 0,-4 3 0,0-4 0,0 5-3,0 3 1,0-4-1,0 4 0,0 0-1,-8 0 1,1 0-3,-1 11 1,1 4 0,3 0 1,0 0 1,4 6 1,0-6-4,0-3 1,15-5-34,4 0-1,7 5-81,-4-12-8,4 0 29</inkml:trace>
  <inkml:trace contextRef="#ctx0" brushRef="#br0" timeOffset="172333.2316">16893 734 68,'0'-11'82,"0"0"-3,0-4-44,0 1-1,-8-1-16,4 7 2,0 4-12,1 1 1,3 3-2,0 3 1,0 24-2,3 2 1,1 11-3,0 5 0,4 7-3,2-8 1,1-3-7,-3-1-1,-1-7-21,-7-3 1,0-12-49,0-7-4,0-11-7,-7-14 1</inkml:trace>
  <inkml:trace contextRef="#ctx0" brushRef="#br0" timeOffset="172645.2628">16810 694 76,'0'-4'78,"0"-3"-3,8 3-53,11 4-1,6 0-9,6 0 0,2 15-8,0 7 0,4 10-3,-4 14 1,-7 1 0,-3-3 0,-16 1 2,-7-5 0,-7 1 8,-20-8-1,-13-7 4,-1-4 2,-3-7-8,11-11-1,6-4-24,9-4 0,18-11-85,3 1-7,31-1 9</inkml:trace>
  <inkml:trace contextRef="#ctx0" brushRef="#br0" timeOffset="173054.3037">17307 697 121,'4'-11'98,"-1"-7"-9,-3 3-72,0-3 0,0 6-13,0 12 0,-3 0-4,-12 30 0,-3 7 1,2 3 1,5 12 0,4 0 0,4-9 0,3 6 0,0-8 0,3-8 1,12-14 1,11-5 0,11-14-4,0 0 0,7-14-34,-6-1 0,-5-3-67,-11 2-8,-4 5 36</inkml:trace>
  <inkml:trace contextRef="#ctx0" brushRef="#br0" timeOffset="173981.3963">17685 1148 113,'0'-4'93,"0"-4"-3,-4-3-71,-15 3 2,-2 8-12,-2 0 1,-3 8-7,-4 11 0,12 7-3,0 7 0,6-4 0,5 4 0,7-6 0,0-1 0,19-15 1,-1-4 0,0-7 1,5 0 2,-5-4-2,1-10 1,-8-5-2,-3 8 1,-5 3-3,1 5 0,-4 3-1,0 3 1,3 23 0,-3 11 1,4 4 0,-4 7 0,4 0 1,-4-4 0,0-7 1,-4-4 0,-14-3 1,-1-12 2,-3-11-2,0-3 1,-4-4-3,4 0 1,-5 0-11,9-7-1,7-5-50,3-2 0,5 3-41,3-1-6,0 2 59</inkml:trace>
  <inkml:trace contextRef="#ctx0" brushRef="#br0" timeOffset="174773.4756">17892 1269 134,'0'-4'98,"-3"-10"-5,-12-5-79,-4 9 0,-7-2-8,0 12 1,-7 0-4,11 18-1,0 12-2,10 4 1,9 6-1,3-3 1,0-7 1,22-8 0,-4-11 1,9-4 1,-2-7-1,-2-7 0,-5-8 0,-7-11 0,0 4-1,-3 8 0,-4-5-5,-4 8 1,3 7-2,1 4 0,0 0 3,-1 11 0,8 8 1,0-5 0,1-3 0,6 1 1,0-1 0,-2-11 0,-2 0 0,8 0 0,-3-15 0,-4-4 0,-1-3-1,5 4 1,-8 3-1,0 0 1,-7 8 1,3 7 0,5 0-1,-9 7 1,1 16-3,0-5 1,0 7-12,-1-10 0,-3 0-22,4-7 1,-4-8-16,0 0-1,-4-11 20,-11-12 0,-3-17 53,3-1 0,0-7 15,-4 7 0,8 5-27,8 10 1,3 10-44,0 14-1,7 2-51,19 2-4,0 21 34</inkml:trace>
  <inkml:trace contextRef="#ctx0" brushRef="#br0" timeOffset="175141.5124">18307 1214 181,'0'0'111,"0"0"-7,4 4-101,-1 4 1,1-2-2,4 13 0,-1 3-1,-3-3 1,0 7-1,-1-8 0,-3-3-1,0-9 1,0-6-2,4 0 0,7 0 0,0-18 0,11 0 1,-7-4 1,7 11 4,8 7 0,-11 4 1,10 0 1,-10 4-18,-4 14 1,-9 5-103,-2 5-7,-4-12 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10-01T03:19:59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15093 14780 27,'0'0'43,"0"0"1,0 0-38,0 0 1,-8 0 1,0 0 1,1 0 4,7 4 0,-4-4 1,0 0 0,4 0-3,0 0-1,8 0-7,3 0 0,8 0-1,10 0-1,4 0-1,12 4 1,14-4 0,12 3 0,10-3 2,11 0 2,16 0 1,7 0 2,11 0 2,11-3-1,4-5 4,11-2 1,7-2-3,3 1 2,-6 8-8,-4-5 0,-11 8-3,-8-7 0,-22-5 5,-25-3 1,-27 1 1,-22 4 2,-19-6-18,-7 1 0,-11 1-92,-11 6-8,-18-6 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10-01T03:20:11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2822 4045 27,'-4'0'50,"4"0"2,-7 0-33,7-4 0,-4 0-8,4 1-1,0 3-6,0-4-1,0 4-1,0 0 1,0 0 1,4 0 2,7 0 3,-4 4-1,4-1-2,-3 1 1,3 0-4,4 3 1,-1-7-1,1 3-1,7 5-1,8-1 0,7-7 1,0 0 1,8 0 2,0 0-1,-1 0 0,0 0 1,-7-3-3,0-9 1,7-2-3,-6 7 0,-1-1-1,-4 4 0,1 0 0,-9 4 1,8 0 0,1 0 0,7 0 0,-1 4 1,-3 4 0,1-4 1,2-4 0,-10 0 0,7 0-1,-4 0 0,-3 0-2,-4 0 0,-8 0 0,1 0 0,-4 0 1,7 0 0,-7 0 0,14 3 1,5 1 0,6 0 1,5 3 1,7-4 1,-16-3 0,2 0 0,-1-10-2,-12-1 1,-6-5-25,0 10 0,-5-9-66,-6 7-5,-8-3 26</inkml:trace>
  <inkml:trace contextRef="#ctx0" brushRef="#br0" timeOffset="2208.2207">7948 3926 19,'0'0'49,"0"0"1,0 0-19,0 0-1,0 4 2,0-4-1,0 0-5,-4 0-1,4 0-7,0 0 0,0 0-6,8 0 1,13 0-6,6 0 2,13 0-6,5-7 0,-1-1-2,0-2 0,-3 2-2,-11 8 0,-8 0-5,-11 0 1,-7 4-26,-4 6 1,0-2-68,-11-1-6,-7-7 27</inkml:trace>
  <inkml:trace contextRef="#ctx0" brushRef="#br0" timeOffset="3560.356">5359 4037 65,'0'0'77,"0"0"-4,0 0-47,-4 0 0,1 0-14,-1 0 1,-8 0-7,5 0 0,-4 0 0,4 0 0,-1 0 0,5 0 0,3 0-2,0 0 1,0 0-1,0 0 0,3 0 0,16 0 0,7 0 0,11 0 1,3-3-1,12-1 2,0-4-3,7 4 0,5 2-2,-5-2 1,-7 4 0,-8-4 0,-18-4 1,-7 5 1,-16 3 0,1 0 0,0-4-5,-4 4 1,3 0-34,-3 0 3,0 0-74,0 0-9,0 0 30</inkml:trace>
  <inkml:trace contextRef="#ctx0" brushRef="#br0" timeOffset="7040.704">8100 4938 16,'0'0'40,"0"0"0,0 0-20,-4 0 0,0 7 3,-3-3 2,-5 0 1,2-4-1,2 3-6,1-3 0,-1 0-11,8 0-1,0 0 3,0 0-1,15 0 0,15 0 2,-1 0-6,12-7 0,8-4-2,6 3 0,7 1-1,13-4 1,-5 0-1,1 0 1,-12 6-1,-15-1 0,-11 2-1,-10 4 1,-8 0 0,-8 0 1,-3 0-3,-1 0 3,-3 0-24,0 0 1,0 0-79,0 0-7,-7 0 19</inkml:trace>
  <inkml:trace contextRef="#ctx0" brushRef="#br0" timeOffset="11688.1687">13000 2446 116,'0'0'87,"0"0"-5,0 0-74,0 0 2,0 16-6,0 5 1,0 5-4,0 11 1,0-3-6,0-1 1,0-4-6,0-3-1,0-8 4,0-11 1,0-7 5,0-7 0,0-26 1,0-11 1,10-8 4,9 1 0,0 9 5,-8 10 0,0 6-2,0 11-1,-7 15-5,0 0 1,-1 22-3,1 16 1,3 2-1,0 1 0,8-2 0,-3-8 1,-1-17-1,3-6 1,13-8-2,-6-11 1,6-22-2,2-5 1,-3-13 0,-4 6 1,1 1 2,-5 8 1,-11 17 0,1 3 2,-4 16-3,3 4 1,-3 27-2,3 16 1,4 4-5,-4 6 0,5 2-23,-5-8 1,12-3-75,3-11-8,0-18 21</inkml:trace>
  <inkml:trace contextRef="#ctx0" brushRef="#br0" timeOffset="11952.195">13870 2402 113,'0'0'97,"4"0"-5,-1-7-72,9 3 0,6 0-17,-3-3 1,11 4-31,3-1 0,-3 4-70,0 0-6,-7 0 30</inkml:trace>
  <inkml:trace contextRef="#ctx0" brushRef="#br0" timeOffset="12121.212">13952 2506 122,'0'0'91,"6"0"-4,13 0-98,7 0 1,4 0-79,11-4-4,3 0 19</inkml:trace>
  <inkml:trace contextRef="#ctx0" brushRef="#br0" timeOffset="12960.2958">14755 2362 93,'0'-8'86,"0"-3"-5,0-7-61,0 6-1,-4 10-14,-3 2 1,0 0-6,-1 14 0,1 19 0,3-4 1,0 12 0,4-5 0,0 2 0,12-8 1,3-9 1,3-9 1,0-9-1,5-3 0,-1 0-2,4-18 0,-15-4-2,4 3 1,-4 5-2,0 6 1,0 4 0,-4 4 0,12 0 0,3 15 0,4 0 0,0 0 0,4 3 2,-1-11 0,-6-7 2,6 0 0,-10-25 2,-1-8 1,-7-8-2,-7-3 1,-4-8-4,-4 1 1,-21 2-8,2 13 0,-6 10-88,2 7-6,-2 19 0</inkml:trace>
  <inkml:trace contextRef="#ctx0" brushRef="#br0" timeOffset="14920.4919">16933 3524 77,'0'-4'80,"0"4"-4,0-2-52,0-3 0,0 5-12,0 0 2,0-7-9,4 7 1,0 0-1,-1 0-1,1 0-1,-1 0 1,-3 7-2,4 0 1,0 15-2,-1 5 1,1-1-1,4-5 0,-4-2 1,3-1 0,1-10 4,-2-4 1,6-4 2,3 0-1,7-4-3,11-22-1,8-4-3,26-10 1,6-7-1,13 5 0,7 2 0,-5 6 0,-14 1 0,-15 15 0,-18 3 0,-7 8 0,-20 3-1,-10 0 1,-4 4-5,0-4 1,0 4-15,0 0 0,0 0-31,0 0-1,0 0-43,0 4-6,0 0 41</inkml:trace>
  <inkml:trace contextRef="#ctx0" brushRef="#br0" timeOffset="17480.7479">17548 4477 83,'0'-4'78,"0"-7"-5,0 7-58,0 0-1,0 4-8,-4 0 2,1 0-2,3 0 1,0 4 2,3 11 0,4-4-2,1 0 1,7 4-2,-4 7 0,0-4 1,0-3 0,4-1 2,7-2 2,15-12-1,8 0 1,14-26-3,22-23 0,12-5-3,-1-17 0,12-2-3,-11-1 1,-8 15-2,-15 11 1,-18 7-8,-22 15 0,-8 15-28,-15 7 0,-7 4-71,0 12-10,0 14 27</inkml:trace>
  <inkml:trace contextRef="#ctx0" brushRef="#br0" timeOffset="24993.4991">9673 10569 4,'0'0'38,"0"-3"0,0 0-18,0-2 1,0-2-7,0 0 1,-3 0-8,-5-1 0,-6-3-2,-9 3-1,-10-6 2,-3 6 1,-2 1-3,-10-8 2,0 8-4,-4-12 1,-7 4-2,0 1 0,-16-1-1,2 0 1,-2 1-1,-14-1 0,5 4-1,-13 6 1,4 5-1,-7 0 1,4 0 0,3 16 0,-3-5 0,7 4 0,1 0 0,13-1 0,-6 4-1,10 9 1,1-6-1,-4 13 1,4-1 0,3-1 1,8-1 0,-5-2 1,16 8-1,0-8 0,0 12-1,4-4 0,3 4 1,-3-8 1,3 8 2,0 0 2,11-1-3,5 0 3,10 0-4,7 1 1,1 0-1,7 3 1,0-6-2,4 6 0,7-1 0,14-1 0,9-2 1,7-13 0,3 5 1,8-14-1,11 8-1,3-3 1,13-2-1,6 2 0,-4 3 0,15-4 1,4-4-1,-3 1 1,17-9-2,-6-6 1,-1 0 0,8 0 1,-11 3-1,-4 1 1,0-5-1,-3 4 0,-5-3 0,8-4 1,-4-7 1,4-15 0,-7-11-1,-8-4 0,0 0-1,-7-4 1,-11-7 0,3-4 1,-15 1 2,-3-5 0,-11 1 1,-7-4 0,-16 0-2,-3-3 1,-8-5-4,-7-6 1,-4-6-2,-25 9 1,-12 8-1,-18 3 0,-23 0-1,-18 7 0,-18-3-31,-12 18 2,-18 3-62,-22 23-4,-27 11 33</inkml:trace>
  <inkml:trace contextRef="#ctx0" brushRef="#br0" timeOffset="27944.7942">12600 10780 20,'0'-4'54,"0"0"1,0-3-26,0 0 0,0 3-13,0 4 0,-4-4-8,0 4-1,4 0-1,-3 0 0,-5 0 1,-7 8-1,4 3 0,-3 7-1,-5 0-3,7 1 1,2 0-1,10 6 0,0-2 0,7-9 0,15-2 0,8-1 1,0-11-1,-1-5 0,1-16 1,-12-5-1,-7-7 0,-11 11 0,0-12-2,-15 12 1,-3 0-26,-16 18 0,1 4-62,-3 15-3,2 14 27</inkml:trace>
  <inkml:trace contextRef="#ctx0" brushRef="#br0" timeOffset="33001.2997">12370 11311 25,'0'-4'55,"0"0"0,-4 2-31,0 2 1,4 0-13,0 0 1,-3 0-3,-1 6-2,1 17-4,-5 10 1,5 4-3,3 4-1,0-5-1,0-6 1,14-8-1,1-8 1,-4-6 0,4-8 0,3-4 0,-3-14 1,-7 0 1,-1-5-1,1 5-1,-5 7 1,-3 3-2,0 5 1,0 3-1,4 3 0,7 8-1,4 12 1,3-5 0,1-7 0,0-2 3,-5-7 2,-3-2 3,8-2 1,-12-18-3,1-13 1,-8 4-4,0-12-1,0 4-3,-4 11 1,-3 4-29,-1 10 1,-3 12-57,11 0-4,0 4 31</inkml:trace>
  <inkml:trace contextRef="#ctx0" brushRef="#br0" timeOffset="33266.3263">12833 11481 65,'0'0'75,"0"0"-4,-15 0-51,-3 0 0,3 0-11,-4 7 2,1 12-4,-1 3-1,15 7-4,4 5 0,0-5-6,27-2 0,-2-13-75,8-10-5,5-4 2</inkml:trace>
  <inkml:trace contextRef="#ctx0" brushRef="#br0" timeOffset="33465.3462">13010 11381 85,'0'0'78,"0"-7"-3,4 0-67,19-1 2,-1 1-46,8 0 0,-1 3-41,-3 0-3</inkml:trace>
  <inkml:trace contextRef="#ctx0" brushRef="#br0" timeOffset="33618.3615">13118 11466 82,'0'0'79,"0"4"-5,11-4-64,4 0 1,11 0-85,4-8-1,-1-3-5</inkml:trace>
  <inkml:trace contextRef="#ctx0" brushRef="#br0" timeOffset="34145.4142">13422 11149 111,'0'-7'94,"0"-1"-6,0 1-66,0-1 0,0 5-12,0 3 1,0 0-6,0 18 1,0 20-3,0-2 0,7 16-2,-3 3 0,7-3-1,-3-7 1,-1-9-2,-4-14 1,1 0-1,0-14 0,0-8 0,-1-4 0,9-22 0,2 4 0,8-8 0,1 8 1,-1 7 0,-7 8 1,0 7-1,-1 11 1,-3 4-1,-3 11 1,-4 7 0,-4-7 1,-4 0 1,-15-5 1,-6-6 0,-2-7 0,2-8-7,-2 0 1,6 0-101,2-4-7,4-8-2</inkml:trace>
  <inkml:trace contextRef="#ctx0" brushRef="#br0" timeOffset="51858.1853">6570 7632 4,'-4'0'12,"1"-8"2,-1 8 0,0-7 0,-3 3 2,3-3-3,-3 3 0,-5-3-5,-2 7-1,-5 0-6,-3 0 0,-8 0-1,-3 4 0,-11 10-4,-1 1 0,-7 14-3,-7 8 2,-8 1 3,-3 3 1,-4 10 1,-7 4 1,6 12-1,1 0 1,8 6-1,10 8 0,8 5 0,11 5 0,7 12-1,8 5 1,0-2-1,14 5 1,1 3 0,4 1 1,3 0 0,3-4 0,12-4 3,18-1 1,4 1-1,8-7 1,7 3-2,0-15 2,7-6-2,7-4-1,1-12-2,3-7 1,-3-4 0,11-10 0,-4-9 1,0-17-1,4-4 1,-4-15 0,7 0 9,-3-19-1,4-14 7,-5-22-1,-2-19-1,-2-8 1,-6-13-6,-7-12 1,-1-12-8,-7-2 2,-1-8-1,-17-8 0,-9-3 1,-13-1 0,-9-14-3,-3 8 1,-15-1-1,-22 4-1,-14 8 0,-9 11 0,-13 6-4,-13 16-1,-7 11-22,-14 14 0,-7 31-52,-13 6-3,-2 29 24</inkml:trace>
  <inkml:trace contextRef="#ctx0" brushRef="#br0" timeOffset="54970.4965">15422 12522 29,'0'0'52,"0"0"1,0 0-37,0 0 1,0 0-8,0 0 0,0 11-5,0 0 2,7 4-4,5 7 1,6-4-2,8-3 1,-1 7 0,13-7 0,-9-7 2,16-5-1,-5 0-1,5-3 1,10 0-3,1-10 1,11-5-1,-1-7 0,5 11 0,10-4 1,1 0-1,3 0 0,-4 4-2,9 4 2,-9 3-3,-10 4 2,-13 0 1,-6 0 0,-7 15 0,-8 4 1,0 2-1,-8-2 3,1 7-3,-8-7 0,1-1 1,-5 0 0,8-3 0,3-4 0,13 4 0,-2-12 2,5-3 1,18 0 1,7 0 1,8 0-1,11 0-3,3 0 0,-7-3 0,4 0 0,-7-5 1,-1 8 1,-7 0-6,-11 0 2,-7 8-4,-12-2 1,-18-6-18,0 0 1,-8 0-54,1-18-2,-4-12 19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10-01T03:21:43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13670 9334 4,'0'0'37,"0"0"-1,0 0-23,0 0 3,0 0-8,0-8 0,-4-3 0,0 0 0,-6-4 1,2 0 0,5 1-2,-9 2 1,-3 1-2,4 3-1,0-2 0,0-5 0,-8 0-4,-2 1 0,-6 3-2,-10 3 1,-7-3-1,-12 3 1,-7 5 0,-10 3 0,-13 0 0,-3 0 1,-3 0-1,-5 0 0,1 3 0,4 9 0,-8 10 0,7-4 0,-7 4 0,8 0 0,2 5 0,9-2 1,3 9-1,15-9 1,4 16-2,11-8 1,11 8-1,3-5 1,9 9 1,2-1 0,5 1 0,3 6 1,11-7-2,4 8 2,0-4-2,4 3 0,22-2 0,4-1 0,6-8 0,5-3 1,11-4 0,4-3 1,7-1 1,7-3 1,8-7-2,14-5 1,1-7 0,11-2-3,3-2 1,12-3 0,-5 0 1,5 0 2,0-12 1,-9-5 2,2-9 0,-9-4 2,1-8-1,-11-5 0,-15-8-1,-8-5-1,-11-11-3,-18-10 2,-11-8-4,-24 1 2,-6-5-3,-25 8 1,-27-1-32,-29 16 0,-34 3-54,-37 15-4,-37 8 33</inkml:trace>
  <inkml:trace contextRef="#ctx0" brushRef="#br0" timeOffset="5584.5584">22040 9266 29,'0'0'38,"0"0"-17,0 0 1,0 0-16,0 0 1,0 0-4,0 0-1,0 0-1,0 0 1,0-3 1,0 0 0,0-5 4,-3 1 1,-8-5 1,-4 2-1,-15-5-5,-4 3 2,5 1-4,-11 4 1,-8-4-2,-4 0 1,-8-4-1,-11 4 0,-2-1 0,-13 10 1,5-6-1,-4-2 2,0-2-2,-1 1 1,-6 3-1,-1 5 1,1 3-1,-1 0 0,-3 7 0,7 8 1,0 7-1,4-8 1,-4 5-1,3 4 0,5-2 0,0 2 1,7 2 0,7 5 1,8 11-2,4-5 1,6 9-2,8-5 1,8 4-2,4-10 2,2 10-1,13 1 1,10-1-1,4 11 1,0-3 0,11-1 0,15 1 0,3 3 0,9-10-1,3-1 1,7 0 0,7-6 1,4 2 5,8 4 0,7-11 1,11-3 1,4-8-1,7 4 0,4 0-4,4-5 0,11-6-3,0 8 1,3-12 1,9-11-1,2 0 0,-10 0 0,-1-15 1,0-7 0,-2-7 4,-13-9-1,-3-9 5,-3-1-1,-13-4 0,-13 0 0,-12-7-4,-15-11 0,-14-7-4,-18-5 1,-12-6-3,-23-1 0,-29-3-7,-25 7 0,-20 1-37,-21-5-2,-31 4-34,-32-8-3</inkml:trace>
  <inkml:trace contextRef="#ctx0" brushRef="#br0" timeOffset="12905.2904">3459 11008 8,'0'-3'40,"0"3"0,0 0-21,0 0 0,0 0-8,0 0 1,0 0-3,0 0 2,0 0 1,0-4 1,0 4-3,0 0 0,0 0-4,0 0-1,0 0-3,0-3 0,0-1-3,0 4 1,0 0-1,0 0 1,0 0-2,0 0 2,0 0 0,0 0 0,0 7 0,8 0 2,2 1-4,-2 3 2,-1 0 0,4-4 0,1 5 0,-2-1 2,5-4-2,-7 8 0,-1-4 0,8-7 0,-4 10 0,4-6 1,0-1 0,-1-3 0,1-4 0,4 0 0,3 0-1,0 0 1,-3 0-1,3-4 0,4 1 0,-4-1 1,4 0-1,-4 4 1,5 0-1,-6 0 0,2 0-1,-1 0 1,0 0-1,4 4 1,-7 7 0,10 0 1,-6 8 0,10-9 0,-3-2 1,-1-1-1,1-3 0,-8-4 0,-11 0-1,0 0 1,0 0-1,-4 0 1,12 0 0,-7 0 0,13-4 0,1-8 2,8 3-1,-5-7 0,5 9-1,-5 0 0,1 3-1,-12 0 0,12 4 0,-8 0 0,8 0 0,-1 8 0,1 2 0,4 6 0,2-6 0,5-2 0,-8-1 0,8 1 1,-4-8 0,-4 0 0,-6 0 0,2 0 2,-6 0-2,-2-8 1,6-4-1,-2 5 1,-2-4 0,6-3 0,1 3-1,0 4 1,6-1 0,1 4-1,1 4-1,6 0 1,-3 0-1,-4 4 1,3 7-1,2 0 1,-2 7-1,1-7 1,-1-4 3,-6-7 0,-4 0 5,-1 0 0,-10 0-3,3-7 1,0-15-12,-3 1 2,6-5-38,5 3 0,4-7-47,14 12-4,11-8 41</inkml:trace>
  <inkml:trace contextRef="#ctx0" brushRef="#br0" timeOffset="24138.4136">16044 11289 4,'0'0'38,"0"0"0,4 0-20,3-4 4,0 2-4,8-7 2,11 2-7,-3 0 0,6 7-12,-3 0 1,-7 0-23,-1 0 1,1 0-41,-1 0 2</inkml:trace>
  <inkml:trace contextRef="#ctx0" brushRef="#br0" timeOffset="24369.4367">16155 11318 37,'0'0'58,"4"0"2,11 0-42,7-3 1,4-5-16,3 2 2,-10-3-50,0 6 0,-1 3-19</inkml:trace>
  <inkml:trace contextRef="#ctx0" brushRef="#br0" timeOffset="26473.6471">11800 11252 14,'-4'0'45,"0"0"3,4 0-22,-7-4-1,3-3-6,4 7 0,0 0-9,0 0 0,0-4-2,19 1 0,14-1 1,11 4 0,12-4 0,21 1 1,17-4-2,20-1 0,12 1-4,15-4 2,15 2-4,-5 0 1,12 0-1,-4 2 0,-3 0 1,-8 3 0,-18-3 5,-16-4 1,-21 3 0,-23 5 1,-21-5-3,-16 5 1,-22 3-4,-11-4 1,0 4-6,0 0 1,0 0-13,-8 0 2,5 0-28,-1 0-1,1 0-52,-5 0-4,1 0 31</inkml:trace>
  <inkml:trace contextRef="#ctx0" brushRef="#br0" timeOffset="31001.0998">11792 13042 26,'0'0'35,"0"0"-11,-3 0 4,-1-4-7,0 4 1,4 0-8,0 0 1,0 0-5,0 0 1,0 0-2,0 0 1,0 0-3,4 0 0,0 0-3,-1 0 0,5 0 0,-1 0 0,4 4-1,0 7 2,8 4-3,3 0 1,4 0-1,7 0 1,-3-6-1,15 0 2,-5-9-3,1 0 1,7 0-1,-11-9 1,7-5-1,-3 0 1,4 3-1,7 0 0,-8-1 1,4 5-2,8 7 1,-4 0 1,-4 0-2,0 0 1,4 15-1,-4-4 0,-7 4 0,7-5 1,-4-1-1,0-3 1,-3 6-1,-4-5 1,1-3-1,2 3 1,-7-7-1,5 0 1,2-11-1,1-1 1,-4 2-1,0-2 0,0 6 0,-7 6 0,3 0 0,-11 0 0,8 10 0,0 4 0,3 2 0,4 6 0,4-7-1,3 7 1,4-4 0,1-6 0,2-6 0,9-2 1,-9-4-1,4 0 1,5-7 0,3-8 1,0 1-1,3-4 1,-2 3-2,3 11 1,-5-3-1,9-1 1,-1 8 0,8 0 0,0 0 0,-4 0 1,3 11 3,9 0 0,-5 1 1,1 2 1,-1-7-1,-7-7 0,0 0-2,-10 0 1,-2-15-3,-7-6 1,-3-9-14,-14 0 2,-12 1-87,-4 3-9,-8 4 7</inkml:trace>
  <inkml:trace contextRef="#ctx0" brushRef="#br0" timeOffset="33273.327">20281 12990 114,'0'0'91,"0"0"-4,0 0-73,11 0-1,-4 0-8,5 0 0,-1 0-2,0 0 1,3 12-2,2 6 1,10 0-2,3 12 1,0 3-1,9 0 1,7-3-1,3-11 1,18-1-2,1-15 1,14-3-1,16-3 1,3-19-1,0 0 1,0-4-1,-11 8 0,-4 6 0,-11 5 1,-4 7-1,1 0 1,-5 10-1,-3 17 0,-4 10 0,5-4 0,-2-4 0,9-6 0,-1-9 0,8-7 0,3-7 0,-10 0 1,-4-14 0,-12-9 0,-3 1 0,-4-4 1,-3 1 3,3 3 1,-4 6-2,0 9 1,8 7-3,-7 0-1,7 0-1,7 19 1,7 7-1,9-7 0,2 6 0,12-9 1,8-10 0,-5-6 0,8 0 0,4-11 0,-4-19-1,-4-2 1,-7-9-7,-8 0-1,-14-3-79,-11 10-5,-4 1-17</inkml:trace>
  <inkml:trace contextRef="#ctx0" brushRef="#br0" timeOffset="39681.9678">3574 15928 6,'0'-4'43,"0"1"1,0-1-21,0-4-1,-11 2-8,3 1 1,1 1-3,-1 4 1,1-3-7,-1 3 1,8 0-5,0 0 2,0 0-3,0 3 0,0 15-1,8-2 1,7 3-1,-4-5 1,15 1 0,-4-4 2,0 4-2,4-3 1,0-3 1,8-4 2,10-5-1,0 0 2,5 0-3,6-8 1,1-14-2,3 8 0,-7-1-2,-1 4 0,-2 7 0,-5 0 1,5 1-1,-1 3 0,0 0-1,-4 0 1,1 3 0,-1 16 0,0 3 0,-7 1 1,4-5 0,-4-4 0,8-2 0,-9-12 1,1 0 0,12 0 1,-8-19-2,-1 3 0,5-5-1,-8-1 0,11 3 0,-8 5 1,5 2-1,-8 9 0,8 3 0,-1 0 0,0 3 0,4 12 1,4 4 0,4-4 0,3-1 1,8-3 0,7-6-1,7-5 0,-6 0-1,2-5 0,-10-6 0,4 7 0,-5 4 0,1 0 1,0 0 1,-12-3-1,-3-8-36,-1-4 1,-13-3-48,-5-8-3,-18-10 43</inkml:trace>
  <inkml:trace contextRef="#ctx0" brushRef="#br0" timeOffset="45897.5893">13007 15935 14,'0'0'38,"0"0"0,0 0-32,0 0 0,0 0-6,0 0 0,0 0 0,0 0 0,3 0 0,12 0 2,1 0 0,5 0-1,2 4 1,2-4 0,9 0 0,-4 0 0,10 0-2,-2 4 1,6 0-1,4 3 0,0-3 0,15-4 0,0 3 2,8 1 2,6 4 0,1-1-1,3 0-2,12 0 0,-1 1 1,5-1-1,10-2-1,5-5 1,6 0-1,4 0 0,5 0 0,-2 0 0,5-5 0,-4 1 1,7 1-1,4-5 1,-4 1-1,12 0 0,-5-4 0,1 0 0,0 0 0,-4 3 0,0 1 0,-4 3 0,5 0 0,-13 4 1,2 0-1,2 0 2,0 0-2,1 0 1,3 0-1,-6 0 1,2 0-1,1 0 0,-4 0 0,-4 0 0,8 0 0,-8 11 0,0-3 1,-11 7 0,4-4 3,-8 0 0,4 0 1,-7 3 0,4 1-4,-8-7 1,7-1-2,-7 1 1,0 3 0,4 7 1,-4-3-2,3-8 1,-6 8-1,3-8 1,-4-3-1,-3 1 1,7-2-1,-12-3 1,1 0 0,-3 0 1,-5 0-2,0 0 1,-2 0-1,-6-3 1,2-2 0,-6-2 0,-2-4-1,0-1 1,-11 1-1,-1-10 1,-7 2 1,-7 0 0,-4-7 0,-4-3 0,-3-1 1,-12-2-1,9-2-1,-13-10 1,-7-1-2,1-2 2,0-2-5,-8 5 2,0-4-1,-19-1 0,1 6 0,-12-5 1,4 0 2,-4 4 1,1-1 3,-1 5 2,-4-5 0,1 5 1,-7 0-7,-1-1 2,-3 8-2,-5-4 0,-2 7 1,-8 4-1,-5-3 0,-6 7 0,-4-4 3,-4 0 2,-11 7 0,-7-2 1,0 2-5,-8 1 1,-11 3-3,4 0 0,-11 0-3,-4 1 1,-8 2 0,1 1 0,-15-4 2,4 5 0,-12 2 0,-7 0 1,-3 6 0,-13 2 1,-9 0-1,-1 0 1,-15 0-2,1 0 1,3 0-1,-8 0 1,-3 6-1,3 2 1,8-1-1,-3-4 0,-4-3 0,10 4 0,1-4 0,10 4 0,-6 3 0,15-7 0,-6 4 0,10-4 0,-2 0-1,13 0 1,-1 4-1,11 0 1,4-1 0,7 1 0,11 0 0,-3 3 0,10 4 0,5 1 0,7 2 0,7 1 0,8-1 0,11 1 0,-4 0 0,15 7 1,0-11 0,15 12 2,7 2-1,0-3 0,15-3-1,3 7 0,5-4-2,7 4 1,7 3-1,4 1 1,11 11 0,-7-2 0,3 6 0,4 7 0,0-4 0,0 4 0,0 10 1,0-14 1,0 4 0,0 0 1,4-1-2,3 8 1,11-3-2,8 3 1,0-4-2,8 4 1,3-11-46,29-10-1,23-17-36,37-21 0</inkml:trace>
  <inkml:trace contextRef="#ctx0" brushRef="#br0" timeOffset="50482.0476">2944 16988 11,'-4'0'50,"0"0"0,-3 0-19,3 0 0,1 0-18,3 0 1,0 0-13,0 0 0,0 0-1,0 0 0,-3 0 1,3 0 1,0 0 8,0 0 0,6 0-1,9 0 0,4 0-8,10-8 0,-2 0-1,10 8 1,-1-3-1,9-1 0,3 1 0,4-1 0,7 0 0,8 4 1,-4 0-1,3 0 2,-2 0-2,6 0 1,0 0 1,5 4 1,-9-4 0,4 4 1,4-1-2,-3 4 0,-1 1-1,4 0 1,-11-6-1,4 2 1,-4-4 0,4 4 2,-1-4-1,-3 0 1,-8-4-1,1-6 1,-8-5 1,-15-3 0,5-1-2,-20 0 1,-7-3-55,-7 11-1,-4-8-39,-22 5-2</inkml:trace>
  <inkml:trace contextRef="#ctx0" brushRef="#br0" timeOffset="58601.8596">5040 16906 39,'0'0'62,"-4"0"1,1 0-39,3 0 0,-4 0-14,4 0 1,0 0-3,0 0 1,0 0 0,4 0 1,3 4-2,5 3 0,-1 1-4,3 3 2,12 0-4,0 4 1,18-1-2,12 16 1,11-4-2,14 14 1,15-3-1,1 7 0,14-6 0,-4 9 1,1-6-1,0-4 1,-5-8-2,-14 1 1,-4-12-3,-18-3 1,-19 3-2,-7-7 0,-19-7 2,-11 0 1,-8-4-13,1 0 1,-4 0-54,4 0-1,7 0-5</inkml:trace>
  <inkml:trace contextRef="#ctx0" brushRef="#br0" timeOffset="59257.9252">6452 17264 83,'-8'-3'78,"4"-5"-4,-3 4-63,-1 4 0,8 0-8,0 0 2,8 0 0,7 0 2,7 19-3,4-1 1,-4 1-3,4 3 2,-7-4 0,-1 8 0,-3-7 3,-7 10 0,-8-3 0,0 7-1,-19-4-3,0-6 0,-3-1-1,3-4 0,5-3 2,3-1 1,3-6 3,-3-8 0,3 0 1,5-11-1,-1-18-2,-3-5-1,-4-10-3,3-4 1,1 4-2,-1 3 0,5 8-9,-1 11 0,1 7-84,-1 4-5,4 7-12</inkml:trace>
  <inkml:trace contextRef="#ctx0" brushRef="#br0" timeOffset="59851.9846">6911 17356 104,'0'-3'97,"0"-1"-6,0 0-61,-4 0-2,1 4-13,-9 0 3,8 0-10,4 15 1,0 11-6,0 11 0,0-4-16,0 8 0,0-8-52,0-3 0,0-5-36,0-10-5,0-8 63</inkml:trace>
  <inkml:trace contextRef="#ctx0" brushRef="#br0" timeOffset="60178.0172">6881 17386 109,'0'-8'87,"0"5"-4,0-9-70,4 8 2,3 4-6,8 0 1,7 19-6,1 8 1,-5-2-4,12-3 1,3 15-1,-11-7 0,0-4 3,1-4 0,-12-11 6,-1-11 2,-6 0-5,-4-15 2,0-15-10,-4-7 0,-2-10-17,-2 3 3,1-2-67,-1 14-6,8 2-9</inkml:trace>
  <inkml:trace contextRef="#ctx0" brushRef="#br0" timeOffset="60691.0685">7266 17212 126,'0'-3'99,"-3"-5"-5,3-2-75,-4 2 0,4 4-11,0 4 0,0 0-1,0 8 2,7 10 2,19 1 0,7 6-4,12 5 1,-8-1-6,4-2 1,-12-3-1,1-1 0,-16 3 1,-2 0 0,-12-11 0,0 6 0,-12 2 2,-5-1 1,-14 8 2,10 3 0,-13 7-3,4-7 1,8-3-4,0-4 1,11-9-10,7 3 1,4-9-27,4-7 1,11-4-88,7 0-8,-7-12 20</inkml:trace>
  <inkml:trace contextRef="#ctx0" brushRef="#br0" timeOffset="62042.2035">7848 17308 68,'0'0'75,"0"0"-2,0-11-46,0 0 0,0 0-5,-4 4-1,-7 7-4,-4 0 0,-11 11-6,7 15 2,5 8-8,7 5 2,7 9-5,0-4 0,7 1-1,15-8 1,8-11 0,-1-11 0,8-12 1,-3-3 0,7-18 0,-5-12 1,-3-7 0,-14-4 0,-15-3-2,-4-4 1,-4 5-13,-32 5 1,-13 20-100,-14 14-7,-8 4 2</inkml:trace>
  <inkml:trace contextRef="#ctx0" brushRef="#br0" timeOffset="88571.8563">11807 17080 67,'-3'-4'68,"-1"-7"-2,-4 3-55,5 1 0,-9-1-5,5 8-1,3-6 3,4 6 0,0 0 1,0 0 1,19 0-5,14 0 2,11 0-6,19 0 1,16 0-2,13 0 1,19 0 0,11 0 0,1 0 0,2 0 1,-10-8 0,-15 1 2,-7 3-1,-19 0 1,-15 0-1,-11 1 1,-22-5-1,-8 4 1,-10 4-9,-8 0 0,0 0-50,0 0-2,0 0-30,-4 12-2</inkml:trace>
  <inkml:trace contextRef="#ctx0" brushRef="#br0" timeOffset="90123.0114">14293 17109 7,'-16'0'31,"1"0"0,-3-4 0,0 0-9,2-3-1,6 4-9,3-1 0,7 0-7,0 4 1,0-3-5,3 3 0,15-4 0,5 0 2,-1 4-1,4 0 1,3-4 1,12 4-1,4-3-1,6 3 2,12 0-3,4 0 0,11 0-1,7 0 1,12 0-1,-5 0 1,12 0 0,10 0 2,1 0 0,12 0 0,9 0 0,5 3 0,7 1-2,8 0 0,3-4-1,4 0 0,11 0 0,-3-4 1,6-3-1,-2 3 2,6 4-2,0-4 0,1-3 0,-5-1 1,5-2-1,-4 2 1,-1 5-1,1-1 0,4-4 0,3-3 0,-3 3 1,6 2 1,-3 2 1,1 0 1,-1 4-2,-8 0 1,5-4 0,0-3 1,-8 0 2,-4 3 2,-7-3 0,-7 3 2,-4 4-5,-16-4 2,-3 4-5,-17 0 0,-9 0-2,-26 4 1,-14 0-8,-22 0 2,-12-4-47,-22 3-2,-11-3-30,-15 0 2</inkml:trace>
  <inkml:trace contextRef="#ctx0" brushRef="#br0" timeOffset="91155.1146">9862 18179 63,'0'0'59,"11"0"-2,12-10-56,3-5 0,4 3-1,7-2 1,7 6-1,8 1 2,11-4-2,14-4 0,2 7 0,24 2 1,12-2 3,11 4 2,18 4 4,16-3 0,17 3-2,23-4 1,12-4-5,17 5 1,15-5-2,19-3 2,12 4-1,6 7 0,4 0-1,11 0 2,4 0-3,0 4 0,4-1-1,0 8 0,-12-11 2,8 0 2,-11 0 1,-7-11 1,-12 11-1,-18 0 0,-18 0-3,-27-7 0,-26 3 1,-29-3 1,-37-4 5,-30 3 0,-29 1-4,-19-5 0,-26 5-80,-11 0-6,-19-11-24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10-01T03:24:30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10807 4034 67,'0'0'75,"0"0"-2,0-4-48,-7 4-1,3 0-14,-3 0 2,3 11-9,0 3 0,0 1-3,4 0 1,0 11-1,0-8 0,0 8 0,4-7 2,4-4 0,3-8 0,-7-7 1,6 0 0,5-3-1,-7-12 0,-1 0-2,1-4 1,-5 4-3,1 5 1,-1 2-1,1 8 1,3 0 1,5 0 0,-5 12 0,5-6 0,2 9 0,-3-8 1,0-3 1,-3-4 0,-1 0 0,-3 0 0,-4-11-1,0-7 1,0-12-2,0 4 1,0-3-14,0 10 1,0 9-59,0 10-3,0 0-8</inkml:trace>
  <inkml:trace contextRef="#ctx0" brushRef="#br0" timeOffset="513.0513">11118 4185 54,'0'0'69,"0"0"-2,0-4-38,0 1-4,0-1-9,0 4 2,0 0-10,-4 0 2,-6 0-4,-5 4 0,3 3-3,8 4 1,-3 0-3,7 7 0,0 1 0,0-5 0,7 2 1,5-14-1,7-2 0,-1 0 0,0 0-10,-6 0 2,-5-2-81,-4-10-6,1 8 5</inkml:trace>
  <inkml:trace contextRef="#ctx0" brushRef="#br0" timeOffset="1273.1272">11304 4093 58,'-4'0'78,"4"0"-3,-4 0-46,4 0-1,0 0-13,0 0 0,0 0-4,15 0 1,3-4-8,-3 0 1,7 4-21,-11 0 1,1 0-77,-1 0-4,-4 0 15</inkml:trace>
  <inkml:trace contextRef="#ctx0" brushRef="#br0" timeOffset="1455.1455">11352 4163 131,'0'0'97,"0"3"-8,7-3-81,4 0 0,4 0-48,7 0 1,8 0-56,-1 0-5,9-7 45</inkml:trace>
  <inkml:trace contextRef="#ctx0" brushRef="#br0" timeOffset="1839.1838">11710 4026 114,'0'-4'96,"0"4"-5,0-4-65,0 2 0,0 2-7,0 0 0,0 0-6,0 0 0,0 0-1,0 0 1,0 2-3,4 14 1,-4 13-6,8-7 1,-5 12-4,5-6 0,-8 3-8,0-2 1,0-3-45,0-1-1,0-3-68,0-14-11,0-8 45</inkml:trace>
  <inkml:trace contextRef="#ctx0" brushRef="#br0" timeOffset="4199.4199">13237 3993 45,'0'0'72,"0"-4"-1,0 4-40,0 0 0,0 0-21,-8 0 1,4 4-8,-3 11 2,3-1-4,0 9 1,4 2-2,0-2 1,0-1 0,12-8 1,-1-2 1,4-12 1,-4 0 1,4 0-1,0-12 2,-4-2 0,-1-8 2,-2 7-1,-1 7-5,-3 5 0,0 3-3,0 0 0,7 0 0,-4 7 1,0 12-1,5 3 1,3-8 0,6 1 1,-9-12 1,-1-3 0,4 0 1,-8-3 0,0-12-1,-7-10 1,0 3-4,0 3 1,0-7-21,0 11-1,0 9-63,0 6-4,4 0 8</inkml:trace>
  <inkml:trace contextRef="#ctx0" brushRef="#br0" timeOffset="4504.4504">13600 4147 106,'0'-3'86,"0"0"-5,-4 3-66,-3 0 1,-1 0-7,4 18 1,-3 4-7,7 0 1,0 0-4,0-3 0,15-8-24,7-4 1,12 1-68,-5-8-7,4 0 26</inkml:trace>
  <inkml:trace contextRef="#ctx0" brushRef="#br0" timeOffset="4727.4726">13858 4100 113,'0'0'81,"8"-4"-3,11-3-92,6 0 0,-2 3-66,-8 4-3,3 0 16</inkml:trace>
  <inkml:trace contextRef="#ctx0" brushRef="#br0" timeOffset="4896.4896">13922 4193 134,'3'0'87,"9"0"-4,9 0-167,2-8-5,3 1-3</inkml:trace>
  <inkml:trace contextRef="#ctx0" brushRef="#br0" timeOffset="6408.6408">14248 4034 151,'0'0'106,"0"0"-7,0 0-85,0 0 1,0 0-9,0 7 0,0 19-4,4 0 1,-1 10-6,1-2 0,-1 2-32,5-2 2,-4 3-72,3-12-7,-3-6 31</inkml:trace>
  <inkml:trace contextRef="#ctx0" brushRef="#br0" timeOffset="7039.7039">14448 4115 121,'0'0'88,"3"0"-5,-3 0-76,4 0 0,-4 11-5,4 7 0,-1 4-2,5-3 0,-1 3-1,5-7 1,2 0-2,1-8 1,0-7-1,-4 0 0,-7 0 0,-1-19 1,5 1 0,-8-4 1,3-4 0,1 4 1,4 0 0,-1 3 0,12 12 0,-1 0 0,1 3 0,3 0 1,4 4 0,-8 0 0,-3 4 1,-7 7 0,-5 11-1,-3-4 2,0 8-4,0 0 1,8-4-1,3-3 1,3-8 1,1-4 1,4-7 2,-1 0 0,-6-7 2,3-12 1,-8-2-6,-7-9 1,0 4-33,-22-7 0,-8 11-68,-11 10-7,-7 12 32</inkml:trace>
  <inkml:trace contextRef="#ctx0" brushRef="#br0" timeOffset="8415.8415">13196 1908 96,'0'-4'91,"0"4"-6,0-4-57,0 4-1,0 0-15,0 0 1,0 4-12,0 11 1,-4 7-2,1-3 0,3 6-1,0-6 0,14-5-4,1 1 0,0-11-1,0-4 1,-4 0 4,0-4 0,0-3 2,-7-8 0,0 8 0,-4-4 0,3 3-1,5 1 1,-1 7-1,8 0 0,7 11 0,-4 0 0,-3-3 1,0-1 0,3-4 2,-6-3 1,-9-3-1,-3-12 1,0-15-4,0 5 1,0-5-21,0 12 0,-3 3-76,3 7-5,0 5 17</inkml:trace>
  <inkml:trace contextRef="#ctx0" brushRef="#br0" timeOffset="8704.8704">13544 1993 104,'0'0'82,"0"0"-4,0 0-67,-7 0 1,-5 4-1,-3 7-1,5 10-5,2 2 1,5-4-3,3 1-1,0-4-8,18-9 1,4-7-81,4 0-6,4-3 0</inkml:trace>
  <inkml:trace contextRef="#ctx0" brushRef="#br0" timeOffset="8927.8927">13810 1900 126,'0'-3'94,"0"3"-5,0-4-80,15-3 2,8 3-53,-5-4-1,5 8-52,-5 0-4,-11 0 49</inkml:trace>
  <inkml:trace contextRef="#ctx0" brushRef="#br0" timeOffset="9072.9072">13885 2000 113,'0'0'98,"0"4"-6,4-4-83,14 0 2,0 0-102,5 0-6,6-4 4</inkml:trace>
  <inkml:trace contextRef="#ctx0" brushRef="#br0" timeOffset="9335.9335">14233 1760 156,'0'0'104,"0"0"-6,0 0-83,0 0 0,4 11-5,3 7 0,1 12-8,-5 7 1,1 4-25,-1-1 0,1-7-87,4 1-7,-5-5 18</inkml:trace>
  <inkml:trace contextRef="#ctx0" brushRef="#br0" timeOffset="9679.9678">14485 1819 118,'0'-3'104,"0"-5"-8,0 4-72,0 4-1,0 0-17,-8 0-1,8 12-4,0 13 1,0 5-2,0-1 0,8-2 0,3-9 0,0-3 1,4-12 2,4-3-1,6-7 1,-10-12-1,0-10 1,-4-8-2,-8-3 0,-3-5-16,0 1 0,-21 14-87,-9 12-10,-29 18 11</inkml:trace>
  <inkml:trace contextRef="#ctx0" brushRef="#br0" timeOffset="40441.0436">12229 4621 24,'0'0'40,"-4"-4"-8,1 0 2,-5 0-15,4 4 1,1 0-5,0 0 1,-1 12-7,4-2 1,-4 2-9,0-2 2,-3 9-2,7-1 0,0-3 1,0 8-1,0-5 1,0-8 0,11-5 1,0-5 1,-4 0-2,1 0 0,-1-5-1,1-5 0,7-5 0,-8 1 2,-4 6-2,1 4 0,0 1-1,0 3 0,-1 0 0,5 3 0,3 5 0,3 7 1,1-8-1,4-4 1,-1 1 1,-6-4 0,-5 0 1,1 0 1,-1-7-2,-7-15 0,0 7 0,0-11 0,0 0-1,-4 1 0,1 6-2,-5 4 0,4 4-12,1 8 0,3 3-46,0 0-2,0 3-9</inkml:trace>
  <inkml:trace contextRef="#ctx0" brushRef="#br0" timeOffset="40746.0742">12496 4657 8,'0'0'59,"0"4"0,0-4-16,0 7-1,0-7-22,0 4 1,0-4-14,7 4 1,0-4-19,5 3 0,-1 1-54,0 0-2,0 3-3</inkml:trace>
  <inkml:trace contextRef="#ctx0" brushRef="#br0" timeOffset="40929.0925">12559 4772 75,'0'0'82,"0"0"-4,0 0-58,0 0-1,7 0-28,4-4-1,1 0-69,2 1-6,5-2 14</inkml:trace>
  <inkml:trace contextRef="#ctx0" brushRef="#br0" timeOffset="41377.1372">12800 4594 73,'0'0'77,"0"-3"-2,0 3-48,0-12-1,0 6-8,0 2 0,0 0-7,0 4 0,0 0-4,0 0 1,0 0 0,0 8 2,0 10-3,0 0 1,7 8-4,-4-4 0,5 11-2,-4-6 1,3 5-2,-3-9 0,-4-5-21,4-3 0,-4-8-84,0-3-9,0-4 16</inkml:trace>
  <inkml:trace contextRef="#ctx0" brushRef="#br0" timeOffset="51840.3057">1877 2458 80,'0'-4'78,"0"-4"-3,-10 1-56,2 0-1,-15 7-9,-6 0 0,-1 7-5,-7 16 1,0 10-3,8 14 0,-1 2-2,12 13 1,7-3-1,11-4 0,0-11 1,18-6 1,4-12 1,7-15 1,2-11 0,-2 0 1,-3-19-2,-8-10 0,-3-4-2,-3 3 1,-9 4-2,5 12 0,-8 10 0,3 4 0,1 11 0,3 18 0,1 2-20,3 1 0,-3 1-70,2-3-8,1-5 21</inkml:trace>
  <inkml:trace contextRef="#ctx0" brushRef="#br0" timeOffset="52049.3057">1800 2693 115,'0'0'86,"0"0"-4,0 0-76,0 0 1,3 0-14,12 0 1,11 0-77,0-2-4,15-7 4</inkml:trace>
  <inkml:trace contextRef="#ctx0" brushRef="#br0" timeOffset="52344.3057">2196 2521 76,'0'-4'82,"0"0"-2,0 4-60,0-4 2,-12 4-16,2 0 1,-13 15-1,8 14 0,-3 5-2,7 14 1,7-1-3,4 6 1,0 5-9,0-2 1,19-1-44,-1-14-1,9-11-37,2-23-3</inkml:trace>
  <inkml:trace contextRef="#ctx0" brushRef="#br0" timeOffset="52705.3057">2367 2620 89,'-4'0'82,"0"0"-3,-4 0-62,-3 11 0,-7 8-9,-1 7 1,12 10-6,3-6 0,4 7-1,0-5 0,19-5 1,6-5 1,2-11 0,2-7 0,-3-4-1,-8-11 0,-6-19-1,-5-2 0,-7-3-9,0-5 1,0 4-39,-15 6-2,4 7-42,4 9-4,3 6 44</inkml:trace>
  <inkml:trace contextRef="#ctx0" brushRef="#br0" timeOffset="53048.3057">2522 2502 75,'0'-4'83,"0"1"-2,4-5-56,3 4 0,11 4-16,-2 0 0,5 12-5,6 14 0,-2 10-1,-2 1 1,-2 11 1,-5-4 0,2 1 3,-18 3 1,0-4-1,0-7 0,-15-4-3,-7-4-1,0-14-10,-1-3-1,9-1-40,3-11 0,7 0-51,4-8-6,11-7 46</inkml:trace>
  <inkml:trace contextRef="#ctx0" brushRef="#br0" timeOffset="53361.3057">3022 2609 74,'0'0'76,"0"0"-3,3 0-44,1 0-1,3 0-7,5 0 1,-5-3-15,12 3 0,3-4-8,1 4 1,-6-8-33,6 8 0,-8 0-60,-4 0-7,-4 0 36</inkml:trace>
  <inkml:trace contextRef="#ctx0" brushRef="#br0" timeOffset="53560.3057">3077 2686 91,'0'0'95,"0"0"-6,0 0-61,4 0 0,11 0-22,4-4 1,-1-2-51,8-2-1,-4 4-53,0 1-5,-14 3 50</inkml:trace>
  <inkml:trace contextRef="#ctx0" brushRef="#br0" timeOffset="54544.3057">3492 2521 91,'0'-4'86,"0"0"-5,0-7-64,0 0 0,0 0-12,15 0 0,14 4-4,-6 3 0,6 4-2,-6 0 1,-9 11-1,-3 15 1,-11 3 1,0 12 0,-7-4 1,-11 3 0,-5 0-1,-2-2 0,10-20 0,7 5 0,8-17 3,0-2 2,12-4-2,10 0 1,4-4-8,-1-10 0,-2 7-44,-8 3-2,-1 0-43,1 1-3,4-1 53</inkml:trace>
  <inkml:trace contextRef="#ctx0" brushRef="#br0" timeOffset="54904.3057">3848 2469 135,'0'0'89,"0"0"-4,0 0-84,0 0 1,0 7-1,0 8 0,4 3 0,11 9 0,-1 2 1,5-7 1,3 7-1,4-3 0,0-4 0,-8 5 1,-7-6 7,1-2 0,-12-4 1,0 3 2,-23-7-18,1-7 1,-15-1-61,4-3-2,7 0-33,4-11-6</inkml:trace>
  <inkml:trace contextRef="#ctx0" brushRef="#br0" timeOffset="55057.3057">3836 2413 121,'0'0'95,"4"0"-4,8-3-82,10-1 2,4 0-100,7-3-6,-3 3-3</inkml:trace>
  <inkml:trace contextRef="#ctx0" brushRef="#br0" timeOffset="55872.3057">5033 1963 108,'0'-3'98,"0"-5"-5,0 1-63,0-1-1,0 4-14,0 4 1,0 0-6,0 0 1,0 12-3,0 13 0,0 9-6,-4 6 0,4 1-4,-4 0 0,4-5-29,0 4-1,0-9-78,0-2-9,11-14 26</inkml:trace>
  <inkml:trace contextRef="#ctx0" brushRef="#br0" timeOffset="56256.3057">5203 1960 152,'0'0'100,"0"0"-8,0 0-87,0 0 0,0 3-2,0 23 0,0 11-2,4 4 0,4 6-1,2-2 1,-2-5 1,7-14-1,-4-4 6,0-14-1,7-8 0,-3 0 0,0-30-4,3-7 0,1-11-3,-7-7 1,-9 7-16,-3 8 0,-15 6-46,-18 16-4,-19 18-31,-7 0-3</inkml:trace>
  <inkml:trace contextRef="#ctx0" brushRef="#br0" timeOffset="56672.3057">4692 2469 111,'0'0'87,"0"0"-3,0 3-65,0-3-1,0 0-1,19 0-1,25 0-6,12 0 1,18-10-3,18-6 2,19 2-5,16-5 0,17-3-4,0 4 0,-11 7-5,-14 0 1,-22 3-2,-31 0 1,-18 4-18,-33 4 1,-11 0-81,-4 0-7,-12 4 17</inkml:trace>
  <inkml:trace contextRef="#ctx0" brushRef="#br0" timeOffset="57392.3057">4788 2790 81,'0'-8'96,"0"5"-6,0-5-48,-3 4-1,-5-2-21,4-2 0,4 8-11,0 0 1,0 0-2,0 26 0,-3 6-4,0 9 1,-1 4-3,4-2 0,-4 6-2,4-8 0,-4-5-18,4-6 0,0 0-96,0-15-7,0-12 12</inkml:trace>
  <inkml:trace contextRef="#ctx0" brushRef="#br0" timeOffset="57696.3057">5129 2753 114,'0'0'98,"0"0"-6,0 0-68,0 0-1,0 0-8,7 0 2,9 14-6,9 1 0,-2 11-7,6 0 0,-3 0-7,4 0 1,-4-8-40,-1 4 2,2-8-67,-5 6-11,-7-13 42</inkml:trace>
  <inkml:trace contextRef="#ctx0" brushRef="#br0" timeOffset="57921.3057">5359 2738 157,'0'-7'114,"0"3"-7,-4-3-90,1 7-1,-1 0-15,-8 3 0,-2 23-1,-1 15 0,0 3-30,4 4-2,0 7-77,4-10-9,7-8 30</inkml:trace>
  <inkml:trace contextRef="#ctx0" brushRef="#br0" timeOffset="58209.3057">5663 2700 165,'0'-7'109,"0"7"-7,0 0-89,0 0-1,0 0-4,-11 16 0,7 6-5,4 11 1,0 5-20,0-2 1,4 1-96,10 1-7,-3-6 10</inkml:trace>
  <inkml:trace contextRef="#ctx0" brushRef="#br0" timeOffset="58904.3057">5825 2705 141,'0'0'99,"0"7"-7,0 8-84,0 11 0,0 0-5,0 6 0,0 2-1,0-4 1,4-1 0,4-2 1,3-18 0,4-4-1,7-5-5,-3-5 1,-1-13-4,0-11 2,-10-4 1,-4 0 0,-4-1 1,0 5 1,-8 3 0,1 8 0,-5 7 0,12 2 0,0 0 1,15 4 1,8 5 3,2 0 0,5 0 0,-4 0 1,-4 5 0,-7 9 0,-8 1-2,5 7 0,-8 7-3,-1 2 1,1-10 0,0 1 0,3-3 3,4-8 0,11-4 2,0-7 1,-7 0-1,11-11 0,-7-15-3,-8-8 0,-7-2-9,-4-4 1,0 5-44,-12-1-2,-21 18-65,-11 14-10,-23 4 44</inkml:trace>
  <inkml:trace contextRef="#ctx0" brushRef="#br0" timeOffset="60832.3057">6492 2269 106,'0'0'96,"0"0"-5,0 0-63,0 0-1,0-3-15,0-1 2,0 0-7,12 1 1,13-1-5,5-11 1,11 8-9,-8 0 1,4-1-42,-11 5 1,0 3-59,-15 0-7,-11 3 44</inkml:trace>
  <inkml:trace contextRef="#ctx0" brushRef="#br0" timeOffset="61008.3057">6555 2347 122,'0'0'103,"0"0"-5,0 0-74,0 0 2,8 0-25,10 0 1,12-4-75,-8-4-3,15 8-30,-15 0-4</inkml:trace>
  <inkml:trace contextRef="#ctx0" brushRef="#br0" timeOffset="63983.3057">6944 2100 124,'0'-9'92,"0"-1"-5,4-8-79,14-1 0,8 4-5,3 4-1,2 8-1,-2 3 0,-3 0 0,-15 14 0,4 5 0,-8 7 0,1 0 1,-8 3 0,0-10 0,-11 3 0,-8 4-2,1-4 1,-5-7-1,9 3 1,10-7 0,4-4 1,0 1 0,14-4 0,9-4-3,-1 0 1,0 0-24,8 0-1,-12 0-70,-2 0-6,-5 0 25</inkml:trace>
  <inkml:trace contextRef="#ctx0" brushRef="#br0" timeOffset="64208.3057">7366 2202 180,'0'0'118,"0"0"-7,0 0-100,0 0 1,4 0-14,-1 4 0,1 4-30,0 0-2,0-1-76,-1 7-9,13-14 27</inkml:trace>
  <inkml:trace contextRef="#ctx0" brushRef="#br0" timeOffset="64576.3057">7588 2011 158,'0'0'104,"0"0"-8,0 0-89,0 0 1,0 0-4,0 4 0,0 14 0,8 5-1,7-2-1,7 2 1,11 3-2,-11-8 1,11 0-1,-10 8 1,-4 0 0,-9-4 1,-6 4 2,-4-7 0,0-1-5,-18-14 0,-12 4-29,-14-8-1,7 0-76,-7 0-10,10-8 24</inkml:trace>
  <inkml:trace contextRef="#ctx0" brushRef="#br0" timeOffset="64760.3057">7677 1956 150,'4'0'102,"0"-8"-7,15 5-89,10-9 1,8-2-37,7 3-1,-6 3-68,-5 5-8,-14 3 34</inkml:trace>
  <inkml:trace contextRef="#ctx0" brushRef="#br0" timeOffset="66183.3057">19733 3469 118,'0'0'89,"0"0"-4,0 0-68,0 0 2,18 0 5,23 0 1,18 0-8,23-8 0,18-3-11,14 4 0,20 0-4,11 3 1,-5 4-3,1 0 1,-11 0-2,-20 0 1,-13 8-5,-30-2 1,-23-2-17,-25 0-1,-19 0-55,-4-1-3,-29 1-19,-15 0-4</inkml:trace>
  <inkml:trace contextRef="#ctx0" brushRef="#br0" timeOffset="66559.3057">19699 3572 134,'0'0'104,"0"0"-7,15 0-71,30 0 2,33 0-11,29 0 1,19 0-7,22 0 0,15 0-4,0 0 1,11 0-5,-11-3 0,-14-5-2,-24 4 1,-29 1-2,-25 3 0,-23 0-6,-30 0 1,-10 0-15,-8 0 0,-8 0-51,-10 0 1,-12 0-39,4 0-6,0 0 62</inkml:trace>
  <inkml:trace contextRef="#ctx0" brushRef="#br0" timeOffset="75184.3057">3370 5045 8,'0'0'0,"0"0"2,0 0-2,0 0 0,0 0 9,0 0 2,0 0 0,0 0 0,0 3-11,0-3 2,0 0-4,0 0 2,0 0 3,0 0 0,4 0 6,-4 0 0,0 0-3,0 0 0,0 0-16,3 0 2,-3 0-5,4 0 0,3 0 8,-3 0 2,0 4 11,0-4 0,-1 0-10,-3 0 0,0 0-28</inkml:trace>
  <inkml:trace contextRef="#ctx0" brushRef="#br0" timeOffset="76943.3057">3415 5086 6,'-4'0'36,"0"0"-1,0 0-23,4 0 0,-3 0-5,-1 0 0,0 0-5,0 0 2,1 0-2,-1 0 1,0-4-2,1 4 0,-4-4 0,-1 4 0,4 0 4,1 0 1,-1 0 2,0 0 1,0 0-2,0 0 0,4 0-3,0 0 0,0 0 1,0 0 0,0 0 3,0 0 0,0 0-3,0 0 0,0 0-2,0 0-3,0 0 0,4 0 1,8 0-1,-5 0 1,1 0 1,-1 0 2,0 0-1,0 0 0,5 0-2,-1 0 1,0 0-2,3 0 2,5 0-2,3 0 1,-7 0-1,8 0 1,6 0-1,-10 0 1,10 0-1,-6 0 1,-5 0-1,1 0 0,-4 0 0,-1 0 0,8 0 0,-7-4 0,7 4 1,8-3 0,-4-1 0,-4 0 0,0 4-1,-3-4 0,-4 4 0,-1 0 0,5 0 0,-1 0 1,5 0-1,6 0 2,-10 0-2,10 0 0,-6 0 0,3 0 0,-4 0 0,4 4 1,0-4-1,3 0 1,-3 0-1,-7 0 1,11 0-1,-15 0 1,10 0-1,-6 0 0,3 0 0,4 0 0,3 0 0,1 0 1,0 0-1,7 0 1,-7 0-1,-1 0 0,1 0 0,-4 0 0,3 0 0,1 0 1,7 0 0,-4 0 0,-3 0-1,3 0 1,-3 0-1,-4 0 1,-4 0 1,0 0-1,-3 0-1,3 0 1,4 0-1,-4 0 0,0 4 0,4 0 0,-3-1 0,2-3 1,5 4-1,-12-4 1,5 0-1,2 4 0,-2-4 0,3 0 0,-4 0 0,1 0 1,10 0-1,-8 0 1,2 0-1,-2 0 0,1 0 0,0 0 0,0 0 0,-4 0 0,1 0 0,-5 0 1,0 0-1,-2 0 1,-2 0-9,1 0 0,-8 0-69,1 0-5,-8 0 9</inkml:trace>
  <inkml:trace contextRef="#ctx0" brushRef="#br0" timeOffset="78863.3057">5607 5078 16,'8'0'11,"-1"0"3,0 0-5,0 0 2,1 0 2,-8 0 0,0 0 4,0 0 0,4 0-3,-4 0 1,4 0-8,7 0 0,-1 0-6,2 0 0,-1 4-1,0 0 1,7-1-1,1 5 0,0-2 6,6-6 0,2 0 1,-2 0 0,5 0-5,0 0 1,7 0 2,-1 0-1,6 0 1,2-6-1,4 2-1,0-3-1,-3 3-1,7 0 0,-4 0 0,-4 4 0,4 0 3,-3-3-1,-1 3 1,4-4 1,15 4-4,-15-4 1,8 4-2,-4-4 1,4 4-1,-5-3 1,1 3-1,7 0 1,-4-4-1,1 0 2,0 1-2,3-5 0,-3 4 0,-4 1 0,3 0 0,1 3 0,-4 0 0,3 0 1,-7 0-1,0 0 1,-3 0-1,-8 0 0,7 0 0,-3 3 0,3 4 0,4 1 0,0-5 0,-3 1 0,3 0 0,-3-4 1,-4 3-1,-4-3 1,-4 0-1,-3 4 0,3-4 0,4 4 0,0 0 0,0-4 0,4 3 0,-5-3 0,6 0 0,-5 4 1,0-4-1,-11 4 1,7-4-1,-7 0 0,11 0 1,-4 0 1,4 0 2,-3 0-1,-1 0-1,-11 0 0,0 0-1,4 4 0,-3-4 0,-5 0 0,-3 0-1,0 0 0,-4 0-23,-7 3 0,0 1-57,-1-4-3,1 0 25</inkml:trace>
  <inkml:trace contextRef="#ctx0" brushRef="#br0" timeOffset="80862.3057">8992 5067 10,'0'0'38,"4"0"-1,0 0-18,0 0 0,-1 0 2,4 0 0,-7 0-5,4 0 0,0 0-8,3 0 1,1 0-4,7 0-3,10 4-1,-2-1 0,14-3 0,-1 4 0,5 0 1,4-4-1,3 0 0,-3 0 0,-1 0 0,4 0 0,4 0-1,0 0 1,11-4-1,-1 0 0,9 4 0,-4-3 0,11-1 0,-5 0 1,-2 4 0,-4 0 0,-5 0-1,1 0 2,-11 0-2,-11 0 0,11 0 1,-8 0 1,4 0 0,8 0 0,-4 0-1,3 0 0,1 0-1,3 0 2,1 0-2,-1 0 1,-4 0-1,1 0 1,-8 0-1,7 0 0,-6 0 1,-1 0 0,7 0 0,-3 4 0,-4 0-1,4-1 0,0-3 0,-11 4 1,3 0 0,1 0 1,-8-4-1,0 3 2,0 1-3,3 0 1,-6 2-1,3-2 0,-4 1 0,-3-5 1,3 3-1,-6-3 1,2 3-1,-7-3 0,4 0 0,-3 3 1,-9-3-1,9 0 1,-9 0-1,-3 4 0,0-4 0,4 0 1,0 0-1,3 5 1,1-5-1,-8 0 0,4 0 1,0 3 1,0-3 3,-5 0 0,-2 0 1,-1 0 1,1 0-4,0 0 1,6 0-3,-7 0 0,5-3 0,-5 3 0,1 0 0,-1 0 1,1 0 0,2 0 1,-6 0 1,3 0 1,-3 0 0,-4 0 0,8 0-1,-4-5 1,7 5-2,-8-4 1,1 4-1,-1-3 0,1 3-1,-4-3 0,0 0-2,0 3 1,0 0-1,4 0 0,-4 0-5,7 0 0,-3 0-53,0 0-2,0 0-38,-4 0-5</inkml:trace>
  <inkml:trace contextRef="#ctx0" brushRef="#br0" timeOffset="109573.3057">12777 2841 49,'-3'0'68,"-1"4"-1,4-4-32,0 0-1,15 0-7,10 0-1,17 0-15,-5 0 2,18-11-10,-3 0 1,-4 4-11,0-4 1,-3 3-31,-20 4 0,2 1-51,-16-5-5,-11 8 32</inkml:trace>
  <inkml:trace contextRef="#ctx0" brushRef="#br0" timeOffset="109886.3057">12833 2834 94,'0'4'79,"0"-4"-2,0 3-65,4-3-1,18 4-5,0-4 0,19 0-5,3 0 1,0 0-1,8 0 2,-7-4-2,-8 1 3,-15-4-6,-11 3 0,-3 4-14,-8-4-1,0 4-19,-11 0-1,3 0-34,4 0-1,1 0 28</inkml:trace>
  <inkml:trace contextRef="#ctx0" brushRef="#br0" timeOffset="115885.3057">15389 8278 42,'-4'0'59,"-4"-4"1,1 4-39,-8 0 1,8 0-7,0 11-3,-1-4-5,8 1 0,0 3-3,0 4 0,15-4-2,-1-7 0,9 3 1,-5-7 1,-11 0-2,5 0 1,-12-7-21,0-5-1,0-14-59,-19 8-5,-10-5 22</inkml:trace>
  <inkml:trace contextRef="#ctx0" brushRef="#br0" timeOffset="118748.3057">12422 5063 11,'0'0'14,"0"0"-1,0 0 0,0 0-6,0-4 0,0 4-4,0 0 0,-4-3 2,0 3 0,-7-4 7,8 4 1,3-4-4,0 4 2,0 0-9,0 0 1,0-3-1,0 3-1,0-8-1,0 8 1,0 0-1,0 0 1,0 0 4,0 0 0,0 0 1,0 0 1,0 0-4,0 0 0,0 0-3,0 0 0,0 0 0,0 0 1,0 0 3,0 0-1,3 0 1,-3 0 0,7 0-3,-3 0 2,0 8-1,0-5 1,3 1 1,-3 0-1,4 3 0,3-7-1,-4 8-1,8 3 0,-4-4-1,-4 7 1,1-2-1,-5-2 1,4 6-1,-3-5 1,4 4 1,3-4-1,4-1 0,-4 2 0,0-5-1,8 4 1,-5-3-2,-3 2 1,-3-2 0,3 3 0,-3 4 1,-1-4 0,4 0 0,7 8 0,5-5 2,-5 1-2,-7 3 0,8-6 0,-8 2 0,0 5 0,0-5 3,0-3 0,7 4-1,-3-4 1,1 4-3,2-3 0,-7 2-1,4-3 1,-4 4-1,3 0 0,-2 0 0,-5-5 1,8 5-1,0 3 1,3-2-1,1 2 0,-5-7 0,9-4 1,-12 8-1,0-8 1,-7 5-1,-1-5 0,1 4 0,0-6 1,3 4-2,-3 6 0,0-7-25,-4-1-3,0 1-44,0-1-1,0-3 31</inkml:trace>
  <inkml:trace contextRef="#ctx0" brushRef="#br0" timeOffset="128468.3057">15362 7163 33,'0'0'44,"0"0"1,0 0-43,0 8 1,0-8-12,0 3 2,12 0-39,-5-3 3</inkml:trace>
  <inkml:trace contextRef="#ctx0" brushRef="#br0" timeOffset="130349.3057">15362 9518 7,'0'0'0,"0"0"1,0-4-1,0-4 2,8 5 0,-8 3 0,0 0 0,4 0 0,-4 0 0,0 0 1,3-4 6,-3 0 1,4 0 6,-4 0 1,0 2-2,0 2 2,0-4-8,0 4 2,0 0-5,-4 0-1,1 0-1,-1 0 0,-7 0-1,7 0 2,0 0-3,1 6 1,3-2-3,-4 0 2,4 0-2,0 3 0,0 1 0,0-1 1,4 1 0,3-1 0,15-7-1,-3 0 1,-5 0-1,9-7 1,-5-4 2,-3-8-1,-7 5 0,-5-2 2,-3 2 1,0-8 2,-11 10 1,-7 5 1,-1 4-4,-3 3-1,11 0-3,-4 3 2,8 12-6,-5 0 3,12 4-4,0-9-1,0 2-14,19-6 0,0-6-6,-1 0 1,-3 0 14,-7-14 0,-5 6-28,-3-6 0</inkml:trace>
  <inkml:trace contextRef="#ctx0" brushRef="#br0" timeOffset="133491.3057">12422 5137 0,'0'0'30,"0"0"2,0 0-25,0 0 0,-4 0-3,0 0 0,0 0 9,4 0 3,0 0 0,4 0 1,7 0-7,-7 0 0,0 0-5,0 0 1,0 0-5,-1 0 0,-3 0 2,4 0 1,-4 0 0,0 0 2,4 4-5,-1-1 2,1 5-3,-1 3 1,5-4 0,-4 5 0,-1-2-1,5 1 1,3 4-1,-4-1 0,4 2 0,-3 2 0,-5-3 0,1-8 0,0 12 0,0-1 1,3 0 0,1 0 0,2 2-1,-2 6 2,7-8-2,-8 4 1,1 3-1,-1-2 1,-4 3-1,5 0 0,3-1 0,-3 1 1,3 8-1,-7 2 1,3-1-1,4 1 0,-4 1 0,8-1 1,-7 2-1,2-2 1,5 1-1,1 1 1,9-2-1,-2 4 3,2-9-3,2 1 0,-2-2 0,1 0 0,4 2 0,-8-6 0,4 11 0,0-7 0,-4 7 0,8-4 0,-1-7 0,-14 7 0,3-8 0,1 9 0,-4-1 0,0-3 0,3 0 0,8-1 0,0 0 0,0-7 1,0 15-2,3-7 1,-2 11 0,-2-12 0,2 4 0,-2-4 0,2 1-3,-6 4 3,6-2-1,-2 13 1,9-1 0,-1-4 0,11 5 1,-7-1 2,4 5-3,-3-2 1,-2 0-1,1 2 0,4 3-1,-11-1 1,3 2 0,-10-6 0,10 1 1,-4-3 1,5 2-1,3-6 1,-1 3 0,6 4-1,2 0 2,-7 0 1,0 4 0,-4-5 0,-7-2-3,0 0 0,0-9 0,-4 5 2,-3-4-2,10-8 0,-6 5-1,-1-1 1,0-3 0,4 9 0,0 2-1,0 4 1,4 3-1,-8-11 0,7 7 0,-3-7 1,0 7 1,-4-10 0,1 6 2,3 8 0,-4-7-1,7-1 0,-3 1-2,7-1 2,12-3-2,-4 8 1,0-8 1,-1 3 0,1 1 0,-8-8 0,1-4-1,-9-2 0,6-6-1,-6 9 0,2-7 3,-2-9 1,-2 12-1,-13-8 1,9 1-4,-4-5 0,-4 1-1,-4 4 2,-3-9-2,-4 2 0,3-6 1,-3 2 0,0-4 1,0 0 1,0-1 1,0 5 1,0-4-1,0-4 0,12 0-20,-8 0 0,-1 0-78,-3 0-7,0 0 16</inkml:trace>
  <inkml:trace contextRef="#ctx0" brushRef="#br0" timeOffset="157834.3057">15503 9499 41,'0'0'52,"0"0"1,0 0-47,0 0 3,-3 0-7,-4 0 0,-1-4 2,0 4 0,5 0 1,-1 0 1,4 0-2,0 0 2,0 0 5,-4 0 0,4 0 2,0 0 0,0 0-9,0 0 1,0 0-5,0 0 0,4 0 1,3 0 0,9 0 1,-2 0 1,8 0 1,-7 0-1,0 0 0,-8 0 0,4 0-1,8 0 2,-8 0-3,8 0 1,-4 0-2,10 0 1,-2 0-1,-2 4 1,2-4-1,3 4 1,-8-4-1,8 0 1,0 0-1,-11 0 1,7 0-1,-3 3 0,-1-3 0,5 0 1,-1 0-1,0 0 1,1 0-1,-2 0 0,-2 0 0,3 0 0,-7 0 0,8 0 0,-6 0 0,2 0 0,7 0 0,-4 0 1,1 0-1,-5 0 1,8 0-1,-8 0 0,-6 0 0,7 8 0,-2-8 0,-1 0 0,-1 0 0,-5 0 0,13 4 0,-8-4 0,3 0 0,-3 3 0,0-3 0,3 0 0,1 0 0,-4 0 0,6 4 0,2 0 0,-1-4 0,-7 0 0,8 4 0,-6-4 0,-1 0 0,6 0 1,-4 0-1,5 0 2,-9 0-2,5 0 0,0 0 0,-5 0 0,-3 0 0,0 0 0,1 0 0,6 0 0,-3 0 0,0 0 0,-1 0 0,12 0 0,-4 0 0,1 0 0,-1 0 0,-4 3 0,-2-3 0,-1 0 0,-1 0 0,5 0 0,3 4 0,-4-4 0,12 0 0,-8 0 0,4 4 0,-4-4 0,-3 0 0,-5 0 0,-2 0 0,-1 0 0,8 0 0,-5 0 0,5 3 0,-8 1 0,11-4 0,-3 0 0,-4 0 0,10 0 0,-6 0 0,7 0 0,-8 0 0,8 0 1,-11 0-1,-4 0 0,0 0 0,4 0 0,0 0 0,-4 0 0,4 0 0,-8 0 0,12 0 0,-4 0 0,-1 0 0,-3 0 0,1 0 0,-5 0 0,4 0 0,-4 0 0,1 0 0,7 0 0,-8 0 0,4 0 0,0 0 0,0 0 2,8 0-2,-8 0 1,-4 0-1,8 0 0,-11 0 0,4 0 1,-1 0-1,4-4 0,-4 4 0,1 0 0,-1 0 1,1 0 0,-1 0 0,4 0 0,-4-3-1,1 3 1,-5 0-1,1 0 0,0 0-21,0 0-1,-4 0-64,0 0-4,0 0 23</inkml:trace>
  <inkml:trace contextRef="#ctx0" brushRef="#br0" timeOffset="161603.3057">18437 9617 68,'0'0'74,"0"0"-3,0 0-52,0-3 0,0 3-8,0-4-1,0 4-1,0 0-1,0 0-1,-4 0-1,4-4-1,-4 4 1,4 0-1,-3 0 1,3 0-3,0 0 1,0 0-2,-4 0 0,4 4 0,-4 3 0,4-3 0,0 0 0,0 0 1,0-1 0,0-3 1,0 0 0,0 0-1,8 0 2,-5 0-4,1-7 3,-4-1-3,0 1 0,0 3-16,-4 0 1,-7 4-85,0 0-7,-7 4 11</inkml:trace>
  <inkml:trace contextRef="#ctx0" brushRef="#br0" timeOffset="162857.3057">17644 9565 8,'0'0'48,"0"0"2,0 0-20,0 0 0,-3 0-11,3 0-1,0 0-9,0 0 0,-4 0-5,0 0 1,4 0-1,0 0 2,0 0 1,0 0 1,8 0-1,6 0-1,9 0-1,-9 0 1,8 0 0,5 0 1,-6-3-2,-2 0 0,3 3-2,1 0 1,-1 0-2,0 0 1,4 0-1,4 0 0,-1 0-1,-3 0 2,-4 0-2,1 0 0,-8 0 0,-5 0 0,9 0 0,-4 0 0,-1 3 0,1-3 1,8 0 0,-5 0 0,1 3 0,-8-3 0,-4 0 0,4 0 1,0 0 1,4 0 0,-7 0 2,3 0 1,3 0-2,-2 0 1,6 0-4,-7 0 1,-3 0-1,3 0-1,-4 0 0,1 0 0,-4 0-7,-1 0 2,1 0-17,-1 0 1,1 0-47,3 0-4,1 0-18,0 0-3</inkml:trace>
  <inkml:trace contextRef="#ctx0" brushRef="#br0" timeOffset="175322.3057">21411 13946 1,'3'0'24,"1"-2"-3,-4 2 1,4-4 3,-4-4 2,0 4-11,0 4 2,0-4-13,0-3 1,0 3-5,0 0 0,0 4 1,0 0-1,0 0 2,-8 0 1,1 0 3,-4 0 1,0 4-2,4 7 2,-5-3-5,5 4 0,-1-6-2,4 2 1,4-6 2,0 2 0,0 0 2,8-4-1,0 0 0,3-4-1,0-2-2,-8-12 2,5 2-8,-8-2 1,0 3-70,0 4-3,-4 7 3</inkml:trace>
  <inkml:trace contextRef="#ctx0" brushRef="#br0" timeOffset="178840.3057">18378 9636 6,'3'0'24,"-3"0"-9,8-4 2,-5 4-5,-3-3 1,4-1-10,-4 0 1,0 4-1,0-4 2,0 1 3,0-1 0,0 0-2,0-4 0,0 5-5,0 3 1,0 0 0,0 0 0,0 0 5,0 0 1,0 7 1,0 1 0,11-1-3,-4 1-1,5-1 0,-1 4-1,3 4 1,-3 7 1,5-7-2,2 7 1,8 7-3,-4-3 1,-4 0-2,5 0 2,-1 0-2,-3 11 0,-1-11-1,4 7 1,-3-4 0,-8 1 1,7 3 2,9-7-1,-2 11-1,1-4 2,0 0-3,0 3 0,0-1-1,0-3 1,-8 2-1,1-6 1,3 7-1,-7-3 0,7 6 0,4-2 1,-3 9 0,10-5 1,-4-3 1,1 0-1,7 8-1,-11-5 1,7 1-2,-7-5 1,0 5-1,0 0 1,0-3 0,0 9 0,7 0 0,-3 2 0,7 2-1,-4 9 2,1-5-1,2-4 0,-2 5 1,3-1 0,0-7 0,-4 4 0,1 0 0,-1 3 1,4 3-1,-7-2 0,3-1 0,-7-3 1,4-8-1,-12-7 0,-7-7-19,0-8 0,-7-11-66,0-3-5,-4-8 20</inkml:trace>
  <inkml:trace contextRef="#ctx0" brushRef="#br0" timeOffset="181176.3057">19896 11839 14,'0'0'37,"0"0"0,0 0-31,0 0 0,0 0-2,0 0 0,3 0 2,1 0 1,-4 0 2,4 4 1,0-4-4,3 7 0,1 0-2,-1 5 1,4-5-2,0 5 2,-3-2-2,-1 0 1,4 6-2,-3-1 0,2 3-1,-2 1 2,3-5-1,1 13 0,2-9 2,1 11-1,7-7-1,-4-3 2,1 4-4,0 5 1,-1-2-1,-3 0 0,-4 7 0,7-11 1,5 8-1,-5-1 1,5 1-1,3 3 1,-4-3-1,4 6 1,-4 2-1,4-2 0,-8-6 0,5 7 1,-2-7-1,-5 3 2,6 0-2,-4 0 0,1-4 0,-1 5 0,1-5 0,0 1 1,-5-5-1,5 1 1,-4 0-1,6 0 0,-5 3 0,-9 5 0,8-8 0,-1 7 1,1-3 1,4-2 0,-1 6 1,1-5-1,0 1-1,-1 4 0,1-9 3,-5 1-1,5 0 2,-4-1 1,-4-6-3,0 0 0,7 3-1,-6 0-1,2 5 0,-7-2 0,12 0-1,-4-6 1,0 3 0,0 0 1,-4 0 0,4-7 2,-5 4-3,6-1 1,-1 0-2,-4 1 1,3-1-1,-6 7 1,3-9 2,0 6 1,3-3 3,-2-5-1,-5 1-1,5-3 0,-1 1-3,-1 3 0,2-6-1,-5 5 1,1 4-1,3 3 0,-1-6-1,2-3 0,-5-2 0,1 1 1,-1 3-1,-3-8 1,3 1-1,-3-1 1,-1 0-1,1 4 1,0-4-1,0 1 1,-1-1 0,5 1 0,-4 0 1,3-4 1,0-2 0,0 5 0,-3-7-2,0 5 0,0 2-1,0 0 1,-1-3 0,1-1 1,0 1 3,-4 0 1,0-4-1,0 0 0,0 4-3,0-4 0,4 3-1,-1 5 0,1 3-2,3-4 1,0-3-17,1 0 0,-4-4-80,-1 0-5,-3-8 15</inkml:trace>
  <inkml:trace contextRef="#ctx0" brushRef="#br0" timeOffset="182481.3057">3400 4916 17,'0'0'41,"0"0"2,0-4-30,0 0-1,0 0-9,0 4 1,0 0-4,0 0 1,3 0-1,1 4 1,-4 7-48,0 4 2,0 7 2</inkml:trace>
  <inkml:trace contextRef="#ctx0" brushRef="#br0" timeOffset="184041.3057">21414 14219 1,'0'0'47,"4"0"0,-4 0-12,0 0-1,0 0-16,0 0 2,0 0-11,0 0 0,0 0-2,4 0 0,-4 0 1,4-3 1,-4 3-3,0-4 2,0 0-4,0 0 0,0 4-2,-8-4 2,1 4-2,3 0 1,4 0-1,-8 0 1,8 0-2,0 4 1,0 4 1,0-4-1,8 3 2,-4-3 1,3 0-4,-7-4 0,0 0-86,0-4-5,-33-11-2</inkml:trace>
  <inkml:trace contextRef="#ctx0" brushRef="#br0" timeOffset="214710.3057">4903 9828 120,'0'-4'91,"0"4"-4,0 0-77,0 0 0,0 0-9,0 0 1,0 0-4,-3 14 1,-1 13 1,-4 9 0,5-2 0,-1 3 1,4-8-1,0 4 2,4-14-2,11 0 1,10-13-1,5-6 1,-4 0-1,8-6 1,-9-9 0,-2 0 1,-9-8-2,-3 13 0,-7 2-2,0 8 1,3 0 0,-3 0 0,7 11 0,0 0 1,4 0 0,4-7 1,-5-4 1,-3 0 0,-3-4 0,-4-18 0,3-7-1,-7-8 0,0-8 0,0 1 0,-4 11-1,1 7 0,-1 12-16,0 6 1,4 8-76,0 0-6,4 11 13</inkml:trace>
  <inkml:trace contextRef="#ctx0" brushRef="#br0" timeOffset="215094.3057">5429 10060 61,'0'-3'82,"0"-5"-3,0 1-46,0 3-1,-4 0-19,-14 4-1,-4 0-6,-4 4 2,0 7-4,4 8 0,7 5-2,7-1 0,8 7-1,0-8 0,15 0-1,15-11 1,10-8-28,5-3 1,-4-3-68,-8-15-7,0 0 28</inkml:trace>
  <inkml:trace contextRef="#ctx0" brushRef="#br0" timeOffset="216613.3057">5640 10104 18,'4'-3'55,"0"-2"1,7-1-9,0-6-1,-4 9-5,1 0-1,-1-1-16,-7 0-1,0 4-8,0-4-1,0 4-4,0 0 0,0 0-3,0 0 1,0 0-1,0 12 0,0 6-1,0-4 0,0 1-3,0 7 1,0-3-6,0 3 0,-4-1-57,4 2-1,0-5-59,0-10-9,0-8 64</inkml:trace>
  <inkml:trace contextRef="#ctx0" brushRef="#br0" timeOffset="217310.3057">6170 9979 136,'0'0'99,"-4"0"-5,4 0-79,0 4 0,4-4-6,18 0-1,8 0-7,3-4 0,4 0-23,-4 4 1,-6 0-80,-13 0-6,-3 8 17</inkml:trace>
  <inkml:trace contextRef="#ctx0" brushRef="#br0" timeOffset="217486.3057">6255 10082 162,'0'0'105,"11"0"-7,11 0-101,8 0 2,4 0-75,2 0-5,1 0-22,4 0 2</inkml:trace>
  <inkml:trace contextRef="#ctx0" brushRef="#br0" timeOffset="217982.3057">6859 9935 129,'0'0'96,"4"-4"-5,6-3-77,-2-4-1,-1 7-5,9-7 0,-9 0 1,0-1-1,4 9 1,-11-8-1,4 11-1,-4 0 0,0 0 0,4 0 1,-4 0-1,3 11 2,-3 4-5,0 3 2,0 1-2,0 14 1,0 0-1,0 0 1,0 1-2,0-1 1,0-11-4,0 7 0,0-6-17,0-5 0,0-7-56,0-7 2,0-4-42,0 0-7,0-4 63</inkml:trace>
  <inkml:trace contextRef="#ctx0" brushRef="#br0" timeOffset="218191.3057">6825 10244 107,'0'0'100,"0"0"-4,0 0-63,8 0 0,14 0-21,15 0 2,8-3-23,-1 0-1,12-1-94,-12 4-7,0 0 5</inkml:trace>
  <inkml:trace contextRef="#ctx0" brushRef="#br0" timeOffset="219502.3057">8818 9850 122,'0'0'103,"0"-8"-5,0 4-71,0 1 2,-4 0-13,1 3 0,-4 0-3,3 18 1,4 15-5,0 4 1,0 18-6,0 12 1,0-1-3,0 8 0,0-4-9,4 1 1,-1-9-20,1-10 0,-4-12-46,0-10-1,0-23-30,0-7-6,0-37 61</inkml:trace>
  <inkml:trace contextRef="#ctx0" brushRef="#br0" timeOffset="219806.3057">8811 9842 108,'0'-4'97,"0"4"-5,14 0-71,17 0 1,2 0-18,3 12 0,2 13-3,-5 1 0,-7-3 1,-15 10 1,-11-4 1,-4-3 0,-25 0-1,-5-11 1,-3 4-4,4-9 0,7 0-19,12-6 1,14-4-81,0-6-6,29-9 14</inkml:trace>
  <inkml:trace contextRef="#ctx0" brushRef="#br0" timeOffset="220293.3057">9252 9949 152,'0'0'104,"-4"0"-8,-15 0-88,1 0 2,7 12-8,3 2 1,8 1-2,8 0 1,14-4-3,8-8 1,7-3-4,-15 0 0,0-10 0,-15-13 1,-7-6 2,0-15 1,-22 6 0,11-9 0,0 6 2,11 4 1,8 0 4,21 19-1,8 11 1,4 3-1,0 4 0,-12 11 1,-6 18 0,-9 16 1,-7-5-4,-7 8 1,0 0-3,4 0 0,-4 0-7,4 0 1,3-7-45,9-12 0,1-7-63,2-10-8,7-12 48</inkml:trace>
  <inkml:trace contextRef="#ctx0" brushRef="#br0" timeOffset="220661.3057">9711 10068 122,'7'-4'100,"4"-3"-7,12-5-72,-2-10-1,10 4-11,-21-1 0,5 0-5,-11 1 2,-4 4-4,-4-1 1,-18 11-1,7 4 1,-7 8-1,11 14 1,11-1-1,0 2 0,14-1 0,20 4 0,-1-11-1,8 0 1,0-8-6,-7-4 1,-9-3-22,-10 0 0,-4 0-78,-11 0-10,-11 0 19</inkml:trace>
  <inkml:trace contextRef="#ctx0" brushRef="#br0" timeOffset="223349.3057">5015 10987 130,'0'0'100,"-8"-4"-7,-3 0-80,3 1 1,1 3-11,-1 0 0,2 11-3,2 14 1,0 8-1,4 15 1,0-3-1,4-2 0,6-1 0,5-17 1,8-13 1,-9-12 0,1 0 0,0-4-1,-3-18 1,-6-8-1,6 7-1,-5 5 0,-3 4-1,7 10 1,-3 4 0,-1 4 0,11 15 0,5-1 0,-5 4-2,1 0 2,10-11 0,-6 0 2,-5-11 1,4 0 0,-11-18 0,-7-15 0,-4-12-2,0-3 2,-11 4-4,-4 7 1,1 4-18,6 11 3,1 14-76,3 8-6,4 4 0</inkml:trace>
  <inkml:trace contextRef="#ctx0" brushRef="#br0" timeOffset="223654.3057">5463 11252 116,'0'-11'103,"0"7"-10,-8-10-68,1-1-1,-12 11-16,8 4 0,-11 4-6,7 22 2,1 3-3,10 5 1,4-1-1,0-7 0,14-8-14,9 0 0,6-14-89,9-4-7,-13 0 8</inkml:trace>
  <inkml:trace contextRef="#ctx0" brushRef="#br0" timeOffset="223981.3057">5573 11256 130,'0'-8'105,"8"-3"-7,11 0-78,3-7 2,0 11-16,4 7 2,-11 0-5,-8 7 0,-7 19-3,0 3 1,-4 9-2,-11-6 1,1 2-1,-1-1 1,4-15-1,11 5 1,0-13 0,15-6 0,14 0-13,-2-4 2,9 0-74,-6 0-5,7-4-13</inkml:trace>
  <inkml:trace contextRef="#ctx0" brushRef="#br0" timeOffset="224246.3057">6244 11208 171,'4'-4'111,"3"4"-6,4-3-95,4-1 1,4 0-23,3 1 0,-4-1-97,5 4-7,-5 0 11</inkml:trace>
  <inkml:trace contextRef="#ctx0" brushRef="#br0" timeOffset="224413.3057">6288 11289 172,'0'0'111,"0"0"-7,12 0-112,13-15 1,13 1-97,10 2-8,0-6 8</inkml:trace>
  <inkml:trace contextRef="#ctx0" brushRef="#br0" timeOffset="224741.3057">6970 11049 185,'0'0'124,"0"-4"-7,0 2-97,0 2 0,0 0-11,0 0 0,0 6-3,0 17 1,0 6-4,0 8 1,0 6-14,0-1 1,0-2-53,0 0-1,7-6-59,8-12-12,0-10 56</inkml:trace>
  <inkml:trace contextRef="#ctx0" brushRef="#br0" timeOffset="225150.3057">7225 11086 141,'0'0'106,"4"0"-6,0-4-77,-4 4 0,0 0-11,0 0 0,0 4-7,0 11 1,0 7-3,-8 7 1,1 5-1,7 6-1,0-6-1,0-2 0,7-9 1,8-8 1,0-8 0,3-7 1,5-4-1,-1-18 1,-7-4-2,-4-7 1,-7-7-8,-4 6 0,-8-6-39,-14 3 0,-23 8-73,-3 9-10,-7 11 39</inkml:trace>
  <inkml:trace contextRef="#ctx0" brushRef="#br0" timeOffset="226741.3057">9166 10868 74,'-3'0'81,"-1"0"-3,1 0-53,-1 0 0,0 0-9,4 0-1,0 0 0,4 0-1,17 0-7,10 0 1,-2 0-7,1 0 1,-1 0-2,-10 11 1,-12 4 0,-7 0 1,0 10 1,-7 5-1,-15 4-1,-4 11 0,0-6-1,3 6 0,9 2 0,10-13 1,4-1-1,11-3 1,19-9-6,10-12-1,-3-9-42,8 0-1,-12-9-51,-7-9-5,-19 0 49</inkml:trace>
  <inkml:trace contextRef="#ctx0" brushRef="#br0" timeOffset="226934.3057">9089 11119 150,'0'0'101,"3"-3"-7,23-8-92,8 7 1,6-4-44,16 1-1,0-4-55,3 8-6,-4-1 43</inkml:trace>
  <inkml:trace contextRef="#ctx0" brushRef="#br0" timeOffset="227685.3057">9611 11172 122,'3'0'100,"1"0"-6,7 0-73,4 0 0,3-4-14,1-19 2,-4 5-6,-4-8 0,-4 7-2,-7-2 2,0 9-3,-3 8 0,-8 4-1,-4 0 1,3 19 0,9 7 0,3 3 0,0-3 0,11 7 0,12-14 1,2 0-1,5-5 1,0-7-1,-8-3 0,4 3 0,-11-3 1,-1 0-1,-7-4 1,1 0-3,-8 0 0,0 0-2,0 0 2,0 4 2,-4-4 0,4 0 0,0 0 1,0 0-1,8-8 0,11-3 2,6-7 1,8-4 0,1 7 0,-5 7-2,2 4 1,-14 2-1,-5 2 1,-12 0-1,4 0 1,-4 9-1,0 0 0,0 2 0,0-4 0,0 1 0,0-8 0,0 0 0,0 0 0,0 0-1,0 0 1,0 0-3,0-4 1,3 0-18,-3 0-1,0 1-85,0 3-7,0 0 12</inkml:trace>
  <inkml:trace contextRef="#ctx0" brushRef="#br0" timeOffset="228477.3057">10073 11204 76,'0'-3'93,"4"-1"-6,0 0-47,-4 1-2,0 3-16,0 0 1,4 11-8,-4 14-1,11 5-9,4-1 1,-1 4-5,-2 1 1,-1-1 0,-7-15 0,0-3-1,-4-11 1,0-4-4,0-19 1,0-13-3,3-9 0,15-6 1,5 1 0,14 2 3,-4 14 0,1 1 3,2 14 0,-6 1 2,-8 14 0,-7 0-1,-4 0 0,-11 14-2,0 9 0,0 7-1,0-1 0,0 7-1,0-2 1,15-2 0,-4-5 1,7-16 1,5-11 0,3-8-1,-8-22 1,1-10-3,-12 0 0,-7-5-12,0 1 1,-22 11-80,-4 14-1,-19 5-26,-3 14-5</inkml:trace>
  <inkml:trace contextRef="#ctx0" brushRef="#br0" timeOffset="229797.3057">5073 12319 135,'0'-8'103,"0"1"-7,0-8-77,0 4 1,0-4-12,0 11 2,0 4-8,0 23 1,0 6-3,0 12 1,0-1-1,0 5 0,8-12-2,3-4 1,4-3-1,0-18 0,-1-8 1,5 0 1,-1-4 0,-6-18 1,3 0-1,-12 3 1,9 1-2,-2 10 0,-6 5 0,7 3 0,4 0-1,-3 7 1,6 12 0,0-4 1,1-4 3,-1-4 0,-3-7 1,0 0 1,-8-18-2,1-16 1,-8-6-3,0 3 0,0 0-10,0 7 1,-8 15-52,4 8 0,4 7-45,0 0-5,0 22 56</inkml:trace>
  <inkml:trace contextRef="#ctx0" brushRef="#br0" timeOffset="230078.3057">5570 12466 140,'0'-3'103,"0"-9"-7,-4 9-80,-10-1 2,-2 4-10,2 0 2,3 11-6,0 15 0,3 0-3,8 0 0,0-8-8,15-3 0,3 0-71,12-8-2,3-7-28,1 0-3</inkml:trace>
  <inkml:trace contextRef="#ctx0" brushRef="#br0" timeOffset="230653.3057">5811 12451 147,'0'0'108,"0"-7"-8,0-11-83,0 7 0,14 7-14,-2 0 1,3 4-4,-8 0 1,-3 19-2,-4 6 0,0 2-1,0-2 1,-8 1 0,5-15 1,3-3 0,0-1 0,3-7 0,12 0 1,3 4 2,-10-4 0,3 3 3,-3 12 1,-8-4-3,0 4 1,-8 4-10,-3 3 0,0-4-51,-8 0 2,12-3-56,3-7-7,4-8 55</inkml:trace>
  <inkml:trace contextRef="#ctx0" brushRef="#br0" timeOffset="230878.3057">6318 12367 136,'4'0'104,"7"-4"-7,4 0-82,14 4 2,1-3-26,3 3 1,0-7-84,-2 3-5,-13 4-3</inkml:trace>
  <inkml:trace contextRef="#ctx0" brushRef="#br0" timeOffset="231020.3057">6352 12485 142,'0'0'100,"0"0"-7,7 0-87,22-4 1,5-7-99,14-8-7,11-6-6</inkml:trace>
  <inkml:trace contextRef="#ctx0" brushRef="#br0" timeOffset="231925.3057">7063 12245 102,'0'-4'95,"0"1"-6,0-5-60,0-3 0,0 7-11,0 4 3,0 0-10,-4 0 0,4 0-3,0 0 0,0 11-1,-4 8 1,1 3-4,-1 15 1,-4 4-5,1 6 1,-1 5-20,4-7 0,4-1-97,0-18-6,0-4 11</inkml:trace>
  <inkml:trace contextRef="#ctx0" brushRef="#br0" timeOffset="232517.3057">7285 12293 159,'0'0'107,"0"7"-8,0 15-91,-8 8 0,4 0-6,4-5 0,0 8-2,4-3 0,7-4-1,8-5 1,-5-9-3,-6-12 1,7 0 0,-7-16 1,-1-8 1,4-2 1,-8-4-1,1-3 1,7 11 0,8-7 0,14 10 0,-3 4 2,4 11-2,-1 4 1,-15 8-1,-3 14 1,3 11-1,-10-7 0,0 7-1,-8-3 1,7-4-1,3-2 1,2-8 2,7-12 1,-5-4 2,1 0 0,8-16-1,-9-16 1,-7-5-3,-3-7 1,-4 3-14,-8 0 0,-17 8-95,2 3-5,-6 16-5</inkml:trace>
  <inkml:trace contextRef="#ctx0" brushRef="#br0" timeOffset="233157.3057">9552 12226 159,'0'-7'118,"-4"-4"-9,4 8-85,0 3 0,0 0-11,0 25 0,-4 20-6,0 14 0,1 11-6,-1 11 0,0 0-7,4 4 1,0-11-25,0-8 1,0-10-89,0-17-8,0-16 19</inkml:trace>
  <inkml:trace contextRef="#ctx0" brushRef="#br0" timeOffset="234125.3057">9514 12308 142,'15'-8'98,"4"-3"-6,14 7-82,0 4 0,-3 0-3,-4 8 0,-11 18-3,-15 4 0,0 13-3,-8 2 0,-13-1-5,2 0 1,4-14-14,11-8 2,4-18-29,7-4 1,16-19-9,10-7 0,0-11 39,1 1 1,-9-1 53,6 3-1,-17 5 11,1 11-1,-4 3-27,-7 11 0,0 4-18,-4 15 1,0 11-6,0 3 1,0 1-2,4-5 1,6 2-3,9-12 1,0-9-4,-1-6 1,-11-10 0,-3-24 1,-4-6 3,-4-1 0,-11-11 5,8 5 0,7 2 7,0 5 0,30 10 3,14 4 1,8 16-6,0 10 0,0 0-4,-19 10 0,-11 20-2,-3 0 1,-19 14-3,0-4 1,0 8-2,0 0 1,0-3-1,11 2 1,7-14-1,8-3 1,8-15-2,6-11 1,9-4-1,6-8 0,-14-19 0,-4-8 1,-11 1 0,-12-6 1,-10 14 0,-4-3 0,0 17 0,-18 12 1,-5 0 1,12 19-2,1 13 1,10 2 0,0 10-1,10-11 0,20 1-5,7-19 1,7-4-84,1-11 0,-1 0-35,-10-15-6</inkml:trace>
  <inkml:trace contextRef="#ctx0" brushRef="#br0" timeOffset="247468.3057">1526 3465 33,'-4'0'60,"4"0"1,0 0-38,0 0 0,0 0-18,0 0 1,0 4-5,0-4 0,0 7 8,0-3 1,11-4 4,23 0 2,10 0-7,19 0 1,22-19-5,11 4 1,4-6-2,4-2 1,0 1-2,-4-3 1,-12 6-3,-10 0 1,-15 4-1,-15 9 0,-21 1-1,-6 2 0,-6 3-1,-7 0 1,-4 0 0,-1 3 1,5 2-1,-1-5 1,-4 2-1,-3-2 1,0 4 0,0-4 0,0 0-7,0 0 0,0 0-80,0 0-7,0 0 4</inkml:trace>
  <inkml:trace contextRef="#ctx0" brushRef="#br0" timeOffset="263266.3056">7104 2562 62,'-4'0'71,"-4"0"-2,-3 0-48,7 0 1,4 0-3,0 0-1,15 0-1,8 0-1,21 0-5,4-5-1,15-2-7,4-7 1,3-1-4,0 3 0,-3 1 1,-7 0 0,-20 4 4,-11-1 0,-17 5-1,-5 3 2,-7 0-36,0 0 0,-11 3-70,-4 8-8,-7-3 34</inkml:trace>
  <inkml:trace contextRef="#ctx0" brushRef="#br0" timeOffset="268554.3056">21555 2225 19,'-25'-14'27,"-17"-12"-9,-16-11 1,-13 3 12,-18 1-1,-11-4-10,0 4 1,-15 15-17,-3 3 1,-5 11-4,-10 4 1,-4 23 2,-4 13-1,-3 16 0,-1 11 2,9 11-1,5 7 2,17 11 0,18 11-1,18 12 0,15 3-1,14 11-1,24 4 2,25 0-2,7-4 0,45-4 0,26-6 1,29-13-1,34-10 0,18-25 0,26-20 0,11-21 2,8-27 0,15-3 0,-4-33 2,-1-18 1,-14-16 1,-11-18 3,-30-7 0,-28-7-5,-31-9 1,-38-13-5,-24-5 0,-38-3-3,-34 7 1,-47-1-3,-52 3 0,-50 4-38,-34 14-1,-28 17-57,-48 19-8,-44 10 45</inkml:trace>
  <inkml:trace contextRef="#ctx0" brushRef="#br0" timeOffset="271011.3056">3392 5063 12,'0'0'36,"0"0"0,0 0-29,0 0 2,0 0 1,0 0 0,0 0 3,0 0 1,0 0-2,0 0 1,0 0-6,0 0 0,0 0-4,0 0 1,0 0 0,-4 0 1,1 4-2,3 0 2,0-4-1,0 3 1,0-3-1,3 0 1,5 0-3,-1 0 0,5 0-1,-2 0 0,-2 0 1,-1 0 1,1 0 1,-4 0 0,-4 0-1,0 0 0,0 0-3,0 0 0,-4 0-1,0 0 1,0 0-56,0 0 0,4 0-22</inkml:trace>
  <inkml:trace contextRef="#ctx0" brushRef="#br0" timeOffset="273530.3056">3363 5063 14,'0'0'22,"0"0"-25,0 0 1,0 0 6,0 0 0,0 4 9,0-4 0,0 0-4,0 4 0,0-1-7,0 1 1,0 0 2,0-4 0,0 0 17,0 0-2,0 0-2,0 0 2,0 0-16,4 0 1,-1 0-4,4 0 0,1 0-1,7 0 1,4 0-1,-5 0 0,1-4 0,-4 4 0,7 0 0,-7 0 0,1 0 0,3 0 2,3 0-2,1 0 1,3 0-1,0 0 0,4 0 0,0 0 0,-4 0 0,8 0 0,-5 0 0,9 0 0,3 0 0,3 0 1,5 0 0,3 0 0,4-4 0,0-3 2,3 3-2,-3-3 0,8-4-1,-5-1 1,5 6-1,-1-2 1,0 4-1,0-3 0,1 3 0,3 4 1,-1-3-1,5-2 1,-4-2-1,0 4 0,0 3 0,-4-4 0,4 0 0,0 4 0,-4-3 0,0 3 0,8 0 0,0 0 0,3 0-1,1 0 0,3 0-1,0 0 1,0 3 0,4 1 1,-1 0 0,-2 6 1,-5-2 1,4-4 0,-4 7 0,5-3 2,-2-2-2,9-2 0,-8 4-1,11-5 2,1-3-2,-5 4 0,4 0 0,1-1 0,-2-3-1,1 0 1,12 0-1,-4 0 0,-4 0 0,7 0 0,0 0 0,8 0 0,0 0 0,-1 0 0,8 0-1,-4 0 1,8 0-1,1 0 1,-13 0 0,8 4 1,-7-4 1,3 4 2,-3 0-2,-4 3 1,-4-3-3,-7-4 1,0 4-1,-4-1 1,0 1 1,-3-4-1,-1 4 1,4-4 0,-3 0 1,3 0 1,-4-4-2,-2-3 0,2-1-2,-3-3 1,-4 7-1,0 0 1,0-3-1,-7 3 0,3 1-1,-3 3 0,0-8 0,-1 8 1,4-4 1,4 1 0,4 3 1,0 0 0,4 0-1,-9 0 2,6 0-3,-6 0 1,-2 0-1,3 3 0,-7 9 0,3-9 1,0 5-1,1-5 1,-9 1-1,-2 4 0,-8-1 5,-1 1 1,-10 3 3,3-5 1,-2-2-4,-17 1 1,8-5-3,-2 0 1,-13 3-2,8-3 0,-1 0-2,-6 0 0,7 0 0,-7 0 0,-1 3 0,0-3 1,9 0 0,2 0 1,-6 0-2,2 3 1,-6 1-2,3-4 1,0 5 0,-3-5 0,-5 0 0,-2 0 0,-5 0 0,1 0 0,-8 0-14,4 0 1,-4 0-34,0 0 1,0 3-41,0-3-2,0 0 35</inkml:trace>
  <inkml:trace contextRef="#ctx0" brushRef="#br0" timeOffset="273994.3056">12533 5121 44,'0'0'65,"-4"0"-2,-3-3-39,-1 3 0,1-3-11,0 3 0,-1 0-5,1 0 0,-1 3-3,1 9 0,-1-1 3,8 0-1,0 0 2,12 0 0,6-3-1,0-8 2,1 0-3,-4 0 1,-7-8-4,-5-10 1,-3-5-24,-18 2-1,-30-5-75,-41 11-7,-52 0 21</inkml:trace>
  <inkml:trace contextRef="#ctx0" brushRef="#br0" timeOffset="297560.3056">13496 6484 1,'-4'4'40,"1"-1"-1,-1 1-9,-4 4 1,-3-5 2,-3 1 2,-5 3-8,4-3 2,-7 0-10,11 3 0,3 1-1,8-8-1,4 0-2,25 0 2,5-4-9,7-7 1,3 3-7,1 1 1,-16 3-2,1 4 0,-19 0-6,-3 0 1,-8 0-35,0 4 2,-4 3-65,0 1-8,4-4 36</inkml:trace>
  <inkml:trace contextRef="#ctx0" brushRef="#br0" timeOffset="298256.3056">13866 6359 84,'0'-4'94,"0"0"-6,0-3-57,0-5-1,4 6-20,11 6 0,10 0-7,-2 0 1,2 10-3,-6 13 0,-7 13 0,-9-2 0,-3 13 0,-7-6 0,-4 0-1,-1 0 1,8-16 0,4-10 0,4-11 1,11-4-1,11-8 1,0-13-1,3-21 1,2 10 0,-10-2 6,2 8 1,-19 8-2,-4 11 1,0 7-7,0 0 0,0 14-1,0 8 0,0 12 0,0-1 0,11-4-1,7 1 1,5-15 0,2-12 0,-2-3 1,-5 0 0,-11-21-1,-7-21 0,0 6-9,-18-1 0,-8 4-41,4 4 2,3 13-56,12 9-6,7 7 45</inkml:trace>
  <inkml:trace contextRef="#ctx0" brushRef="#br0" timeOffset="299272.3056">14633 6251 147,'0'-7'117,"0"-11"-8,0 7-81,0-5 0,0 14-18,0 2 1,0 0-6,0 29 1,0 15-4,4 8 0,3 7-1,0 3 0,4 1-5,4-11 0,-7-8-4,3-22 1,-7-14 2,-1-8 0,-3-15 3,0-18 0,-10-4 2,-17 4 1,-2 7 2,-5 11 1,-3 15 0,4 0 0,7 22-3,15 8 1,8-1-3,3-3 0,21 4-12,16-12 1,12-11-23,-8-7-1,14 0-4,-10-18 0,-1-23 35,-7 1-1,-4-1 44,-11 4-2,-6 4 3,-9 11 0,-4 4-22,1 10 1,-1 8-12,1 0 1,8 26-4,-5 0 0,1 11-4,-1 0 1,4 0-4,-8-9 1,1-1-1,-4-16 0,0-11 2,-7-4 0,-4-30 0,4-9 0,3-9-1,4-7 2,0 11-3,4 8 2,6 14-1,1 7 1,1 19 1,3 0 0,-1 27 1,1-3 0,-4 3 0,-3 2 0,-4-3 0,-1-1 1,-3-2-1,0-9 1,0-2-1,15-5 0,-4 1 0,8-1 0,6 0 0,-10 5 0,0 2 2,-8 5 0,-7 6 0,-22 2 0,-7-6-20,-1 9 1,8-8-70,7-8-2,11-6-17,4-8-2</inkml:trace>
  <inkml:trace contextRef="#ctx0" brushRef="#br0" timeOffset="299528.3056">15341 6115 182,'0'0'123,"0"-4"-7,0 4-93,0 0 1,0 8-10,0 18 1,0 14-10,0 5 1,0 10-7,3 15 0,1-4-31,-1 4 0,1-3-97,3-5-8,8-13 23</inkml:trace>
  <inkml:trace contextRef="#ctx0" brushRef="#br0" timeOffset="300008.3056">15700 6122 194,'0'-3'123,"0"-1"-6,0 0-99,3 4 0,1 11-6,-1 19 0,5 15-6,-4 9 0,0 7-4,-1 4 1,1-3-9,0-2 2,7-16-4,-8-19 0,-3-13 0,4-12 0,-4-8 1,0-17 1,-7-8 2,-19 7 0,-3 7 3,-13 8 1,-2 11 2,-1 4 0,5 18 1,18 11 0,18 0 0,4 1 1,22-1-3,19-15 1,3-7-17,4-3 1,-6-8-70,-9-11 0,-8-8-30,-10 1-7</inkml:trace>
  <inkml:trace contextRef="#ctx0" brushRef="#br0" timeOffset="300592.3056">15933 6568 131,'4'0'103,"3"0"-7,8-2-81,0-10 0,4-2-12,-2-5 0,6 1 1,-5-5 0,-7 5 3,-7-5 2,-4 9 3,0 3 0,0 3-1,-11 5 2,-11 3-6,3 3 1,-2 9-2,5 9 1,5 9-2,11 0 0,0-4-5,11-1 0,15-7-19,4-2 1,11-5-33,7-11-2,0 0-4,-4-8-2,1-13 55,-19-5 3,-4 0 55,-11 7-1,-11 0-5,0 9 1,0 2-25,0 5 1,-11-5-16,0 8 1,0 11-7,0 7 0,-1 9-10,5-1 1,7-1-45,7 1 0,27 4-71,32-8-10,20-11 45</inkml:trace>
  <inkml:trace contextRef="#ctx0" brushRef="#br0" timeOffset="301577.3056">15322 10060 165,'0'0'113,"0"0"-8,0 0-90,7 0 1,15 0-9,16 0 1,6 4-6,-3 4 0,-5-5-7,2 4 0,-20 1-41,-14-2 0,-4 2-65,0-4-9,0-4 44</inkml:trace>
  <inkml:trace contextRef="#ctx0" brushRef="#br0" timeOffset="302128.3056">15633 9935 158,'0'0'112,"15"0"-8,3 0-89,12 0-1,7 4-12,-4 10 1,-3 8-3,-8 4 1,-14 7-1,-8 1 0,-16 6 0,-5 1 0,-2-8 0,8-8 1,5-6 0,10-7 0,0-12-2,25 0 0,12-19-1,4-11 0,4 1 2,-12 3 1,-4 0 6,-14 14 0,-7-2 1,-8 14 1,0 0-7,0 0 1,0 22-3,0-7 1,0 7-1,3-3 1,13-1-1,1-3 0,6-5 0,-1-10 0,-7 0-3,-8-17 1,1-16-15,-8-8 1,0 7-48,-19 5 1,15 14-43,1 0-6,3 12 55</inkml:trace>
  <inkml:trace contextRef="#ctx0" brushRef="#br0" timeOffset="303111.3056">16370 9957 157,'0'-15'121,"0"-7"-9,0 3-86,0-3 1,0 4-19,0 11 1,7 7-6,1 3 0,-4 30-2,0-3 0,-4 17 0,3 2 0,1-5-2,3 0 1,-4-10-3,-3-5 1,4-10 0,-4-12 0,0-3 1,-7-4 1,-7 0 0,-9-8 0,1 1-1,7 3 1,0 4-1,4 0 0,0 8 0,11 6 0,11 5-12,15-4 1,7-5-23,11-10-1,8 0 4,-4-10-1,4-21 32,-4-8-2,-14-2 29,-12 8 0,-7 3 4,-15 19 0,0 0-14,0 11 1,0 0-9,0 11 0,0 15-5,0 7 1,0-3-3,4 3 0,4-7-2,-5 0 1,0-11-2,-3-9 1,0-6-3,0-3 1,0-23-1,0-11 1,0-7 2,0-8 0,0 12 1,0 7 1,4 14-1,7 12 1,1 7-1,6 0 1,-3 22-1,0 7 1,-8-3-1,1 6 0,-4-9 0,-4 7 0,0-8 0,0-11 0,0-3 0,0-5 0,6-3 0,5 0 0,5 8 0,-5-2 1,0 6 0,-8-1 0,-3 4-1,-14 3 1,-13-7-20,-6 8 1,4-4-97,7-5-9,18-1 12</inkml:trace>
  <inkml:trace contextRef="#ctx0" brushRef="#br0" timeOffset="303416.3056">17129 9790 195,'8'-3'126,"-8"0"-8,4-5-100,-4 8 1,0 0-9,0 14 0,0 24-5,-12 13 0,5 16-3,-1 6 1,1 12-14,3-3 1,0-1-47,4-19-1,0-6-65,0-23-12,12-22 50</inkml:trace>
  <inkml:trace contextRef="#ctx0" brushRef="#br0" timeOffset="303824.3056">17355 9953 196,'0'0'128,"4"0"-7,-1 0-102,1 14 1,4 17-12,3 16 0,-4 9-5,8-1 0,-4-4-7,0-6 1,4-8-5,-4-15 0,-7-10 2,-4-12 1,0-19 3,-11-15 0,-15 2 1,-4 6 0,-14 3 1,3 12 1,-4 11 1,20 0 1,2 19-1,23 10 1,4 4-3,33 1 0,11-4-31,4-17 1,0-1-93,-15-12-8,-7-7 24</inkml:trace>
  <inkml:trace contextRef="#ctx0" brushRef="#br0" timeOffset="304177.3056">17607 10278 124,'7'0'110,"8"0"-8,7-4-75,5-3 2,-13-1-23,1-13 0,-4 2-4,-3 0 0,-8 1 0,0 10 1,-12 5 5,-10 3 1,-4 0 2,4 11 1,4 14-4,6 2 1,12 2-4,0-3 0,12-4-9,13-7 0,13-9-32,-5-6 1,7 0-85,-3-3-9,-3-8 27</inkml:trace>
  <inkml:trace contextRef="#ctx0" brushRef="#br0" timeOffset="304456.3056">17970 10212 131,'0'-5'112,"8"1"-8,-1-2-70,4-2 1,-8 1-20,-3 3 1,-10 4-7,-20 0 1,-18 22-2,7 4 0,8 7-4,18-3 0,15-5-14,4-7 1,25 9-85,8-8-1,4-4-31,-4-9-7</inkml:trace>
  <inkml:trace contextRef="#ctx0" brushRef="#br0" timeOffset="304897.3056">15400 10780 188,'-4'0'119,"1"3"-7,3-3-95,0 4 1,14 0-1,27-4 1,11 3-9,14-3 0,5 4-11,2-4-1,-13 0-30,-12 0 2,-15 0-80,-18-11-4,-15-4 4</inkml:trace>
  <inkml:trace contextRef="#ctx0" brushRef="#br0" timeOffset="305097.3056">15603 10614 197,'0'0'134,"0"0"-8,7 0-104,5 0 1,-5 11-19,1 11 1,-8 8-5,0 10 0,0 5-11,0 5 1,4-5-120,6 0-3,5-9-5</inkml:trace>
  <inkml:trace contextRef="#ctx0" brushRef="#br0" timeOffset="305632.3056">16010 10639 215,'12'0'125,"10"-3"-5,4 3-115,4 0 0,-8 0-4,-7 22 1,-8 3-1,-7 16 1,0 0-1,-22-1 0,10-6-1,5-5 1,7-14-1,4-7 0,18-8-2,19-8 1,3-22-1,4 1 1,-14-4 3,3 4 0,-22 6 2,-1 8 0,-14 12-1,0 3 0,-14 7-2,7 19 0,-5 7-1,12 4 0,0 4 1,8-12 1,10-14 0,4-7 1,-3-8-6,-5-3 1,-10-20-16,-4-18 1,0 0-46,-14-6-2,3 6-52,7 3-9,4 17 55</inkml:trace>
  <inkml:trace contextRef="#ctx0" brushRef="#br0" timeOffset="306072.3056">16837 10558 222,'4'-7'133,"-1"0"-4,4-4-118,1 7 1,-8 4-11,0 4 2,0 21-3,0 16 0,0 14 0,0-3 0,0 4 0,0-6 0,0-12 0,0-5 0,0-14-3,0-16 1,0-3-2,-15-7 1,4-19 0,-12-3 0,-6 7 3,3-1 0,-7 12 2,7 7 0,4 4 0,18 11 0,4 19-3,23-7 0,10 6-20,3-3 1,9-11-80,-11 0-1,-1-15-19,-11 0-5</inkml:trace>
  <inkml:trace contextRef="#ctx0" brushRef="#br0" timeOffset="307000.3056">17159 10581 63,'0'0'93,"0"0"-5,0-5-30,0 5-3,0 0-15,0 0-2,0 0-16,0 0 0,0 0-11,0 0 1,0 16-8,0 17 1,3 11-5,1 4 0,0-3 0,-4-2 0,0-9 0,0-5 0,0-6-3,0-12 1,-4-11-2,0 0 1,1-23 0,-1-28 0,4-5 0,0-10 1,0 7 0,7 4 0,16 17 3,6 21 0,8 9 2,-7 8 0,7 4 0,-18 14 0,-8 3-1,-11 6 1,0-1-2,-19 0 1,-3-3-2,4-14 1,7 6-1,11-3 0,3-9 0,23 1 0,0 0 0,7 3 1,-7 4 0,-11 4 1,-15 3-2,0 4 0,-22 5 0,-4-5 0,0 7-14,-4-3 2,5-7-78,6 2-2,8-13-35,7-8-10,4 0 98</inkml:trace>
  <inkml:trace contextRef="#ctx0" brushRef="#br0" timeOffset="307248.3056">17541 10481 246,'0'0'133,"0"0"-4,0 3-128,0 20 1,0 10-2,0 15 0,-12 11 0,1 7 0,-8 4 0,9 0 0,-1 9-16,7-13 1,4-3-115,0-16-5,0-6 3</inkml:trace>
  <inkml:trace contextRef="#ctx0" brushRef="#br0" timeOffset="307776.3056">17841 10533 213,'3'-4'135,"1"0"-5,-1 1-114,-3 3 1,0 0-17,0 11 0,0 14 0,4 12 0,0 4 0,3 6 0,-3 9 0,-4-4 0,0-4 0,0-4 0,0-18 0,4-7 0,-4-15 0,0-4 0,0-23 0,0-7 0,0-2 0,-19 6 0,-3-1 0,0 13 0,-8 14 0,15 0 0,0 11 0,12 10 0,3-1 0,3 5 0,20 1-4,10-7 1,-3-12-58,-5 1-1,-6-8-68,-4 0-13,-8-15 62</inkml:trace>
  <inkml:trace contextRef="#ctx0" brushRef="#br0" timeOffset="308961.3056">18096 10824 131,'-4'0'109,"-3"0"-8,3 0-71,1 4 1,-1 0-17,4-1 0,0 1-10,7 0 1,8-4-4,0 0 1,7 0-1,0 0 0,1-11 0,-9 0 0,-3-5 0,0-2 0,-11 7 1,0 4 1,-7 3 1,-11 4 0,-12 0 0,4 11 0,4 11 1,10 1 1,5-9-1,7 4 1,0 5-7,4-8 0,11-4-33,15-11 0,3 3-65,-4-3-4,9 0-1,-9-3-4</inkml:trace>
  <inkml:trace contextRef="#ctx0" brushRef="#br0" timeOffset="309256.3056">18403 10809 81,'4'-4'89,"0"4"-5,7-7-49,4 0 1,-1-1-8,-6 1 3,-1 3-6,-7-3 1,0 7-8,0 0 0,0 0-8,0 0 1,-15 0-5,-7 4 0,4 10-3,6 12 1,5-3-4,7 10 0,0-7 0,4-3 0,11-5-29,7-9 1,4 0-102,-11-9-8,0 0 20</inkml:trace>
  <inkml:trace contextRef="#ctx0" brushRef="#br0" timeOffset="311832.3056">20047 11543 115,'0'0'97,"0"0"-6,0 4-62,8 0-1,7 0-1,11-1-2,8 1-11,10-4 0,0 0-11,-3 0 0,-4 4-5,-7 3 0,-12-3-25,-11 4 1,-3-8-89,-4 0-7,0 0 20</inkml:trace>
  <inkml:trace contextRef="#ctx0" brushRef="#br0" timeOffset="312407.3056">20592 11400 124,'0'0'106,"0"-4"-8,-3 0-71,3 4 2,14 0-19,23 0 0,8 0-8,10 11 0,-6 15-1,-12 4 0,-19 11 0,-18 2 1,-4 6 1,-18 2 0,-4-10 1,8 0 0,14-19-1,4-11 1,19-11-3,22-4 2,14-18-5,0-8 2,1-6 0,-8-5 2,-11 12 0,-22 10 2,-15 12 1,0 7 0,-7 3-2,-8 23 0,-4 15-2,15-4 0,4 0-1,12-8 1,14-3-2,7-8 0,4-14 0,-15-4 0,0-8 0,-18-24 1,-4-9-6,-11-3 1,-19-5-28,-6 5 0,13 14-81,12 12-9,11 7 25</inkml:trace>
  <inkml:trace contextRef="#ctx0" brushRef="#br0" timeOffset="312879.3056">21618 11337 192,'0'-7'126,"0"-8"-6,0 1-101,0 5 0,0 9-12,0 0 0,8 19-4,-4 22 1,-4 10-2,0 12 0,0 10-2,0 5 1,3-15-7,8 0 1,0-15-5,-3-22 0,-1-12 4,1-14 0,2-6 5,-10-28 0,0-6 1,-25-1 0,-8 8 1,-16 6 1,-6 20 0,3 7 1,11 7-2,19 20 1,18 2-3,4 5 0,37-9-31,11-3 0,11-3-88,-3-15-10,0-4 28</inkml:trace>
  <inkml:trace contextRef="#ctx0" brushRef="#br0" timeOffset="313471.3056">22018 11441 116,'-4'0'105,"1"-8"-7,-5 4-62,1-3 2,3 3-15,0 4 0,1 0-6,-4 4 1,-5 18-5,5 11 0,-5 9-8,5 5 1,7 4-6,0 9 0,0-5-16,0-8 1,0-5-45,0-13-1,15-14-57,-11-15-12,-4-4 49</inkml:trace>
  <inkml:trace contextRef="#ctx0" brushRef="#br0" timeOffset="313839.3056">21940 11585 114,'0'-23'105,"0"-10"-10,0-8-63,4 4 0,22 4-17,11 18-1,-4 12-10,5 3 0,-5 8-3,-7 13 0,-16 12 1,-10 8 0,0-5-1,-14 2 0,-8-5-1,10-11 0,5 4 0,7-11 1,7-8-1,16 4 1,6 4 0,-10-4 0,-1 0 6,-10 1 0,-8-1 0,0 3 0,-8 4-11,-14 5 0,3-8-33,-6 10 0,2-10-78,12 0-8,-3-11 30</inkml:trace>
  <inkml:trace contextRef="#ctx0" brushRef="#br0" timeOffset="314088.3056">22374 11197 193,'0'-4'124,"0"1"-6,0 3-96,-4 7 0,0 30-10,4 12 1,0 16-10,0 9 1,0 15-22,0-1 1,4-3-107,0-8-5,0-21 0</inkml:trace>
  <inkml:trace contextRef="#ctx0" brushRef="#br0" timeOffset="314559.3056">22737 11234 206,'3'0'127,"1"0"-6,0 0-104,-1 7 0,5 15-8,-1 22 0,5 16-7,-5 14 1,0-1-3,-3 5 0,-1-8-5,-3-11 1,0-19-2,0-14 0,0-15 2,0-11 0,0-15 2,0-17 0,-3-2 1,-15-3 0,-16 11 2,-3 4 0,-7 15 2,11 7 0,-1 18 0,16 16 0,14 14-1,4 0 1,18-8-6,23-14 0,4-8-30,7-10 1,-16-8-92,-3 0-9,-10-19 24</inkml:trace>
  <inkml:trace contextRef="#ctx0" brushRef="#br0" timeOffset="314888.3056">23026 11751 178,'7'0'114,"15"0"-6,1-15-100,2-4 1,5-7-7,-8 4 0,-11-4 2,-11 0 1,0 12 3,-22 7 0,-7 7-1,-1 14 0,8 8-3,7 12 0,15-1-9,0 0 0,22-4-29,4-7 1,11 1-84,-4-16-7,4-7 23</inkml:trace>
  <inkml:trace contextRef="#ctx0" brushRef="#br0" timeOffset="315151.3056">23503 11643 166,'0'-11'117,"0"8"-7,0-5-87,-7 4 0,-15 4-10,3 0 1,-3 8-7,4 15 1,2 6-3,9 0 0,7 8-2,0-3 1,23 2-12,13-6 1,-2-12-54,3-7-1,4-7-60,-16-4-12,-2 0 56</inkml:trace>
  <inkml:trace contextRef="#ctx0" brushRef="#br0" timeOffset="315720.3056">20751 12478 157,'0'0'121,"0"0"-9,8 0-83,18-8 0,11 1-15,15-1 0,4 4-8,3 1 0,3 3-15,-2 0 1,-5 0-40,-14 0 0,-18 0-71,-20 0-9,-3 0 38</inkml:trace>
  <inkml:trace contextRef="#ctx0" brushRef="#br0" timeOffset="315952.3056">20992 12315 185,'0'-7'123,"0"-5"-6,0 1-96,0 1 1,4-2-9,-4 12 0,0 0-7,0 30 1,0 11-6,0 10 2,0 4-23,3-2 1,5 2-111,11-4-6,6-6 8</inkml:trace>
  <inkml:trace contextRef="#ctx0" brushRef="#br0" timeOffset="316519.3056">21485 12326 169,'3'-4'116,"20"4"-7,10 0-94,8 0 0,7 4-12,-15 19 1,0 10 0,-21 0 0,-12 7 2,0 12 1,-12-11-1,-2-1 0,-1-18-1,11-10 1,4-9-3,12-3 1,21-3-4,0-12 1,8-8-1,-8-6 0,0 7 1,-6-4 1,-20 8 1,-4 10 0,-3 8-1,-3 4 1,-4 24-2,-1 3 1,8 6-2,0-4 1,4 0-1,10-15 1,12-6 0,-7-12 0,-8 0-2,0-26 1,-11-7-9,0-1 1,0-10-31,-15 3 0,12-3-83,3 11-9,3 7 27</inkml:trace>
  <inkml:trace contextRef="#ctx0" brushRef="#br0" timeOffset="316975.3056">22366 12259 209,'0'-6'130,"0"2"-6,0-4-108,0 5 1,4 3-12,4 0 1,-5 18-5,8 19 2,0 4-3,-3 10 0,-1 1 0,1 0 0,3-5 0,-8-6 0,1-15-3,-4-19 1,0-7-1,0 0 1,0-11 0,0-11 0,-11-7 1,-15 14 0,-7-1 1,-1 12 1,-7 4 0,16 4 0,10 15 0,15 11 0,0-1-2,29-6 1,9-5-24,6-10 1,-3-8-104,-12-4-8,5-18 15</inkml:trace>
  <inkml:trace contextRef="#ctx0" brushRef="#br0" timeOffset="317935.3056">22644 12293 159,'0'-4'119,"0"-3"-8,-7 3-84,-8 4 1,-4 0-12,12 11 0,3 19-8,0 7 0,4 7-9,0 7 0,0-3-22,4-7 1,0-4-16,-1-15 0,1-11 14,0-11 2,-4-11 16,0-29 2,0-6 16,0-16-1,0 11 8,0 7 2,0 10-7,23 12-1,2 11-8,12 7 1,8 4-4,-1 4 0,-7 11-1,-4 11 1,-18 0 0,-15 6 0,-11-1 1,-26 1 0,0-2 0,0-8 1,15-3-2,3-8 1,19-4-1,8 4 1,25 0-2,8 8 0,-11-8 0,-5-4 1,-14 4-1,-11-3 1,-14 6-4,-24 5 1,-2-5-25,3-2 1,-4-1-92,19-8-7,18-3 18</inkml:trace>
  <inkml:trace contextRef="#ctx0" brushRef="#br0" timeOffset="318183.3056">23088 12142 197,'0'-4'131,"0"-4"-8,0 2-101,0 6 1,-3 4-16,-1 35 1,4 13-8,0 11 0,0 11 0,7 3 0,-3-3-41,0 0 1,3-11-91,5-19-10,-9-14 37</inkml:trace>
  <inkml:trace contextRef="#ctx0" brushRef="#br0" timeOffset="318647.3056">23496 12179 211,'0'-4'131,"0"4"-6,-11 0-109,4 19 1,3 25-12,4 11 1,0 11-6,0 8 0,0-4 0,0-11 0,7-7 0,4-15 0,-4-15-4,1-18 2,-8-4-1,0-22 0,0-15 2,-4 0 0,-18-8 1,0 12 1,-11 8 0,-1 10 1,-3 7 0,8 8 0,6 15-1,16 14 1,7 8-1,15 1 1,14-5-14,12-15 2,14 1-65,5-12-1,-16-7-50,-3 0-11,-23-19 74</inkml:trace>
  <inkml:trace contextRef="#ctx0" brushRef="#br0" timeOffset="318999.3056">23703 12618 182,'15'0'114,"-3"0"-7,13-4-102,8-3 1,-3-8-5,3-3 0,-10-8 1,-5 11 0,-11-5 5,-3 6 0,-4 4 4,-11 6 0,-15 4-2,0 11 0,1 15-4,6 3 0,15 4-3,4-3 1,19 0-15,25-9 0,4-2-49,12-12-2,-1-7-54,0 0-11,-11-11 55</inkml:trace>
  <inkml:trace contextRef="#ctx0" brushRef="#br0" timeOffset="319184.3056">24196 12544 186,'-11'0'123,"-4"0"-6,-7 0-97,3 15 0,1 7-10,3 4 1,7 11-8,8-1 1,15 2-39,22-6 0,15-13-92,0-8-9,-4-11 30</inkml:trace>
  <inkml:trace contextRef="#ctx0" brushRef="#br0" timeOffset="320063.3056">21303 13201 82,'-4'0'87,"-7"0"-5,-3 0-52,-1 0-1,3 0-1,5 0 0,0 0 4,4 0-2,-5 0-10,0 0 1,1 0-11,-1 3 0,5 1-5,-1-4 1,4 0-3,0 0 1,7 0-3,12 0 2,10 4-3,12-1 0,11 1 0,0-4 0,3 0 0,-3 5 0,-14-5 0,-9 0 0,-14 3 0,-11 0 0,-4 0 0,0-3 0,-11 0-43,-4 0 2,11 0-90,4 0-10,0 0 37</inkml:trace>
  <inkml:trace contextRef="#ctx0" brushRef="#br0" timeOffset="320695.3056">21863 13108 161,'0'-7'122,"0"-7"-7,3-1-87,12 3 0,18 5-21,0 7 1,5 4-6,-5 26 1,-14 5-1,-12 11 1,-7-6-1,-11 1 1,-11-1-1,-4-3 0,15-8 0,7-10 1,4-11-1,22-8 1,12-4-3,10-19 0,8-6 0,-11-4 0,-1 4 1,-17-2 0,-16 10 1,-7 13 1,0 8-1,-19 0 2,1 23-4,3 6 0,8 4 0,7 8 0,11-4 0,18-11 0,8-1-3,8-17 2,-8-8 0,0-4 0,-19-25 0,-3 3 0,-15-11-4,-11 4 0,-11-4-15,-8 1 0,1 5-52,17 9 0,12 15-43,23 7-9,25 0 64</inkml:trace>
  <inkml:trace contextRef="#ctx0" brushRef="#br0" timeOffset="321151.3056">22759 12997 222,'0'-4'134,"0"1"-4,0-8-118,-4 7 1,4 4-13,0 9 0,0 31 0,8 11 0,7 12 0,-8 7 0,-4-7 0,1-4 0,-4-7 0,0-19 0,4-15 0,-4-14 0,0-4 0,0-11 0,-4-15 0,-7 0 0,-15-7 0,8 7 0,-12 8 0,1 10 0,2 8 0,6 8 0,9 18 0,12-1 0,0 5 0,15-8 0,11 0-11,18-11 2,1-7-67,3-4-1,0-8-50,-18-10-11,-1-8 76</inkml:trace>
  <inkml:trace contextRef="#ctx0" brushRef="#br0" timeOffset="321783.3056">23074 13212 188,'0'-8'128,"0"-3"-6,0-3-97,0 3 1,0 11-17,0 0 0,0 7-8,0 26 2,0 8-3,-4-1 0,4 1 0,0 3 0,0-18-3,0 0 2,0-19-2,-4-7 1,1-11 0,-5-26 1,-3-7 1,11-8 0,0-7-1,0-3 1,15 10-1,4 15 0,-5 15 1,9 14 0,-8 8 2,-8 19 0,-7 14 0,0 8 0,0-4-1,0-1 0,0-9-1,0-5 1,3-8-1,16-3 0,0-3 0,-5-1 0,-3 1 0,1 3 0,-1-8 0,3 6 0,5 4 0,-12-2 1,-7 8 0,0-4 1,-26 7-7,-11 0 2,4-4-37,3-3 0,16-3-88,6-9-10,8-3 33</inkml:trace>
  <inkml:trace contextRef="#ctx0" brushRef="#br0" timeOffset="322047.3056">23481 12920 207,'4'-3'135,"-4"-1"-7,7 0-110,-7 4 0,0 0-16,-11 22 1,-7 22-3,6 16 0,-3 13 0,5 12 0,2 0 0,5 4 0,-1-4-45,4-8 1,0-4-88,0-24-9,15-16 41</inkml:trace>
  <inkml:trace contextRef="#ctx0" brushRef="#br0" timeOffset="322544.3056">23740 13068 223,'0'0'134,"4"0"-4,0 0-119,-1 11 2,5 23-13,7 17 0,-4 0 0,-4 8 0,8-3 0,-11-1 0,3-3 0,-3-16 0,4-13 0,-5-8 0,-3-15 0,0-15 0,0-14 0,-18-5 0,-5 1 0,-6 15 0,-4 3 0,2 10 0,6 5 0,6 5 0,15 13 0,4 12 0,8-1 0,18-3 0,7-5-4,-7 2 1,11-11-51,-11-12 0,0 0-76,-8 0-12,-10-4 54</inkml:trace>
  <inkml:trace contextRef="#ctx0" brushRef="#br0" timeOffset="322928.3056">23992 13452 194,'0'0'125,"11"0"-6,4-8-105,7 8 0,8-7-12,-4-4 0,-7 3-1,-5-2 1,-7-1 1,-7 3 0,-7 4 3,-15 1 0,0-1 0,0 4 1,10 0-4,1 15 1,11 14-7,0-7 1,15 7-25,8-11 0,6 2-100,8-9-9,0-11 17</inkml:trace>
  <inkml:trace contextRef="#ctx0" brushRef="#br0" timeOffset="323215.3056">24466 13444 93,'4'0'100,"0"-3"-6,7-1-47,-8 0 0,5 0-14,-5 1-1,1-1-13,-4 0 1,-4 4-10,-17 0 0,-9 8-8,4 10 2,11 5-4,11 1 0,4 7 0,0-9 0,12-7-18,-1-1 1,7-10-113,-11 3-5,16-3 5</inkml:trace>
  <inkml:trace contextRef="#ctx0" brushRef="#br0" timeOffset="323359.3056">24722 13570 245,'26'-11'133,"-4"7"-4,-7 1-128,3-1 2,-6 0-133,-9 4-4,-3-4-13</inkml:trace>
  <inkml:trace contextRef="#ctx0" brushRef="#br0" timeOffset="341133.3056">803 2347 104,'-3'-16'86,"3"7"-4,-4 0-70,4 3 1,0 2-10,0 4 1,0 0-3,0 0 0,22 14 2,11 23 1,8-11 14,7-4 0,4-22 6,-4-7 1,12-34-13,10-32 0,15-31-18,27-25 0,17-22-104,19-20-8,15-1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10-01T03:31:36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4133 11134 87,'0'-7'92,"0"-12"-5,0 8-51,3 0 0,1 0-16,0 4 2,-4 7-10,4 0-1,-4 22-5,0 11 1,0 12-8,0 3 1,0 10-27,0 5-2,0 0-78,7-8-10,12-10 24</inkml:trace>
  <inkml:trace contextRef="#ctx0" brushRef="#br0" timeOffset="672">4292 11322 142,'0'0'94,"0"11"-5,8 15-87,3 11 1,3 0-4,9 7 1,-1-7-4,4-8 1,-7-17-2,-1-12 2,-3 0 1,4-30 1,-12-10 0,4-1 1,-4-3 2,12 3 1,-1 8 1,1 10 1,14 12-3,-7 11 1,0 0-2,-4 26 1,-7 8-1,-8 10 0,4-11-1,-11-3 1,4-1-1,0-17 1,0-9 0,3-3 0,4-7-1,11-12 1,-3-7-2,-1 1 1,8 7-1,-4 10 0,1 4 0,-8 4 0,-1 4 0,1 22 1,-4 7-2,1-4 1,2 2 0,1-13 1,-4-16 3,1-2 0,-2-7 0,-6-22 1,-4-15-5,0-3 1,0-6-32,0 5 0,0 4-63,0 18-5,0 15 34</inkml:trace>
  <inkml:trace contextRef="#ctx0" brushRef="#br0" timeOffset="1672">5848 11045 1,'0'-11'54,"4"-15"1,-4 1-4,0 3-2,-8 7-13,-18 7 0,-4 8-10,-3 23 0,7 24-13,-3 27 1,10 18-12,4 8 1,1 11-10,10-8 0,4-18-30,0-10 0,0-32-57,-4-13-7,-4-26 34</inkml:trace>
  <inkml:trace contextRef="#ctx0" brushRef="#br0" timeOffset="1945">5492 11403 114,'11'0'95,"15"0"-5,18 0-75,8 9 2,11 20-14,-7 0 0,-8 12-2,-11-1 1,-11-6 3,-11-5 0,-8-18 1,-7-11 1,0-4-5,0-25-1,0-12-14,0-10 0,4-5-84,11 4-8,11 5 10</inkml:trace>
  <inkml:trace contextRef="#ctx0" brushRef="#br0" timeOffset="2536">6077 11581 90,'4'0'89,"3"0"-4,9 0-65,-5-15 1,3-4-16,12-5 0,-8-7 1,1 1 0,-4 12 2,0-4 0,-12 8-4,1 9 0,-4 5-5,0 5 1,0 13-4,0 11 0,0-3-8,0 0 0,8-4-3,14-8-1,7-6 0,5-8 0,7 0 10,-4-14-1,0-4 25,-11-1 1,-19 4 4,-4 7 1,-3 1-12,0 7 0,-3 7-5,-4 16 1,7 6-2,0 4-1,10 4-3,17 12 0,-2-13-1,-6 12 1,-8-7 0,-11 3 1,0-7 1,-26-3 0,8-6-2,-1 2 0,0 0-39,12-8 2,7-7-72,0-9-8,15-6 35</inkml:trace>
  <inkml:trace contextRef="#ctx0" brushRef="#br0" timeOffset="3153">7807 11441 140,'-11'0'104,"3"0"-7,5 0-75,3 0 2,11 3-9,18 1 0,16-1-6,-1 5 0,5-5-1,-5 1 1,-7 0-1,-11-4 1,-11 0-13,-12 0 0,-3 0-48,0 0-1,0 0-64,0 0-11,8-4 47</inkml:trace>
  <inkml:trace contextRef="#ctx0" brushRef="#br0" timeOffset="3704">8270 11226 143,'0'-3'108,"11"3"-8,19 0-81,7 0 1,7 0-14,-3 14 0,-8 9-3,-7 9 0,-14 9 0,-12 0 0,0 7-1,-8-4 1,-11 1-3,8-9 1,0-13-2,11-12 1,0-11-1,22-4 0,12-22 0,7-6 1,3-6 1,-3 5 0,-12 3 2,-6 15 1,-16 12 0,-7 3 1,0 18-4,-7 23 2,-1 3-3,8 0 0,0 1 0,8-8 0,10-8 0,4-18 0,-3-11 0,-4-3 0,-8-31-2,-4-6 1,-3-9-8,0-2 0,0 3-51,-10 7 1,6 12-52,4 11-7,11 10 57</inkml:trace>
  <inkml:trace contextRef="#ctx0" brushRef="#br0" timeOffset="4688">9470 11134 212,'0'-7'125,"3"-1"-6,1-3-112,-4 11 1,4 8-5,0 21 0,3 12-2,1 14 1,3 11-1,0 1 0,0-8-3,0-4 0,1-18-3,-6-15 1,-6-11-1,0-11 0,-10 0 0,-17-21 1,-9-2 3,-5 9 0,-3 2 3,6 12 1,12 0-1,8 15 1,18 7-5,3 8 1,28-4-28,9 3 1,8-14-33,4-8 1,4-7 21,3-11-1,-8-25 69,-6-10-1,-8-1 30,-11-4 0,0 10-22,-15 4-1,0 22-23,0 15 1,-3 0-8,3 23 1,0 14-5,3 10 1,-2 1-4,-1-4 0,-7-3-2,-4-8 1,0-11-1,0-22 0,0 0 1,-8-33 0,1-19 1,-1-6 1,8-13-1,0 5 0,4 14 2,15 8 1,-1 25 2,8 12 1,0 7-2,0 22 1,0 16-2,-15-2 0,4-2 0,-11-2 0,0-2-1,-4-8 1,0-11-2,6 4 1,5-11-1,1-4 0,14 3 0,-4 5 1,-3-1 1,-5 9 1,-10 2 0,-4 3 1,-8 6-5,-10 5 1,-8-1-27,-7-2 1,14-7-93,5-7-8,-1-12 20</inkml:trace>
  <inkml:trace contextRef="#ctx0" brushRef="#br0" timeOffset="4945">10359 11064 221,'0'0'131,"0"0"-5,3 26-114,-3 7 0,0 22-8,0 8 1,0 18-5,-7 9 0,0 1-11,7-6 1,0-4-87,0-14-3,7-16-30,11-21-10</inkml:trace>
  <inkml:trace contextRef="#ctx0" brushRef="#br0" timeOffset="5384">10696 11172 189,'0'-4'129,"4"-1"-7,-4 5-98,4 0 0,-4 15-16,0 19 1,0 25-7,0 15 2,0-1-4,3 5 0,4-12-5,1-11 1,-5-10-4,5-27 0,-4-18 0,-4 0 1,0-18 3,0-23 0,-12 1 4,-9-2 0,-10 14 4,-9 17 0,-4 11 0,10 3 0,4 26-1,19 9 1,11 9-2,11-2 0,34-8-41,10-15 1,9-11-89,-9-11-9,-3-4 35</inkml:trace>
  <inkml:trace contextRef="#ctx0" brushRef="#br0" timeOffset="5753">10959 11614 110,'3'0'100,"5"0"-7,7 0-70,4 0-1,-5-18-17,12 3 1,-8 0 4,-3 0 0,-3 1 7,-5 2-1,-7 10 0,0 2 0,-19 0-4,4 9 1,1 14-6,6-1 1,1 4-5,7 0 0,15 3-22,7-10 0,4-12-62,7-4-2,8-3-32,3 0-7,4-3 71</inkml:trace>
  <inkml:trace contextRef="#ctx0" brushRef="#br0" timeOffset="6040">11470 11577 186,'7'-4'124,"1"-7"-7,3 0-96,-3 3 0,-5 2-10,-3-2 0,0 2-5,0 2 1,-15 4-4,-7 0 1,0 18-4,3 11 0,-3 4 0,15 0 0,7 4 0,4-7 0,29-8-6,7-3 1,8-12-63,8-3-2,-4-4-59,-8 0-14,-7-23 72</inkml:trace>
  <inkml:trace contextRef="#ctx0" brushRef="#br0" timeOffset="7984">4618 12806 118,'0'0'101,"0"-4"-8,0 4-69,0 0 0,0 0-12,-3 0 1,-5 15-9,1 15 1,-1-1-5,8 4 1,0 4-1,0 1 1,0-6 0,15-17 1,3-4 0,1-11 0,0-4-1,-1-18 1,1-10-2,-8 9 1,3-3-2,-3 8 0,1 10 0,-5 8 0,1 0 1,14 11 0,0 12 0,4 2 0,4 4 0,3-10 1,0-11 1,1-8 0,-12 0 1,0-15 0,-11-19-1,-11 2 0,0-6-2,0 6 1,-3-2-18,-5 5 0,-3 18-93,7 7-7,0 4 13</inkml:trace>
  <inkml:trace contextRef="#ctx0" brushRef="#br0" timeOffset="8512">5215 13094 81,'-4'-4'88,"-4"1"-5,1-1-53,-4 4 0,-4 0-10,-3 4 0,-1 10-6,8 4 1,0 5-10,3 3 0,8-1-5,0 1 0,8-3-6,14-5-1,12-7-26,-1-8 1,15-3-67,-8-7-7,-3-11 25</inkml:trace>
  <inkml:trace contextRef="#ctx0" brushRef="#br0" timeOffset="9904">5522 13072 73,'0'-4'92,"-7"-4"-4,3 5-44,-4-1-2,5 0-15,3 4 2,-8 0-8,4 19 1,1 11-10,-1 6 0,0 5-11,0 8 0,4-9-39,0-7 0,0-4-83,0-14-9,15-15 36</inkml:trace>
  <inkml:trace contextRef="#ctx0" brushRef="#br0" timeOffset="10153">5918 12894 159,'4'-3'119,"11"-2"-9,0 3-92,3-2 1,8 4-38,3 0 1,-2 0-93,-2 0-9,5 0 15</inkml:trace>
  <inkml:trace contextRef="#ctx0" brushRef="#br0" timeOffset="10320">5925 13042 154,'4'0'103,"26"0"-6,15 0-125,14-14 0,7 2-74,5-11-6,-5 2 38</inkml:trace>
  <inkml:trace contextRef="#ctx0" brushRef="#br0" timeOffset="10767">6796 12706 174,'0'-3'119,"0"-1"-6,0 0-94,-8 4 1,5 0-11,3 0 1,-4 8-3,4-1 0,0 1-1,0-5 0,0 1-2,0 4 1,0-5-2,0-3 1,0 0-2,0 7 1,0 0-3,0 5 0,0 10 0,-8 4 0,-2 3 0,2 5 0,5-2-13,-1 2 2,4 2-119,0 2-4,4-16-2</inkml:trace>
  <inkml:trace contextRef="#ctx0" brushRef="#br0" timeOffset="11135">7052 12706 172,'0'-3'117,"0"3"-7,0 0-96,0 7 0,0 19-10,-8 7 1,1 8-2,-5 10 0,12-3-2,0 4 0,23-11 0,2-15 1,13-16 0,6-10 0,-3-3 0,-12-23 0,-10-11 0,-8-4 0,-11-4-5,0-2 1,-18 7-36,-15 6-1,-12 19-78,-3 8-9,3 7 33</inkml:trace>
  <inkml:trace contextRef="#ctx0" brushRef="#br0" timeOffset="11871">9189 12577 149,'-4'0'114,"0"-11"-9,4 7-80,0-3 0,23 0-16,21 3 0,4 4-7,8 0 0,-4 0-1,-8 15 0,-15 14 0,-14 1 1,-15 14-1,-15 8 1,-18-1-1,-7 4 1,2 5-1,9-9 1,10-3-1,19-7 0,7-12-6,34-10 0,11-8-31,3-11 0,5 0-78,-12-22-9,-18-7 29</inkml:trace>
  <inkml:trace contextRef="#ctx0" brushRef="#br0" timeOffset="12032">9200 12820 148,'-4'0'110,"0"0"-8,4 0-79,8 0-1,29 0-29,22 0 0,11 0-102,8 0-8,7 0 9</inkml:trace>
  <inkml:trace contextRef="#ctx0" brushRef="#br0" timeOffset="12687">9729 12931 130,'0'0'104,"0"0"-6,15 0-80,3 0 1,16-11-16,-1-7 0,4-4-3,-3-4 1,-16 0-1,-11 0 1,-7 4 2,0 7 1,-21 7 0,6 8 0,3 0-1,12 12 0,8 10-1,21 0 0,13 8-5,-2 0 0,-7-5-2,-10-3 0,-16-7 3,-7-4 1,-3-7 1,-16-4 1,7-4-2,9-14 1,3-5-3,7 2 2,26-2 1,1 5 0,7 7 5,-8-1 0,-3 12 2,-5 0 1,-6 15-3,-11 8 0,-1 3-4,0 3 1,0 4-2,5-7 1,7-5 1,2-9 0,6-12 2,6 0 0,-4-33 2,1-4 0,-12-4-4,-10-6 0,-8-1-22,-11 2 0,-15 11-94,-22 8-9,0 13 12</inkml:trace>
  <inkml:trace contextRef="#ctx0" brushRef="#br0" timeOffset="14799">4736 13891 129,'0'-4'99,"0"-3"-6,0 3-78,-3 0 0,3 4-9,-4 8 0,0 18-4,-6 12 1,6 5-3,4 5 1,0 4-1,0-16 0,18 2 0,-3-17 0,0-13 0,-1-8 1,9-8-2,-4-13 1,-1-9-1,-7 4 1,0 12-2,-3-2 2,-1 16-1,4 0 1,0 22 0,4 1 0,7 6 0,12-3 1,-5-8 1,4-11 0,-3-7 0,-8-14 1,-7-26-2,-4-9 1,-3-13-3,-8-5 0,0 16-21,-4 6 2,-7 20-80,7 17-7,0 8 17</inkml:trace>
  <inkml:trace contextRef="#ctx0" brushRef="#br0" timeOffset="15088">5281 14175 83,'0'-7'89,"-11"0"-4,0-12-53,-8-3 0,-6 10-18,10 12 1,3 0-10,1 15 1,11 23-4,0-6 1,0 2-6,15-5 1,4-7-26,10-7 0,-6-11-70,10-4-5,-11-4 25</inkml:trace>
  <inkml:trace contextRef="#ctx0" brushRef="#br0" timeOffset="15335">5370 14123 88,'3'-3'98,"5"3"-6,3 0-59,8 0 0,-1 7-22,5 12 0,-8-1-5,-5 11-1,-10 1-3,0-1 2,-7 1-3,-4 3 0,4-7-1,3 0 1,4-15-8,15-3 2,14-8-94,15 0-6,5-11-3</inkml:trace>
  <inkml:trace contextRef="#ctx0" brushRef="#br0" timeOffset="15536">5944 14073 143,'4'-4'100,"11"-4"-7,7 0-98,8-3 1,3 4-90,-8 3-6,-2 4 8</inkml:trace>
  <inkml:trace contextRef="#ctx0" brushRef="#br0" timeOffset="15679">6000 14175 110,'0'0'91,"4"0"-6,17 0-89,9 0 1,15 0-83,-5-11-6,5 4 16</inkml:trace>
  <inkml:trace contextRef="#ctx0" brushRef="#br0" timeOffset="16111">6840 13842 167,'0'-3'121,"0"-1"-7,0 2-89,-3 2 0,-1 2-13,0 25 1,4 13-7,0 16 1,0 3-17,0 11 1,0-8-70,4-3-2,7-11-42,0-14-9,11-9 79</inkml:trace>
  <inkml:trace contextRef="#ctx0" brushRef="#br0" timeOffset="16663">7129 13950 170,'0'0'108,"0"0"-7,0 8-95,4 21 0,-4 8-5,7 8 1,8 2-2,0-2 1,3-6 0,-2-12 1,-5-16 0,-5-11 0,2 0-2,3-11 1,-3-12-1,7-6 0,-1-4-1,9-1 1,2 8 0,-2 1 1,6 10 1,-2 8 0,-6 7 0,-2 3 1,-8 23-1,-7 11 0,-4-3-2,0-1 1,0 3 0,4-13 1,3-8 1,15-11 0,0-4-1,8-8 1,3-18-1,-3-11 1,-8-11-1,-7 3-1,-15-6-18,-7 3 0,-26 9-96,-8 4-9,-8 21 11</inkml:trace>
  <inkml:trace contextRef="#ctx0" brushRef="#br0" timeOffset="17295">9414 13795 84,'4'0'102,"-4"-3"-7,4-16-46,-4 8 0,0 0-24,0 7 0,0 4-15,0 11 1,-8 29-4,5 16 1,3 14-4,0 12 1,0 6-6,7 0 0,0 1-28,1-8 1,-1-14-92,1-15-10,-4-16 22</inkml:trace>
  <inkml:trace contextRef="#ctx0" brushRef="#br0" timeOffset="17560">9414 13924 117,'11'-15'95,"8"1"-5,14-5-70,4 8-1,-11 11-8,4 0 0,-11 7-3,-12 23-1,-3 8-2,-4-2-1,-11 8-15,-16-3 0,-2-5-27,7-13-1,0-1-56,14-18-7,8-4 31</inkml:trace>
  <inkml:trace contextRef="#ctx0" brushRef="#br0" timeOffset="18175">9759 13917 127,'7'-8'106,"4"1"-6,8-4-77,-11 11 2,-5 0-18,-3 4-1,0 18-4,0 7 0,7-3-4,8 0 1,0-7-3,-3-12 0,-6-7 1,5-11-1,1-19 0,-5-18 0,5-11 1,2 0-1,5-7 7,10 14 0,12 11 1,4 16 1,-8 17 0,3 8-1,-10 15-1,-8 22 1,-11 14-2,4 5 1,-11 2-2,3 2 0,0-2-1,5-5 0,-1-13 0,14-11 0,2-14-3,10-15 1,3-3-4,1-30 0,-4-1 1,-11-6 1,-3-1 5,-20 4 1,-3 15 6,-18 7-1,-5 15 0,1 0 1,7 19-3,4 14 1,11 1-4,26 6 1,19 0-31,18-3 0,7-11-84,0-7-8,0-16 25</inkml:trace>
  <inkml:trace contextRef="#ctx0" brushRef="#br0" timeOffset="18320">11018 14024 180,'0'0'112,"0"0"-6,0 0-207,-4 0-6,-6 7-13</inkml:trace>
  <inkml:trace contextRef="#ctx0" brushRef="#br0" timeOffset="42557">12885 2041 97,'0'0'83,"0"0"-4,0 0-65,0 3 1,0 5-6,0 7-1,4-1-5,-1 8 1,5 1 0,6-5 1,-3-10 4,8-1 0,7-7 0,0-4 1,7-14-6,0-24 0,8 3-26,4-13 1,7-4-79,-4 1-6,0-4 21</inkml:trace>
  <inkml:trace contextRef="#ctx0" brushRef="#br0" timeOffset="45422">17970 3413 107,'4'0'93,"3"0"-5,4 0-59,0 0 1,8-2-6,0-7 0,-1 6-13,12-1 1,-8-3-9,8 3 0,-9 0-19,2 4 1,-16 0-71,-3 0-2,-4 0-18,-4 0-2</inkml:trace>
  <inkml:trace contextRef="#ctx0" brushRef="#br0" timeOffset="45613">18029 3476 123,'0'0'112,"0"0"-8,0 0-69,12 0 1,6 0-25,8-11 0,-4 4-34,0-1 0,-7 4-91,0 4-8,-4 0 21</inkml:trace>
  <inkml:trace contextRef="#ctx0" brushRef="#br0" timeOffset="50589">18641 3436 70,'0'0'80,"0"-4"-3,0 1-54,0-1 0,0 4-12,0 0 1,0 0-2,0 0 0,3 0-1,0 11 0,1 3-4,-4 12 0,0-3-3,0 2 0,0 12-1,0-3 1,0-9-1,0 2 1,0-13 3,0-7 1,0 0-1,0-7 0,0 0-5,0 0 1,-4-14-1,-10 6 0,-1-6-1,0 3 0,1 3-1,-1 8 0,-8 0 0,5 0 0,-4 15 1,3 7 1,8-4-2,11 8 2,0-11 2,0 0-2,15-4 3,7 0-1,-3-7-6,3-4 1,4 0-18,0-11 1,0-4-32,3-3 1,-10 3-34,-1-8-3,-3 1 42</inkml:trace>
  <inkml:trace contextRef="#ctx0" brushRef="#br0" timeOffset="51221">18785 3557 63,'0'-3'85,"0"3"-3,0 0-44,0 0 0,0 0-21,0 3 0,0 12-12,4 0 1,-1 11-4,-3 0 0,4 3-1,-4 4 1,3-10-1,1 6 1,0-10 3,0-9 2,-4-6-2,0-4 2,0 0-7,0-22 1,0-11-3,-4 0 1,0-12-2,4 1 2,0 4 0,0-1 0,4 15 0,11 8 0,0 3 0,7 7 1,4 5 0,-8 3 1,-3 0 0,-4 11 0,-3 11 0,-8-7 0,0 15-1,-4-9 1,-3-6-1,-1 0 0,8 0 0,0-8 1,0-3 1,4 3-1,11 4 1,7-3 1,-3 6 1,10-10 1,-7 7-2,-7 4 0,-8 7-3,-7 0 1,-10 8-8,-24-1 0,-18 1-99,-4-4-6,-6-4 0</inkml:trace>
  <inkml:trace contextRef="#ctx0" brushRef="#br0" timeOffset="56644">1711 2091 44,'0'-6'69,"0"-2"-3,-8 2-38,-7-2 0,-3 8-11,-8 0 0,-7 8-7,-4 16 0,3 18-7,5-2 0,6 16-3,2 10 1,9-3-1,12 0 1,0-12 1,15-6 1,15-13 1,3-14 1,8-14-1,7-4 2,-3-18-2,-9-15 0,-10 0 2,-4 4 0,-3-1 4,-12 8 1,-3 3-7,-4 8 1,0 8-7,0 3-1,0 10-2,0 16 0,3 3-35,-3 1-1,8-4-55,-4 0-7,0-4 39</inkml:trace>
  <inkml:trace contextRef="#ctx0" brushRef="#br0" timeOffset="56828">1688 2351 108,'0'0'80,"8"0"-2,18-4-99,3 0 0,8-8-59,8 9-2,-15 0 25</inkml:trace>
  <inkml:trace contextRef="#ctx0" brushRef="#br0" timeOffset="57156">2055 2107 71,'0'0'81,"0"0"-2,0 0-54,-7 0 1,-12 11-15,1 15 2,10 3-5,-3 20 2,7 10-5,4 7 0,0 0-3,12-3 1,-1-3-28,11-2 0,0-6-69,-3-16-7,10-9 29</inkml:trace>
  <inkml:trace contextRef="#ctx0" brushRef="#br0" timeOffset="57380">2263 2313 93,'4'-2'94,"3"-2"-6,3 0-54,9 4-1,0 10-15,-12 20 1,-3 4-11,-4 10-1,0 4-21,-18-4 2,-5 0-77,-2-18-5,-6-3-8</inkml:trace>
  <inkml:trace contextRef="#ctx0" brushRef="#br0" timeOffset="57548">2203 2144 127,'0'0'92,"4"-7"-8,7 3-90,-7 4 1,0 0-82,6 19-4,5 6 8</inkml:trace>
  <inkml:trace contextRef="#ctx0" brushRef="#br0" timeOffset="58101">2544 2284 84,'0'0'83,"0"0"-4,0 0-57,0 0-1,0-7-5,0-1 0,0-3-2,0 0 0,0 0 0,0 0 1,-4 8 0,4-1 0,-7 0-7,7 1 1,0-2-7,0 5 1,0 0-1,-4 0 0,4 12 2,0 6 1,0 15-2,0 1 1,0-2-3,0 6 1,0 2-1,0-7 0,4-7-20,7-3 1,-4-12-99,1-8-8,-8-3 11</inkml:trace>
  <inkml:trace contextRef="#ctx0" brushRef="#br0" timeOffset="58461">2633 1945 142,'0'0'102,"0"0"-7,18 3-83,8 15 2,15 16-8,0 3 0,-4 14 1,0 13-1,-15 9 2,-7 13 1,-15-2 1,0 1 1,-15-8-3,0-18 1,-3-7-15,-1-15 1,4-19-76,4-10-1,8-8-35,3-19-7</inkml:trace>
  <inkml:trace contextRef="#ctx0" brushRef="#br0" timeOffset="58693">3225 2269 150,'4'-3'102,"7"-5"-7,8-3-89,-1-3 1,12 3-34,7 3 0,-4 0-72,-7 1-7,-10 7 30</inkml:trace>
  <inkml:trace contextRef="#ctx0" brushRef="#br0" timeOffset="58861">3277 2343 164,'0'4'115,"0"-4"-8,8 0-93,10 0 0,15-16-115,1 7-5,3-2-17</inkml:trace>
  <inkml:trace contextRef="#ctx0" brushRef="#br0" timeOffset="59532">3736 2233 128,'0'-8'95,"8"5"-5,18-13-79,0 6-1,3-1-9,1 3 1,-4 8-1,-7 0 1,-12 22 1,-7 8 0,0 18 0,-11 3 0,-8-2-2,5 2 0,-1-15-2,7-5 1,8-9 3,0-7 1,12-5-10,13-10 1,13 0-52,2-25-1,8-1-38,1-3-3,-5-5 60</inkml:trace>
  <inkml:trace contextRef="#ctx0" brushRef="#br0" timeOffset="59835">4236 2192 161,'-3'0'105,"3"0"-8,-4 0-89,0 0-1,1 10-4,3 10 2,0 9-3,26 4 1,3-4-2,9 9 1,-1-9-1,-8 4 1,-7-7 3,-7-3 1,-11-2-2,-4 2 1,-11-8-25,-23 0 0,-14-9-89,-7-6-8,3-18 16</inkml:trace>
  <inkml:trace contextRef="#ctx0" brushRef="#br0" timeOffset="59981">4185 2140 135,'15'-7'105,"7"-8"-7,23 0-84,-1 3 2,0 2-109,-7 0-4,-11 6-13</inkml:trace>
  <inkml:trace contextRef="#ctx0" brushRef="#br0" timeOffset="61141">5203 1532 166,'0'-4'118,"0"0"-8,0 0-91,0 4 0,0 0-13,0 8 1,0 18-5,0 11 1,0 10-15,0 2-1,0-2-72,4 5-1,4-7-27,2-13-6</inkml:trace>
  <inkml:trace contextRef="#ctx0" brushRef="#br0" timeOffset="61501">5440 1557 185,'0'-3'113,"0"3"-7,0 0-104,0 0 1,0 0-5,-7 25 1,7-3 0,0 15 1,0-3-2,0 6 1,15-7-1,4-3 1,-5-16 3,5-10 0,-4-4 1,-1-18 1,-7-19-2,-7-3 1,0-1-7,0 4 1,-7 4-43,-7 0 1,-1 18-62,0 11-10,7 4 44</inkml:trace>
  <inkml:trace contextRef="#ctx0" brushRef="#br0" timeOffset="61740">5837 1476 177,'0'-4'118,"0"4"-8,0-4-98,0 4 1,0 0-11,0 0 1,0 22-2,0 5 1,0 10-22,0 0 0,0 0-94,0-8-8,3 1 15</inkml:trace>
  <inkml:trace contextRef="#ctx0" brushRef="#br0" timeOffset="61909">5777 1587 122,'0'0'90,"23"-8"-5,6-7-110,8 8 0,1 0-63,6 3-4,-15 4 32</inkml:trace>
  <inkml:trace contextRef="#ctx0" brushRef="#br0" timeOffset="62164">6177 1535 163,'4'0'111,"7"-3"-6,12 3-88,-1 0-1,4 0-8,-4 14 1,0 12-3,-7 3 0,-8 16-2,-7 3 1,0 7-16,-14 0 0,-13-6-74,-9-16-2,-9-19-27,-3-14-6</inkml:trace>
  <inkml:trace contextRef="#ctx0" brushRef="#br0" timeOffset="62317">6048 1269 158,'0'0'92,"4"0"-6,-1 0-159,5 11-4,10 8-20</inkml:trace>
  <inkml:trace contextRef="#ctx0" brushRef="#br0" timeOffset="62764">6596 1494 150,'0'0'110,"0"0"-8,0-4-80,0-6-2,0-2-9,0 2 1,0-1 0,0 3 0,0-3 0,0 7 0,0 1-4,-4-1 0,4 4-2,0 0 0,0 0-3,0 11 2,0 15-5,4 3 0,4 5 0,-5 6 0,1-3-9,3 3 2,-3-14-70,-1 4-1,1-8-51,-4-18-12,4-4 81</inkml:trace>
  <inkml:trace contextRef="#ctx0" brushRef="#br0" timeOffset="63013">6825 1265 164,'4'0'120,"7"0"-7,12 4-85,2 15 0,2 18-14,2 7 0,-10 8-14,-16 3 0,-3 8-40,-7 7 1,-41 4-84,-26 0-9,-30-4 33</inkml:trace>
  <inkml:trace contextRef="#ctx0" brushRef="#br0" timeOffset="63436">4973 1318 100,'4'0'96,"0"-4"-5,-4 4-63,0 0 1,-4 11-14,-10 21 1,-5 14-4,-3 23 0,11 9-6,11 14 1,0-4-14,22 1 1,22-4-71,12-11-3,18-15-29,4-22-6</inkml:trace>
  <inkml:trace contextRef="#ctx0" brushRef="#br0" timeOffset="63956">5125 2192 110,'-3'0'88,"3"0"-3,0 0-60,0 0 1,11 0-1,29 0 3,20 0-12,22 0 0,25-15-8,30 0 1,22-3-6,19 0 1,22-13-3,4 7 1,11 5-1,-8 0 0,-22 4 0,-22 5 1,-37 2 4,-37 5 1,-34-1 1,-18 4 0,-18 0-10,-11 0 0,-5 0-66,-3 0-1,0 0-56,-3 0-12,-24-4 73</inkml:trace>
  <inkml:trace contextRef="#ctx0" brushRef="#br0" timeOffset="64980">5115 2779 159,'3'0'108,"-3"-8"-9,4-2-91,-4-2 1,3 12-8,5 0 0,3 0 0,0 18 1,7 12-1,-3 7 1,-7 4 1,-8 10 1,0 1 0,-8 3 1,-17-3-3,-9-4 1,8-10-28,-10-9-2,5-18-81,2-11-9,3-15 24</inkml:trace>
  <inkml:trace contextRef="#ctx0" brushRef="#br0" timeOffset="65157">5040 2546 197,'0'0'112,"0"-4"-5,0-2-115,0 6 0,0 0-62,12 26-2,3-5-37,3 9-7</inkml:trace>
  <inkml:trace contextRef="#ctx0" brushRef="#br0" timeOffset="65468">5388 2682 115,'0'-3'105,"0"-3"-7,0-6-63,0 1 1,0 3-21,0 1 0,0 7-7,0 0 1,0 11-1,4 19 0,-4 10-5,0 8 1,4 4-24,-4-1 0,0 1-99,7-11-8,8-15 15</inkml:trace>
  <inkml:trace contextRef="#ctx0" brushRef="#br0" timeOffset="65717">5700 2495 180,'7'0'120,"15"22"-8,1 14-96,-5 5 1,4 26-14,-14-5 1,-8 20-39,-12-1 1,-21 4-84,-26-12-9,-15-10 32</inkml:trace>
  <inkml:trace contextRef="#ctx0" brushRef="#br0" timeOffset="66061">4744 2624 140,'0'0'98,"0"0"-7,0 18-81,-8 22 1,1 20-5,3 21 0,4 9-3,0-3 1,11 5-13,20-17 1,24-6-90,15-17-7,19-34 5</inkml:trace>
  <inkml:trace contextRef="#ctx0" brushRef="#br0" timeOffset="66444">6173 2442 150,'0'-3'116,"0"-4"-8,0 0-82,0-5-1,0 5-21,0 7 1,0 0-7,-14 19 1,-8 25 3,0 19 1,3 18 1,0 11 1,8 0-2,11-3 0,0-4-12,19-19 1,11-18-79,3-7-2,11-26-28,-11-15-7</inkml:trace>
  <inkml:trace contextRef="#ctx0" brushRef="#br0" timeOffset="66733">6411 2583 197,'0'-3'128,"0"3"-7,0-9-105,-4 9 1,-3 0-12,3 9 0,4 27-4,0 12 1,0 8-20,0 14 0,0 0-79,4 1 0,7-16-23,11-19-5</inkml:trace>
  <inkml:trace contextRef="#ctx0" brushRef="#br0" timeOffset="67316">6596 2646 163,'0'0'107,"0"0"-6,0 7-93,0 19 1,0 7-7,0 1 0,4 10-1,7-7 0,3-8 0,5-7 1,-4-10 1,-4-12 0,0 0-1,-4-26 1,-3-7-3,4-5 1,7-6-1,-5 11 1,5-1 1,0 13 1,3 6 0,-3 11 1,1 4-2,-2 0 1,-3 22-2,-7 7 0,3 5-1,1 3 1,-1-4-1,8-7 0,-4-4 2,-4-7 1,12-11 1,-11-4 1,10-8-3,-3-17 1,-4-9-2,-7-2 1,-4-5-6,0 0 1,-19 4-22,-10 4 1,2 4-90,12 14-7,5 3 15</inkml:trace>
  <inkml:trace contextRef="#ctx0" brushRef="#br0" timeOffset="67557">7173 2553 210,'0'0'124,"0"0"-5,0 0-108,0 0 0,4 9-5,0 9 0,0 11-14,-1 8 1,5 3-53,-4 5-1,3 3-59,-7-11-13,0-12 59</inkml:trace>
  <inkml:trace contextRef="#ctx0" brushRef="#br0" timeOffset="67700">7173 2668 159,'0'-4'96,"8"1"-6,15 3-183,6-8-7,8 5-2</inkml:trace>
  <inkml:trace contextRef="#ctx0" brushRef="#br0" timeOffset="67964">7485 2594 194,'0'0'127,"0"0"-8,7 8-98,1 6 1,6 8-12,1 13 1,-4 8-8,-11 2 1,0 5-4,-19 6 0,-10-1-9,-11-6 2,-8-16-41,-4-4 0,7-20-78,1-9-9,18-23 40</inkml:trace>
  <inkml:trace contextRef="#ctx0" brushRef="#br0" timeOffset="68133">7385 2351 220,'0'0'121,"0"0"-4,0 0-147,3 0 0,9 0-89,3 11-9,10 7 27</inkml:trace>
  <inkml:trace contextRef="#ctx0" brushRef="#br0" timeOffset="68420">7721 2483 163,'0'0'121,"0"-3"-7,0 3-89,0-4 0,0 0-13,0 4 1,0 0-1,0 11 1,0 15-7,0 11 1,4-3-7,4 10 0,-1-7-40,1 2 2,-4-4-93,-1-6-9,1-14 33</inkml:trace>
  <inkml:trace contextRef="#ctx0" brushRef="#br0" timeOffset="68972">7970 2196 189,'-4'-4'125,"1"-3"-6,-1-1-97,4 8 0,0 0-10,7 25 0,15 9-8,11 26 2,-2 2-6,2 12 0,-11 11 0,-15 11 0,-7 7-13,-33 1 2,-34 7-119,-18-9-4,-19-5-2</inkml:trace>
  <inkml:trace contextRef="#ctx0" brushRef="#br0" timeOffset="74580">19747 3402 74,'-3'-3'82,"-4"-1"-3,-1-3-54,1 3 0,-4 4-17,-1 0 2,-2 0-7,7 0 0,-1 0 2,4 0 0,4 0 11,8 4-1,25-1 3,19-3 0,22 0-7,26 0 1,22 0-6,15 0 1,15-3-5,-4 3 0,-14-4-4,-16 4 1,-32 0-8,-27 0 0,-26 0-27,-25 7 1,-12 4-69,-33 0-9,-26-4 28</inkml:trace>
  <inkml:trace contextRef="#ctx0" brushRef="#br0" timeOffset="74907">19585 3502 122,'0'0'101,"7"0"-6,30 0-68,23 0 1,36 0-12,30-3 0,33-5-8,18-3 1,13 0-4,-5 3 0,-8 5-3,-29 3 0,-32 0-2,-32 0 2,-32 0-6,-25 0 1,-23 3-19,-4 1 0,-27 0-90,-10-4-6,-7 0 13</inkml:trace>
  <inkml:trace contextRef="#ctx0" brushRef="#br0" timeOffset="95155">12370 5115 3,'0'-3'5,"0"-2"13,-4 5 1,4 0 5,0 0 1,0 0-4,0 0-1,0 0-7,0 0 1,0 0-10,0 0 1,0 0-4,0 0 0,0-4-1,4-2 1,0 2 4,3 0 0,1 1 6,-1-1 1,0 4 0,4 0 0,-3 0-7,-1 0 2,-3 0-5,0 4 2,0 7-3,-1-1 1,-3-2-1,0-2 0,0 3 0,0-2 0,0 4 0,0-3 0,0-5 0,0 5 2,-11-5-1,7-3 0,-7 0-1,3 0 1,-6-3-2,7-8 0,-1-1-76,1 5-4,3-5-3</inkml:trace>
  <inkml:trace contextRef="#ctx0" brushRef="#br0" timeOffset="96306">10970 5414 46,'0'0'65,"-4"0"0,-3 0-36,3-4 1,1 4-2,3-3-2,0 3-7,0 0 0,14-4-11,9-7 0,6 3-6,5-3 1,-1 4-3,4 2 0,0 5 0,-19-3 0,5 3 3,-12 0 0,-4 3 3,-7 9 2,0 3-1,0 4 1,0-5-3,0 8 0,0 7 0,-4 5 0,-3-1-1,4 4 0,-1 8-3,4-12 1,0 7-6,-8-7 1,8-7-20,0-7-1,0-12-80,0-7-9,0 0 15</inkml:trace>
  <inkml:trace contextRef="#ctx0" brushRef="#br0" timeOffset="96491">11073 5554 130,'0'0'103,"4"-3"-6,15-1-82,3 0 1,12 0-43,-5 1-1,8 3-72,-7 0-6,3 0 30</inkml:trace>
  <inkml:trace contextRef="#ctx0" brushRef="#br0" timeOffset="96834">11400 5606 155,'0'-5'114,"0"5"-8,0 0-84,0 0-1,0 0-14,0 5 0,0 13-5,0-3 2,0-8-4,0 1 1,0-1-12,0-7 1,0 0-51,0 0 1,4-7-50,3-1-7,7 1 57</inkml:trace>
  <inkml:trace contextRef="#ctx0" brushRef="#br0" timeOffset="97202">11581 5428 106,'-4'0'96,"1"0"-5,-5 0-63,4 0-2,1 0-14,3 12 2,0 2-7,0 4 1,15 0-5,7 2 0,0 2-2,4 4 0,0-1 1,-11 2 0,-4 2 1,-11 0 1,0-3-1,-11-8 0,-12 5-13,-2-16 0,-2-3-57,-2-4-1,0-16-36,2-11-7,16-8 68</inkml:trace>
  <inkml:trace contextRef="#ctx0" brushRef="#br0" timeOffset="97347">11537 5392 129,'7'-4'93,"4"-3"-5,8 3-99,3 0-1,4 4-78,-4 0-5,0 19 18</inkml:trace>
  <inkml:trace contextRef="#ctx0" brushRef="#br0" timeOffset="97826">11889 5421 147,'0'0'105,"0"0"-8,0 0-83,0 0 1,0 0-8,0 0-1,0 7-3,0 12 0,0 3-1,0-4 0,3 1 0,5-4 0,6 3-1,5 1 1,-4-5-1,11 6 0,-4-2 0,-8 0 0,1-7 2,-3 0 0,-8 4 2,-4-4 0,0 0-4,-27 0 0,5-6-19,-11-3 1,7-2-70,-7 0-2,10-2-17,1-18-3</inkml:trace>
  <inkml:trace contextRef="#ctx0" brushRef="#br0" timeOffset="98003">11929 5377 150,'4'0'106,"15"-7"-8,14-2-94,0 6 1,11-8-102,-10 7-8,-12 4-1</inkml:trace>
  <inkml:trace contextRef="#ctx0" brushRef="#br0" timeOffset="98962">11652 5499 113,'0'0'88,"0"-4"-5,0-4-67,0-7-1,0-3 2,0 4 0,0-5 0,-8 8 2,-3-7-7,-4 3 1,-3 8-6,-1-2 0,-3 9-3,-8 0 0,8 5-2,-4 13 2,0 8-3,8-4 2,10 0 1,4 5 0,4-2 1,12-10 0,17-4-2,16-4 0,-1-7-2,1 0 0,-12 0 1,-4-7 0,-10-4 0,-11 0 1,-1 0-1,-7-1 0,0 6 0,0 6 1,0-5 0,0 5 1,0 0 0,-7 0 1,7 0-2,0 0 0,-4 0-2,0 5 1,0 13-2,1 4 0,-5 11 0,1 7 0,0 5 0,3 7 0,0-1 0,4-3 0,0 0 0,0-19 0,0 1 0,4-11 0,0-4-49,-1-8 1,1-4-84,-4 1-10,0-4 46</inkml:trace>
  <inkml:trace contextRef="#ctx0" brushRef="#br0" timeOffset="100666">12310 5352 113,'0'-5'94,"0"1"-4,0-3-72,-3 7 2,0-2-8,-1 2 0,4 0 5,-4 13 1,4 10-3,-4 10 0,4 0-8,-3 7 1,3 1-5,0 0 1,0-5-2,0 2 0,0-9-4,0-14 1,3-8-4,1-7 1,-4 0 1,0-15 0,0-7 2,-15 4 1,0 0-1,-7 6 1,3 6-1,-2 6 1,-6 0 0,12 9 1,5 14 0,10-8 1,0 7 0,0-3 1,14-1-18,16-11 1,3 0-50,12-7 1,-1 0-15,4-14-4,-11-12 74,-7-7 0,-11 4 66,-12-1 0,-4 8 3,-3 0-2,0 7-28,0 4 0,0 7-21,0 4 1,0 0-5,0 19 1,0 7-5,0 3 1,0 1-2,0 2 0,8 2-2,-8-12 0,0-11-3,0-11 1,0 0-3,0-29 0,-8-16 1,1-7 1,0 5 3,7 6 1,0 12 2,4-1 0,18 15 0,0 11 1,4 1-1,-7 3 0,-5 3 0,-3 16 0,-11 8-1,0-9 1,0 3-1,0-6 0,0 4-1,-4-8 2,4 0-2,0-8 0,4-3 0,22 0 1,4 0 0,0 0 0,-1 0 1,-7 0 1,-15 19-1,-7 14 1,-18 8-16,-19 8 0,-8 5-104,-10-2-6,-4-4 5</inkml:trace>
  <inkml:trace contextRef="#ctx0" brushRef="#br0" timeOffset="105331">12414 5107 70,'0'0'77,"0"-4"-3,0 4-51,0 0 0,0-6-12,0 6 0,0 0-7,0 0 1,0-4-1,0 4 0,-4-4 1,-3 1 0,0 3-2,0 0 1,-5 0-2,1 0 0,0 0-1,-3 11 0,10 7 0,4-3 1,0-1 0,7-2 1,11-5-1,-3-3 1,4-1 1,3-3 0,-11 0-1,-7-3 1,0-12-2,-4 0 1,0 3 0,0-1 0,-8-2-1,1 7 0,-5 5-2,-2 3 1,3 0-12,0 3 1,3 15-88,-6 5-7,-13-9 5</inkml:trace>
  <inkml:trace contextRef="#ctx0" brushRef="#br0" timeOffset="123898">15393 9562 31,'0'0'38,"0"0"-7,0 0 2,0-3-3,0-1 1,0 0-10,0 4 2,0 0-11,0-4 0,0 4-5,0-3 1,0-1-3,0 4 1,0 0-2,0 0 1,0 0-1,0 0 0,0 7-1,-4-3 1,4 7-3,-4 4 1,4-4-1,0-1 0,0-6 0,0 4 2,8-4-1,-1-4 0,0 0 0,8 0 0,-8 0 0,1-8 0,-8 0-1,0-2 0,0 2-1,-4 1 1,-7-1-1,-4 5 0,11 0-1,-3 3 1,4 0 0,3 0 0,0 6 0,0 6 1,0-5 1,0 1 0,0-5 0,0-3 0,0 0-38,0 0-1,0-11-60,0-8-6,0 5 42</inkml:trace>
  <inkml:trace contextRef="#ctx0" brushRef="#br0" timeOffset="127664">10925 3683 20,'0'-4'19,"-7"0"1,3 0-8,-3 1 0,7 0-1,0-1 2,0 4-2,0 0 1,0 0-4,0 0 2,4 0-3,-1 0 0,1 4 0,3-1 1,1 0 1,-1-3 1,1 4-3,-1 0 1,0 3-5,4 5 2,5-1-5,-1-7 1,-5 3-1,1 4 1,12 0 0,-5 7 0,1-2 0,10 2 2,1-3-2,-12-1 1,1 1-2,0 0 1,-5 0-1,-10-1 1,7-3 0,-7 7 0,0-6 0,3-5 0,1 1-1,2-1 2,-2 4-2,-1 0 0,1 0 0,-1 0 0,-3 8 0,-4-9 0,8 9 0,-1-1 0,7-3 0,-2 4 0,3 7 0,3-4 0,-7-4 0,0 5 0,4-5 0,0 4 0,0 0 0,3 12 0,12-9 0,-1 12 0,1-11 0,3 7 1,-3-3-1,-4-1 0,0 5-1,-8-10 1,5 7 0,-9-9 0,1 4 0,0 0 1,7 3-1,4-3 1,0 0-1,0 4 0,4-6 0,-4 7 0,3-6 1,-10-2 1,-1-8 0,1-4 2,-4-5-3,-5 6 1,-6 3-1,7-1 0,8-2 0,-1-5 0,-3 8-1,12 0 1,2-1-1,-7 1 0,0-1 0,5-2 0,-9 3 0,-3-5 0,3 9 0,-7-8 0,4 8 1,0 2 0,3-3 0,1-2 2,3 3-2,-7-5 0,0 4-1,0-3 1,7 5-1,-7-2 1,0 3-1,7-2 1,-4 3-1,0 4 1,5 3 0,3-3 0,4 7-1,3-3 1,0 4-1,8 2 1,-4 1-1,7 3 1,-7 5-1,4 10 0,-11-3 0,7-1 0,-11 5 0,3-4 1,-3 0-1,8 3 2,-5-4-2,1 5 0,3-5 0,-7-3 0,11 8 0,-7-2 1,0-1-1,-1-5 1,-3 7-2,4-7 1,3 4 0,4-4 0,-3 3 0,-1-3 0,0 0-1,1 4 1,6 0-2,-7 2 2,5 3 0,2 1 0,-10 5 2,6 3 0,-5-7-1,-2 3 0,5 2-1,-5 6 0,4-3 0,-3-5 0,7-6 0,0-2 0,0-1 0,0 1 1,4 6-1,-8-5 1,4 8-1,-3-7 0,-5-1 1,-2 4 0,-2 0 1,9 0 0,-5 0 2,0 4 2,2-4-2,-2 5 1,1-2-3,-1-7 0,1 4 0,-4-4 0,11 1-1,-8-9 0,9-2-1,-9-1 1,4-3-1,-7-9 2,0 6-2,4-5 0,-12 5 0,5-10 1,3 6-1,-4-5 1,0 1 0,8 3 0,-1 11 2,1-6 1,7 2 0,-11-3 1,4 0-3,-12-8 1,8-3-1,-7 0 0,-5-8 0,1-3 0,0 0 0,3-4 0,1-1 0,0 2 1,2-1-1,-5 0 1,2 4-2,-11-8 1,4 0 0,1-7 0,-9 4 0,-3 4 1,4-5 0,-4 1-1,0-4-1,0 0 1,0 0-12,0 0 2,0 0-94,0 0-7,0-22 4</inkml:trace>
  <inkml:trace contextRef="#ctx0" brushRef="#br0" timeOffset="133144">15393 9691 25,'-4'0'27,"4"0"-20,0 0 2,0 0 3,0 0 1,0 0 2,-4 0-1,4 0-1,0 0 1,0 0-5,0 0 2,0 0-6,0 0 2,0 0 1,0 0 1,0 0-1,0 0 0,0 0-1,0 0 0,0 0 0,8 0 2,6 0-1,5 0-1,6-3-2,13 3-1,10-4-3,-4 0 1,8 0-1,0 1 0,-4-5 0,4 8 2,-8-4-1,4 4 1,1 0 0,6 0 0,1 0-1,10 0 0,1 0-1,-4 0 1,7 0-2,-7 0 1,-3 0-1,3 0 1,-1 0 0,-3 0 0,-3 0 0,0 0 1,-1 0-1,-3 0 1,0 0-1,-4 0 0,1 0-1,6 0 1,-7 0-1,0 0 0,4 4 0,-7 4 1,3-5-1,-4 1 1,-7-4-1,0 0 0,-7 4 0,7 0 1,-15-1-1,11-3 1,-3 0-1,0 0 0,-1 4 0,-3-4 0,-4 0 0,1 0 0,-8 4 0,-1-4 0,5 4 0,0-1 1,-5 4-1,1-7 1,0 0-1,-1 0 0,1 0 0,-3 0 0,3 0 0,-5 0 0,5 0 0,0 0 0,-7 0 0,2 0 0,-2 0 0,-1 0 0,5 0 0,-5 0 0,4 0 0,4 0 0,-4 0 0,0 0 0,4 0 0,0 0 0,0 4-57,0-4-2,-5 0-33,13 0-3</inkml:trace>
  <inkml:trace contextRef="#ctx0" brushRef="#br0" timeOffset="134632">17903 9706 48,'0'0'61,"0"0"-1,0 0-44,0 0 0,0 0-6,0 0 1,0 0-2,0 0 0,0 0-3,4 0 1,0 0 0,-1 3 2,9 1 2,-1 0-1,7 3 1,-3 4-1,11-7-3,7-4 2,-3 0-3,7 0 0,-4 0-2,0 0 1,-3 0-3,11 0 1,-8 0-1,0 0 0,-6 0 0,-5 0 1,-8 0 0,-2 0 1,-8 0-1,-1 0 1,-3 0-1,0 0 1,0 0-45,0 0 2,-3 4-67,-9-1-7,-6-3 46</inkml:trace>
  <inkml:trace contextRef="#ctx0" brushRef="#br0" timeOffset="139376">21337 14146 38,'0'0'59,"0"0"2,0-4-32,0-3-1,0 3-9,-7 4 1,-9 0-10,1 0 0,-3 0-5,0 18-1,6-3-4,5 7 1,7 0 0,0-3 0,0-4 0,15-1 1,-4-6 1,4-5 0,-1-3-1,5-3 0,-4-19-17,3-4 0,-6-4-69,-9 5-6,-3-1 17</inkml:trace>
  <inkml:trace contextRef="#ctx0" brushRef="#br0" timeOffset="141294">18270 9717 6,'0'-4'42,"0"0"0,0-2-23,0 6-1,0-4-9,0 4 1,0 0-1,0 0 0,0 0-1,0 0 0,8 14 2,6-3 2,5 8-3,-1 3 1,4 0-7,1 8 1,2-1-3,-2 8 1,10-4-1,-7 8 1,15 0-2,-8 10 1,8 1-1,0 3 0,7 4 0,-4 0 0,1-1 0,3 3 0,-4 1 0,8-3 0,4 8 0,7 14 1,3 0 1,9 4 0,2 10 0,5 5 0,-5 4-1,8 3 0,-3 4-1,3 6 1,0 6 1,-3-2-1,7-2-1,-8-5 1,-3-3-1,4-1 1,-5-14-1,-6 7 1,3 1-1,-12-8 0,-2-4-1,-1 0 1,-3-15 0,-4 8 0,4 0 0,-8-3 1,-4-5-1,4-7 0,-7-3 0,-5-5 1,6-10 0,-1 3 1,-1 1 0,-7-12 2,-3 3-1,0-9 0,-4-1 0,-1-1 0,-2-2 3,-1-4-1,4-1 1,-4 0 2,4-6-4,-4 2 1,-7-2-3,-4 6 0,-4-6-1,12 2 0,-4-2 0,0 2 0,-5 1 0,6 4 0,-9-16 1,-3 1-1,0-8 1,-4 1 0,3-4 0,-3 3 0,0-7-7,0 4-1,0-4-50,4 3-4,-4-3-30,3 0-4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10-01T02:24:25.6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14518 7503 11,'-4'0'41,"0"0"1,1-8-19,-1 1 0,1 7-6,3 0 0,0 0-5,0 0-1,0 0-1,0 0 2,0 0-6,0 0 2,0 11-6,0 4 2,0 7-2,3-12 1,16 9 3,7-11-1,3-1 0,8 1 1,-7-8-3,7 0 1,-4 0-2,-3 0 2,3-19-1,-3 1 0,7 3 0,-11-7 1,7 11-3,1 3 2,-1 8-2,0 0 0,5 0-1,2 0 1,8 12-1,-3 3 1,-5 5-1,5-8 1,-4 3 1,3-11 0,-7-4 0,-8 0 1,9-4-2,-5-14 0,0-1-1,4-6 0,1 2 0,-1 12 0,-1 4 0,2-1 0,-5 8 0,4 0 1,0 0 0,0 0 0,4 0-1,-8 0 1,-7 0-13,-4-4 0,-3-6-74,-1-12-5,-3 3 8</inkml:trace>
  <inkml:trace contextRef="#ctx0" brushRef="#br0" timeOffset="1936.1936">10929 7451 42,'-4'-7'46,"1"-1"-3,-5-6 0,1 3-12,0 3 0,7 1-17,-4 3-1,4 4-11,0 0 1,0 15-2,0 11 0,11-5-1,0 5 1,4 1-1,4-2 1,-1-11 0,4 5 0,0-11 3,8-4 0,3-4 0,8-4 2,7-18-3,4-1 0,0-10-2,-4 7 0,0 5-1,-10 9 0,-1 9 0,3 3 0,-10 0 0,3 15 0,0 6 0,4 5 0,8 7 0,6-10 1,-2-1 0,-4-4 1,3-14 0,-4-4 1,-7 0 0,-4-15 0,5-11-2,-5 0 1,-4-10-2,-3 6 1,0 8 2,4 4-1,-4 7 1,10 7 1,-5-7-1,13-4 0,0 4-8,-3 4 1,3-1-51,-10 1 1,3 7-39,-4-11-3</inkml:trace>
  <inkml:trace contextRef="#ctx0" brushRef="#br0" timeOffset="4121.4121">14996 8333 85,'0'0'91,"0"0"-7,4 0-59,14 0-1,5 0-23,6 8 1,4-5-89,5 1-4,10 0-2</inkml:trace>
  <inkml:trace contextRef="#ctx0" brushRef="#br0" timeOffset="6720.672">15155 4975 52,'0'-8'79,"0"1"-3,0-8-39,-14 4-1,-1 7-21,-11 4 0,0 8-9,-4 25 1,4 4-4,1 18 1,-2 12-3,5-5 1,11 8-1,7-10 0,4-12 1,8-8 0,21-22 1,8-14 0,8-4 0,3-7 1,-7-11 3,-1-12 0,-14 14 4,-11-2 0,-4 9-7,-11 9 0,0 0-5,0 9 1,-3 18-9,3 10 0,0-12-47,0 9-2,11-10-44,0-8-5,0-12 54</inkml:trace>
  <inkml:trace contextRef="#ctx0" brushRef="#br0" timeOffset="6905.6905">15129 5277 131,'0'-4'91,"22"1"-6,12-1-106,7 0 1,3 4-68,8-7-6,-12 4 27</inkml:trace>
  <inkml:trace contextRef="#ctx0" brushRef="#br0" timeOffset="7392.7392">15481 5296 155,'0'-4'105,"0"0"-6,0 4-85,0 0 0,0 0-7,0 23 1,0 13-4,0 9 1,-4 3-6,4 7 1,0-7-22,0-8-1,0 1-38,0-19-3,0-7-30,0-11-4,-3-4 50</inkml:trace>
  <inkml:trace contextRef="#ctx0" brushRef="#br0" timeOffset="7617.7617">15470 5366 90,'7'-5'88,"9"-4"-6,1 4-57,14 5 0,-10 0-10,-2 11 0,3 8-7,-15 11 1,-7-9-5,0 5 1,-14 1-6,-16-13 1,12-7-30,-1-3 1,4-4-70,11 0-6,4-7 28</inkml:trace>
  <inkml:trace contextRef="#ctx0" brushRef="#br0" timeOffset="7928.7928">15937 5078 129,'0'-4'103,"0"-3"-6,-8 3-78,1 4 2,-5 0-12,2 11 1,-1 27-4,-1 9 0,1 12-4,4 4 0,7-4-11,0-3 0,0-16-47,18-4 0,1-18-46,-5-9-7,2-9 52</inkml:trace>
  <inkml:trace contextRef="#ctx0" brushRef="#br0" timeOffset="8272.8272">16200 5192 141,'0'-4'105,"0"-2"-7,0 2-81,-15 0 2,-4 4-11,1 0 0,-4 11-5,6 7 0,9 5-2,7-1 1,0 11 0,11-7 0,12 1-1,6-3 0,-6-1 1,-9 3 1,-10-12 1,-4 5 1,-11-5-12,-15 4 1,-7-9-60,10-9 1,5 0-45,7-12-7,11-25 64</inkml:trace>
  <inkml:trace contextRef="#ctx0" brushRef="#br0" timeOffset="8496.8496">16410 5086 182,'4'0'119,"8"0"-7,6 17-98,0 10 1,-3 6-9,-11 11 1,-4 15-10,-7 0 0,-30 4-63,-15 0-2,-15-1-51,-18-14-10,-4-11 69</inkml:trace>
  <inkml:trace contextRef="#ctx0" brushRef="#br0" timeOffset="9792.9792">11514 4897 141,'0'-4'100,"0"-4"-6,-7 2-84,-15 6 1,-15 0-6,-4 29 2,-4 8-2,-10 14 1,14 9-2,8 9 0,14 2-2,12-1 0,7-7 0,11-15 0,19-11 0,18-19 1,0-14-1,0-4 1,-3-11 0,-5-7 0,-10-12 3,-15 11 0,4 1-3,-16 7 1,1 11-6,-4 0 0,0 14-12,0 16 1,0 4-51,7-13-1,4 2-40,-7-2-6,-4-12 58</inkml:trace>
  <inkml:trace contextRef="#ctx0" brushRef="#br0" timeOffset="9953.9952">11437 5292 158,'0'-4'98,"22"-3"-7,19 7-134,3-4-2,12 0-52,-1 1-7,0-1 50</inkml:trace>
  <inkml:trace contextRef="#ctx0" brushRef="#br0" timeOffset="10241.024">11841 5322 115,'0'0'99,"0"0"-5,-4 0-69,0 0-1,-4 0-11,-3 12 0,-7 6-6,3 3 1,0 13-5,8-13 0,7 2-3,0-2 1,7-6-18,12-3-1,3-5-88,12-3-8,-1-4 13</inkml:trace>
  <inkml:trace contextRef="#ctx0" brushRef="#br0" timeOffset="10570.0568">12185 5023 151,'0'-4'105,"-4"4"-8,-15 0-85,1 0 1,-16 11-7,9 18-1,-1 5-4,8 14 1,10 3-2,8 5 1,0-1-22,11 0 0,11-17-83,8-6-7,-1-13 17</inkml:trace>
  <inkml:trace contextRef="#ctx0" brushRef="#br0" timeOffset="10913.0912">12389 5137 159,'0'0'109,"0"-4"-7,0 4-89,0 0-1,0 0-8,0 15 0,0 4-3,0-1 1,7 4-1,11 0 0,-7-3 1,-7 3 0,4-7 3,-1 7 0,-7-4 2,0 0 0,0 0-5,-3 5-1,-16-4-22,-11-5 0,8-10-92,-4-4-8,15 0 14</inkml:trace>
  <inkml:trace contextRef="#ctx0" brushRef="#br0" timeOffset="11161.116">12592 5001 178,'4'0'118,"7"0"-8,11 0-93,1 3 0,14 16-7,-4 17 0,-7 8-8,-15 16 0,-11 18-25,-34 10 0,-29 8-96,-18 4-8,-15-4 16</inkml:trace>
  <inkml:trace contextRef="#ctx0" brushRef="#br0" timeOffset="13329.3328">19033 5266 61,'8'-14'79,"-2"3"-4,9-1-37,-7 1-2,-8 4-15,0 7 1,-26 3-12,-7 27 0,-16 14-2,-2 20 1,2 1-5,13 5 0,13 4-4,19-3 1,4-9-1,23-14 1,14-14-1,11-16 1,7-18 0,-3-4 1,-11-25 1,3-9 1,-17 2 8,-9 3 0,-11 14-2,-3 8 1,-4 11-10,0 0 1,0 15-4,0 22 1,7-1-19,1 9 1,0-8-94,-5-3-7,1-21 13</inkml:trace>
  <inkml:trace contextRef="#ctx0" brushRef="#br0" timeOffset="13513.3512">19041 5569 170,'0'-4'108,"10"0"-8,24 1-121,7 3 2,14-4-84,-3 4-8,4-3 23</inkml:trace>
  <inkml:trace contextRef="#ctx0" brushRef="#br0" timeOffset="15144.5143">19559 5329 51,'0'-7'71,"3"-4"-3,9-8-27,-5 8-1,1 0-9,-8 3 0,0 1-20,0 7 1,-15 15-7,0 11 2,0 25-4,4 9 1,7 2-4,4 1 1,0 3-1,8-3 0,14-12-7,8 2-1,3-21-66,7-6-4,-3-17-24,-3-9-2</inkml:trace>
  <inkml:trace contextRef="#ctx0" brushRef="#br0" timeOffset="15480.5479">19922 5407 129,'0'0'95,"-11"0"-6,-4 0-76,-3 0 0,-1 7-7,7 7 0,9 9-4,3 2 0,7-2-1,20 3 1,-6 3-1,2 0 1,-8-2 2,-8 2 0,-7-3-3,0-11 1,-18-1-21,-9-5 2,9-3-81,-8 6-9,11-12 15</inkml:trace>
  <inkml:trace contextRef="#ctx0" brushRef="#br0" timeOffset="15832.5831">20155 5159 96,'4'-3'88,"3"3"-6,5 0-60,6 14 0,12 16-8,-5 18-1,5 11-4,-4 7 1,-3 1-1,-13 6 0,-10-10-3,0 0 2,-14-8-4,-9-7 1,-2-11-6,2-11 1,8 1-36,8-21 2,4-3-72,3-3-7,0-3 33</inkml:trace>
  <inkml:trace contextRef="#ctx0" brushRef="#br0" timeOffset="16137.6136">20799 5502 149,'0'0'105,"0"0"-8,0 0-80,4 0 1,15 0-9,10 0 1,5 0-9,3 0 0,-4 0-34,8 0 1,-11 0-76,-9 0-8,-13 0 31</inkml:trace>
  <inkml:trace contextRef="#ctx0" brushRef="#br0" timeOffset="16296.6295">20878 5661 179,'0'0'121,"3"0"-8,15 0-107,16 0 1,3-7-120,0 7-6,0-4-4</inkml:trace>
  <inkml:trace contextRef="#ctx0" brushRef="#br0" timeOffset="17096.7094">21885 5178 134,'0'-4'105,"0"-3"-7,-4 3-79,-22 4 2,-11 11-13,-7 22 0,-8 15-3,0 11 0,12 0-2,6 4 0,16 0-2,14-8 1,4-3-1,29-16 1,15-10-1,8-18 0,0-8 0,-4-4 0,-10-22 2,-9 1 1,-14-4 4,-15 6 1,0 5-2,0 10 0,-11 8-6,0 4 0,3 21-12,8 9 1,0-1-68,4 8 1,15-12-39,-8-3-7,0-15 79</inkml:trace>
  <inkml:trace contextRef="#ctx0" brushRef="#br0" timeOffset="17265.7264">21803 5506 176,'0'0'107,"4"-4"-6,22 1-129,11 3 3,4 0-78,-5 0-9,5 0 28</inkml:trace>
  <inkml:trace contextRef="#ctx0" brushRef="#br0" timeOffset="17528.7527">22151 5598 123,'0'0'105,"0"0"-7,0 0-75,0 0 1,-7 0-16,-4 12 2,-8 17-5,8 0 1,7 1-4,4 7 0,0-7-12,15-9 0,18-10-96,1-7-8,3-4 5</inkml:trace>
  <inkml:trace contextRef="#ctx0" brushRef="#br0" timeOffset="17817.7816">22466 5244 148,'0'-3'110,"0"-6"-7,-11 6-80,-4 3-2,5 3-14,-6 27 1,1 4-5,-3 22 0,15 2-3,3 1 1,0-7-24,10-8-1,20-11-87,3-10-8,8-16 18</inkml:trace>
  <inkml:trace contextRef="#ctx0" brushRef="#br0" timeOffset="18105.8103">22692 5340 146,'0'0'107,"-11"0"-7,-7 0-81,3 0 1,-3 21-12,10 6 0,4 6-5,4-7 1,12 3-3,9-3 1,-2-3-1,3-1 1,-15 3-1,-7 1 0,-3 0-23,-15-11 0,-5-4-88,8 0-9,-3-11 18</inkml:trace>
  <inkml:trace contextRef="#ctx0" brushRef="#br0" timeOffset="18344.8343">22826 5185 187,'0'0'119,"0"0"-6,11 0-99,3 22 1,9 19-8,-1 18 1,4 4-5,-11 7 1,-15 7-13,0-2 1,-26-2-111,-19-8-6,-10-12-3</inkml:trace>
  <inkml:trace contextRef="#ctx0" brushRef="#br0" timeOffset="19064.9063">23578 5192 114,'0'-7'96,"0"-8"-5,-19 1-65,-14 6-1,-1 8-7,-14 15 1,-11 25-7,10 19 1,5 13-5,15 4 0,21-5-5,8-5 0,19-12-8,18-13 1,15-7-5,3-19 0,1-15 6,-4 0 0,-8-19 8,-18-11 0,-7 9 4,-12-6 1,-7 16-4,0 8-1,-11 3-8,-4 7 1,11 19-36,0 0 0,4 7-74,0-11-11,0-7 33</inkml:trace>
  <inkml:trace contextRef="#ctx0" brushRef="#br0" timeOffset="19233.9232">23451 5551 135,'0'-8'97,"8"-7"-5,18 0-100,4 1 2,6 2-85,-2 6-8,3 6 12</inkml:trace>
  <inkml:trace contextRef="#ctx0" brushRef="#br0" timeOffset="19456.9455">23755 5532 166,'0'4'124,"0"3"-8,0 8-87,0 3 0,8 7-17,3 13 0,-7 6-8,-1 3 0,1 6-8,-4 2 1,0-7-31,0-3 1,0-15-91,-4-9-9,1-21 25</inkml:trace>
  <inkml:trace contextRef="#ctx0" brushRef="#br0" timeOffset="19680.9679">23703 5624 110,'0'-18'103,"0"-5"-7,23 1-65,6 4 1,15 14-20,5 4-1,-9 4-8,-10 18 1,-8 0-1,-22 4 1,-10 0-9,-28-4 1,-6-3-40,-5-8 1,9-4-61,14-7-10,15 0 41</inkml:trace>
  <inkml:trace contextRef="#ctx0" brushRef="#br0" timeOffset="19984.9983">24166 5167 149,'0'-11'109,"0"-1"-8,-18 1-84,6 8 1,-2 3-11,-5 11 0,1 22 3,-1 19 1,4 10 0,4 20 1,11 2-7,0 1 1,0-3-12,19-16 1,0-7-50,-1-19-2,4-14-60,4-18-11,4-8 55</inkml:trace>
  <inkml:trace contextRef="#ctx0" brushRef="#br0" timeOffset="20313.0311">24444 5440 143,'4'-15'108,"-4"11"-9,-4 4-78,-25 0 1,-1 0-13,0 7 1,8 12-7,15 6 1,7 2-3,18-5 1,8-7 0,-8 0 0,9 10 4,-6 9 0,-21-5 2,-10-3 0,-17-8-8,-6-3 1,7-8-45,4-3-2,11-4-72,7 0-9,4-18 40</inkml:trace>
  <inkml:trace contextRef="#ctx0" brushRef="#br0" timeOffset="20537.0534">24570 5244 180,'26'-21'126,"-11"12"-8,3 9-91,1 0 0,-12 9-15,8 9 1,0 7-10,3 5 2,-10 17-23,-4 6 2,-23 94-114,-55-3-5,-45-3 4</inkml:trace>
  <inkml:trace contextRef="#ctx0" brushRef="#br0" timeOffset="24897.4895">16814 9953 16,'0'0'54,"0"0"3,0 0-18,0 0 0,0 0-9,0 0 1,4 0-8,0 0 0,-4 0-7,0-4-1,0 4-9,0 0 0,0 0-4,0 0 0,0 0 1,0 4 0,0 6 1,0 2 0,4 7-1,-1 3 0,1 0 4,0-7 0,3-4 7,11-11 1,5 0-1,14-19 0,15-21-9,18-8 1,12-8-5,29-7 0,7 1-1,1 7 1,-12 14-2,-22 8 0,-25 15-4,-31 10 1,-18 4-13,-11 4 0,-22 0-84,-8 0-3,8 8-10</inkml:trace>
  <inkml:trace contextRef="#ctx0" brushRef="#br0" timeOffset="41930.1925">12807 11828 85,'-11'0'85,"0"0"-4,3 0-59,1 0 1,3 3-11,4 5 1,0-4-2,8-4 1,7 3 0,18 5 1,11-5-6,15 1 2,5 0-7,6-4 1,-4 0-2,-14 0 1,-7 0 1,-15 4 0,-20-1-9,-6 1 1,-4 0-70,0-4 0,4 0-33,18 0-3</inkml:trace>
  <inkml:trace contextRef="#ctx0" brushRef="#br0" timeOffset="42387.2383">14218 11850 106,'-11'0'96,"-7"0"-5,-9 0-59,9 0-1,15 0-2,3 0-1,21 0-5,27 0 1,4-7-11,8-5 0,7 9-8,-12 0 0,-10 3-13,-12 0 1,-11 0-50,-7 0-2,-15 6-63,-8 6-11,-29-9 52</inkml:trace>
  <inkml:trace contextRef="#ctx0" brushRef="#br0" timeOffset="44610.4606">12755 11950 44,'0'0'70,"0"0"-3,0 0-35,0 0-1,0 0-11,0 0-1,7 0-2,8 0 0,4-4 2,26-3 0,6-1-5,16-3 0,11-4-10,-5 4 0,2 5-3,-16 2 1,-18 0 1,-12 4 1,-10-4 0,-8 4 0,-11 0-14,0 0 0,0 0-71,0 4-2,-11 4-22,7-2-5</inkml:trace>
  <inkml:trace contextRef="#ctx0" brushRef="#br0" timeOffset="46417.6412">14010 11957 67,'-7'0'74,"-4"0"-3,-4 0-48,4-3 1,3 3-9,2-8 0,6 1-2,0-1-1,14 4 6,12 1-1,15-5-1,7 4 0,15-3-8,7 0-1,5 3-5,-2-2 1,-2-2-4,-15 0 1,-19 1-20,-15 3 1,-8 0-85,-14 4-7,-3 4 11</inkml:trace>
  <inkml:trace contextRef="#ctx0" brushRef="#br0" timeOffset="54858.4853">12010 14851 35,'0'0'38,"0"-4"-10,0 0 1,0-3-5,0 7-1,0 0-13,0 0 1,-3 0-9,3 0 0,0 0-2,0 0 1,0 0 1,0 0 2,3 0 0,1 0 2,7 0-4,5 0 2,-2 0-1,-3 4 0,0-1-1,12 1 0,2 0 1,5 3-1,7-7-1,0 0 1,4 3-1,3-3 0,12 0-1,-4 4 1,0 0-1,-1 3 1,5 1 2,4-1-1,-5-7 0,4 0 1,4 0-2,-4 0 0,8 0-1,-8 0 1,0-4 1,4-3 0,-11 3 1,8 4 1,-8-4-1,3 1 1,-10 3-4,-1 0 1,0-4-1,-7 0 0,4-6 1,-4 6 0,4-3 0,-4-5 0,0-3-2,0-3 1,0-1-1,-4-10 0,8 7 0,-11-11 0,3 3 1,-10 1 0,-2-1 1,-6 0 1,-3-6 2,-9 10 1,-3-11 1,0-3 0,0-5-4,0 1 1,0-15-2,0 0 0,0-7 0,0 10 0,-7 4 1,-1 8 1,1-1 0,-11 5 1,3-4-3,-4-1 1,-10-2-2,-2 2 0,-9-6-1,-8 2 1,-4 5 0,-4 0 0,-3 11 0,8-4 0,-5 11 0,1 4 0,-5 3 0,1-2 0,-4 9 0,0 1 0,-4-1 0,-7 5 0,4 5 0,-5 2 0,-2 0 0,3 0 0,4 0 0,-5 6 0,13 6 0,2-1 1,-3-4-1,4 4 1,3 4-1,1-4 0,6 4 0,1-4 0,8 4 0,3 0 0,4-1 1,-5 4 0,13-6 0,-5-5 1,8 8-2,3-4 1,-7 7-1,4-7 1,0 3 0,3-2 1,4 7 0,-3-5 0,7 1-1,0 7 1,-4-7-1,-3 4 0,6 6 0,-3-6 0,1 7-1,-5-8 1,12 11-1,-1-6 1,1 2 0,3 1 0,4 5-1,-3-7 1,3 10-1,-4-1 1,-3 9-1,3 1 1,-4 2-1,4-2 1,-3-5-1,3-5 1,4 1-2,0-14 0,0 7 0,0-5 1,0 7 0,0-2 1,0 2-1,4-3 1,3 0 0,-3-8 0,4 8 0,3-8 0,-4 5-1,0-5 1,5 4-1,-1 4 1,8 0 0,2 3 1,-2-6-2,11 3 1,-8-1-1,7-3 2,-2 1-1,-2 2 0,5-6 0,7-4 1,15-4-100,4-4-5,2-7-8</inkml:trace>
  <inkml:trace contextRef="#ctx0" brushRef="#br0" timeOffset="59098.9093">12322 15843 101,'-4'-4'84,"0"4"-4,4-3-70,0 3 1,0 0-7,0 0 1,4 3-3,11 12 0,11 0-1,-4 4 0,15 5-1,-7 3 1,14-1-1,-3-4 1,7 0 0,12-3 1,-1-12 0,0-7 1,4 0-1,4-7 1,-4-12-2,3 1 1,1 0-2,-4 3 2,-1 4-2,-6 3 1,-4 8 0,-4 0 0,4 11 0,-4 8 0,-4-4 0,1-1 0,0-3 0,-1 3 1,4-9-1,-7-5 1,3 0-1,-3 0 1,-1-8 0,-6-7 0,-1 8 0,4 0 1,1 7-1,-1 0 0,3 0-1,9 7 0,-5 15 0,12-10 0,-1 2 1,8-6 0,0-4 0,7-4 0,1 0 5,-1-12-1,-7-6 3,-3-8-1,-8-7-9,3-1 1,-7-7-104,0 12-5,-3-11-6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10-01T02:26:20.28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20018 7085 5,'0'4'22,"0"-4"-13,-4 4-1,1-4-3,-1 0 0,0 0-4,0 0 1,-6 0 6,-1 0 2,3 0 11,-3 0 3,7 0-4,-4 0 1,1 0-12,0 0 1,0 4-6,-1-4-1,1 0-2,7 3 0,0-3 5,0 0 0,0 0 4,0 0 1,7 0-3,1 0 0,3 0-5,3 4 1,-2-4-2,6 0 2,8 0-2,0 0 0,4 0-1,-4 0 0,3 0-1,0 0 1,2 0-1,-2 0 1,8 0-1,-3 0 1,-5 0 1,1 4-1,-1-4 0,-3 0 0,8 0-1,-9 0 1,2 0-1,-2 0 1,2 0 0,-2 0 0,5-4 0,-1 0 1,8 4-1,-7 0 1,7 0-2,-4 0 2,-6 0-2,-6 0 0,-2 0 0,0 0 0,7 0 1,-8 0 0,0 0 1,9 0 0,-6 0-1,10 0 1,-6 0-2,5 0 1,-4 0-1,4 0 0,-12 8 0,5-5 0,-2 1 0,-6 0 1,0 0 0,3-4 0,-6 0 1,-5 0-2,1 0 0,-4 0 1,-1 0-2,1 0 1,6 0-7,-2 0 0,3 0-35,1 7 1,-2 1-38,9-5-1</inkml:trace>
  <inkml:trace contextRef="#ctx0" brushRef="#br0" timeOffset="664.0663">21351 7145 7,'-11'0'56,"4"0"2,0 0-29,7-4 0,0 1-26,0 3 1,4-4-1,6 4 2,5-4 4,-4 4 0,1 0 4,6-4 1,19 4-3,4-3 1,11 3-6,14-4 0,5 4-3,6 0 0,5-4-2,3 0 0,0-3 1,1 0 0,-5-1 5,-10 1 2,-9-1 4,-21 1 1,0 0-5,-23 7 1,4 0-7,-14 0 0,0 0-2,-1 0 0,-4 0-16,1 0 1,3 0-82,-7 7-7,0-7 13</inkml:trace>
  <inkml:trace contextRef="#ctx0" brushRef="#br0" timeOffset="2369.2369">13355 9211 39,'0'0'42,"0"0"-10,4 0-2,-1-7-2,-3-4-1,0 0-4,0 4 0,0 3-9,0 4 0,-7-4-4,0 1 0,-8 3-3,0 0 0,4 0-5,-4 0 1,-3 18-3,-1 4 1,8 1-1,4-2 1,7 5 0,0-15 0,15 8 0,7-8 0,7-4 0,1-7 0,-1 0 1,1 0 0,0-15 0,-19-7 1,-3 0-1,-8-4 0,-16 8-2,-6-1 0,-15 8-16,4 7 1,3 4-76,12 4-5,10 15 13</inkml:trace>
  <inkml:trace contextRef="#ctx0" brushRef="#br0" timeOffset="2960.296">13722 9233 19,'-4'0'57,"4"0"2,-8 0-20,1-4 0,0-2-8,7-2 0,0-3-9,0 3-1,7-3-10,8 1 0,11 6-6,4 0 0,3 4-3,4 0 0,-11 8-1,-7 10 1,-8 12 0,-11 3 0,-8 7-1,-14-2 2,0-6-3,-8-6 1,8 7-1,3-14 2,16-4 1,3-11 1,18-4 0,31 0 2,2-4-5,9-7 0,-5 3-23,-10 8 2,-20 0-82,-13 0-8,-12 4 18</inkml:trace>
  <inkml:trace contextRef="#ctx0" brushRef="#br0" timeOffset="6136.6136">9881 14474 6,'-4'0'46,"4"-3"0,0-1-11,0 0-2,0 0-10,-4 4 1,4-3-14,0 3 1,0 0-6,4 0-1,15 0-1,7 0 2,11 0-3,11 0 1,1 0-3,6 0 1,4-4 0,11 0 1,1 0 1,14 0-1,0-2-1,-4 2 0,-10 0-1,-8 0 1,-19 4-1,-3 0 0,-22 0 1,-5 0 1,-3 4 0,-7-4 2,-4 0-3,4 0 0,-4 0-10,4 0 2,-4 0-54,0 0-1,0 0-15</inkml:trace>
  <inkml:trace contextRef="#ctx0" brushRef="#br0" timeOffset="7825.7825">13366 12308 55,'0'-4'71,"0"-4"-3,-4 1-42,1 0-1,-1 0-11,1-1 0,3 8-6,-4 0 0,-7 0-1,3 0-1,-3 0 0,-4 18 0,1-3-2,6 4 1,4-1-3,4-3 0,0 0 0,15 0 0,7-9 0,1-2 0,2-4 0,2 0 1,-9 0 0,-3-4 0,-15-10-1,0-11 0,0-2-2,0 9 1,-19 3-6,-3 4 0,3 8-55,5 3-2,-5 3-36,8 12-1</inkml:trace>
  <inkml:trace contextRef="#ctx0" brushRef="#br0" timeOffset="8305.8305">13733 12533 76,'-8'0'83,"1"0"-3,-4 0-57,0 0 0,11 0-11,0 0-1,0-4-1,22 4 2,4 0-7,4 0 0,-4 0-3,-1 0 0,-2 0 0,-13 0 1,-6 0-17,0 0 1,-4 0-82,0 0-6,0 4 12</inkml:trace>
  <inkml:trace contextRef="#ctx0" brushRef="#br0" timeOffset="8863.8862">14162 12444 111,'0'0'84,"0"0"-4,0 0-71,0-7-1,8 3 2,15-7-1,-9 4 3,5-1 0,-4 1-2,-1-1 0,-3 1-3,0 0 2,-3 3-3,0-3 1,-5 7-1,-3 0 1,0 7 0,0 1 0,0 2 0,0 5 0,0 0 1,0 14 0,0-2-2,0 2 0,0 4-3,0 1 0,-3-1-2,3-4 1,0-6-5,0-2 0,0-6-22,0-7 1,0-1-56,0-3-2,0-4-22,-4 0-5</inkml:trace>
  <inkml:trace contextRef="#ctx0" brushRef="#br0" timeOffset="9097.9097">14141 12739 146,'0'0'107,"3"0"-7,19 0-80,15-6 0,1-2-14,6 1 1,0 3-17,-3 0 0,-4 4-65,-11 0-1,-15 0-29,-11 11-3</inkml:trace>
  <inkml:trace contextRef="#ctx0" brushRef="#br0" timeOffset="45834.583">18944 11289 59,'0'0'64,"0"0"-2,0 0-47,0 0-1,3 0 0,-3 0-1,0 0 0,0-6 0,0-3-2,-3 6 0,-4 3-4,-1 0 0,1 0-2,-4 0 0,3 0-1,4 3 1,1 12-3,-1-7 0,1 2-1,-1 5 0,4-4-1,0 4 1,0 0-1,0 3 1,0-7 2,7-3 0,4-5 2,0-3 0,4 0-1,3-7 1,-3-15 1,-11 0 1,0-4 0,-4 3 2,-4 9-7,-3-1 1,-15 12-103,-1 3-5,-2 0-10</inkml:trace>
  <inkml:trace contextRef="#ctx0" brushRef="#br0" timeOffset="48851.8847">18811 6012 26,'0'-7'37,"0"3"-10,0 0 3,3 4-13,-3 0 2,0 0-10,0 0 0,0 0-2,0 0 1,-7 0 3,-1 0-1,1 0 1,4 0 0,-5 0-4,5 0-1,3 11-2,-4 7-1,4 1-1,0-4 0,0 6-2,0-2 1,0 0-1,0-4 1,0-4 1,4-4 1,3-3 0,4-4 0,4 0 1,3-11 2,-3-8-1,-4-3 0,-7-1-2,-4-2 2,0 6-3,0-6 0,-4 10 1,-7 4 0,4 7 1,-1-3 1,-3 7-2,4 0 2,-1 11-4,4 0 1,1 15-2,3-8 0,0-3 0,0-3 1,0 1-1,7-6 1,4-3 0,1-4 0,-5 0-1,-3-4 0,-4-16-19,0 1 2,0 0-74,-19 12-5,-10 7 15</inkml:trace>
  <inkml:trace contextRef="#ctx0" brushRef="#br0" timeOffset="52859.2853">9673 11263 55,'0'0'67,"0"0"-2,-3 0-46,-5 0 2,5 0-12,3 0 1,-3 0-3,-1 11-1,4 12-1,0-2 0,0 2-2,7-5 0,4-3 3,0-4-1,0-11 2,-3 0 1,3-11-2,-4-7 0,-3-5-3,-4-3 2,0 2-9,-4 4 2,-14 17-85,-12 3-6,-15 29 0</inkml:trace>
  <inkml:trace contextRef="#ctx0" brushRef="#br0" timeOffset="54291.4286">9722 12861 35,'0'0'55,"-4"0"2,-3 0-41,-4 0 1,3 0-11,1 3 0,-5 9-3,1 3 0,1-1 3,2 5 0,4 0-1,4 6 2,0-9-2,0 2-1,12-11-1,6-7 1,4 0-2,4-12 0,4-13 0,-8 3 1,0-4 1,-14 0 0,-8 8 0,0-1 1,-19 12-3,-3 3 0,-4 4-73,0 4-3,-11 22-8</inkml:trace>
  <inkml:trace contextRef="#ctx0" brushRef="#br0" timeOffset="56778.6773">13462 9134 23,'-3'3'0,"-1"9"0</inkml:trace>
  <inkml:trace contextRef="#ctx0" brushRef="#br0" timeOffset="58962.8956">13325 10588 36,'0'-4'57,"0"1"0,0-2-35,0 1 0,-3 4-10,-5 0 2,1 0-6,0 4 0,-4 8-2,3 3 1,1 0-4,3 3 1,4 8-1,0-5 1,7-9-2,12-1 1,-1-11-1,1 0 1,0-14-1,-16-1 2,-3-8-4,0-3 1,-11 5-29,-11 6-1,3 7-52,-7 8-4,-3 11 31</inkml:trace>
  <inkml:trace contextRef="#ctx0" brushRef="#br0" timeOffset="62178.2172">7025 14636 42,'-4'0'51,"1"0"0,-4 0-46,0 0 1,3 4-6,4 0 1,0-4-1,0 0 0,4 0 0,10-15 0,12 1 0,-4-1 0,12 0 0,-9-1 0,13-2 0,-9 4 1,4-5-1,1 1 0,-5-15-2,8 6-1,4-6 2,-3 4 0,13-1 1,1 1 1,4-8-1,2 1 1,6-6 4,-1-5 0,3-5 3,-3 0 1,-3 1-3,3 2 1,-4 2-5,7 3 0,-6 3-1,-1-3 0,8 3-1,-1-11 2,5 1-4,6-5 1,-2-3-6,10-4 2,-4 5-1,-3 2 0,7 4 6,0 8 1,-7 0 3,0 0 0,4 0 1,-9 3 1,9-3-3,0 6 1,-1-2-4,1-1 1,-1 5-2,4-2-1,8 2 2,-8-1 0,4-4 4,-4 0 0,-3-7 6,3-3 1,-8-5-4,1 1 1,-4 0-8,-3 3 1,-1 4-6,4-11 0,-3 8 0,2-6 0,6-1 4,-6-1 0,12 0 0,-3-5 1,11 6-4,-5-1 2,1 0-3,1-4-1,2 4 3,-3-8-1,-4 5 3,-3-1 1,3 1 0,-8 3 0,5-1 0,-1 4 0,4 6 0,-14 1 0,6 1 0,-2-3 1,-5 6 0,0 1 2,1 0-2,-1 3 1,-3-3-2,3 3 1,-3 0-1,4-3 0,-5 8 0,-3-4 0,0 2 1,0-6 0,7 15 3,-7-16 0,4 5 1,7-9-2,-3-2-3,-2-4 1,-2 7-2,-3-1 1,2 9 0,1 7 1,-4-8 1,0 1 1,-1-5-1,5 1 1,7-11-2,0 7 0,8-8-1,-4 1 1,7-5-3,3-2 0,5-1-1,4-3-1,3-7 3,10 2 1,6-3 0,-1-7 1,3-7-1,0-1 2,-2 4-4,-6-4 2,5-3-1,-7 8 1,3-9 0,-7 5 0,3-1 0,0 0 1,-3-3-1,3 0 0,8-8 0,-7 8 0,-1-4 2,-4-4 0,5 1-1,-8 2 1,-8 2-1,1 6 1,0 4 1,-8 0 0,7 4-1,-3-4 0,-3 8-2,-9-1 0,5 0-1,-4 5 1,3-5 0,-3 12 1,3 0 1,-6 3 1,6-7 3,0 3 1,1 1 0,-4-5 1,-4 2-5,3-2 1,-10 9-3,0-5 1,-1 5-2,-10 6 1,0 1-1,-4-4 1,3 11 1,-3-3 1,0-2 4,0-2 1,3 0 1,4-8 2,-3 4-7,0 4 0,3-4-4,-7 0 1,11 3-2,-1 1 1,9-4-1,-4 7 0,7-3-4,4-4 1,-1 3-15,16-10 1,-1 7-13,-3 0 0,4 3-46,4 5-3,-5-5 19</inkml:trace>
  <inkml:trace contextRef="#ctx0" brushRef="#br1" timeOffset="98619.861">19026 11045 6,'0'0'25,"0"0"-10,0 0 2,0 0-7,0-2 0,0 2-4,0-5 1,-4 5 6,-4 0 0,5 0 3,-5-4 1,-3 1-3,4-1-1,0 4-5,-5 0 2,8-4-8,-11 4 1,-3 0 1,-4 0-1,4 0 0,-9 4 2,9 12-4,-4-7 1,7 14-1,0 3 0,4-4 2,0 4-1,0-1 1,-4-2 2,0 6-2,0-3 1,8-7-2,3 11 2,4-5-3,0 1 1,15 3-1,8-2 1,-9 6-1,5-8 1,-1 5 0,1-1-1,3-7 1,0-3 0,8-4 3,-4 0 2,10 3-2,-2-11 1,7 1-4,-12-5 2,5-3-2,3 0 0,-12-7 0,2-15 1,-12-11 0,-1-12 1,-10-14-1,-4 5 0,0-6-2,-15 5 2,-3-1-3,-12 12 1,8 10-3,-8-2 0,-7 6-31,0 1 0,-19 13-57,-14 13-5,-37 6 35</inkml:trace>
  <inkml:trace contextRef="#ctx0" brushRef="#br1" timeOffset="102044.2034">9781 11072 4,'0'-4'37,"0"0"-1,0 1-22,-11-1 3,0-1-8,0 5 2,-12 0-3,5 0 0,0 0 2,-5 0 0,1 0-2,-4 5 0,0 6-6,7 7 2,-6 1-3,6 7 0,1 6-1,-4-5 1,6 9-1,6-2 1,6 3 3,4-4-1,0 0 2,4 4 0,10-8-1,9 1-1,6-1-1,4-6 2,5-5-1,6-8 1,-7-2 0,0-4 0,4-4 0,0 0 0,-4-12 2,-4-4-1,-3-11 4,-8-10-1,-11 0-2,-7-4 0,-4-10-5,-12 4 0,-17 1-19,-15 13 0,-19 19-65,-22 14-2,-23 7 18</inkml:trace>
  <inkml:trace contextRef="#ctx0" brushRef="#br1" timeOffset="110988.0977">13337 13858 1,'0'0'31,"0"0"0,0-7-23,0 3 1,0-4-1,0 4 0,0-2 5,0 1 0,0 2-1,0-1 1,-4 4-5,-7 0 0,-4 0-4,0 4 2,-3 4-2,3-2-1,4 6-1,-4-5 2,7 1 0,1 2 1,7 1 0,0 4-1,0 0-3,0 4 1,0-5-2,4 0 2,3-2-2,5 7 1,-1-12 0,7-7 0,1 0 0,-1 0 1,0 0 3,1-11 0,-8-4 3,-4 3 0,-7-2-3,0-4 2,0-1-5,0 5 1,0-5-3,-7 5 1,-4-1-16,-4 3 0,4 6-62,-15 6-1,-11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10-01T02:30:06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17241 981 24,'-4'0'49,"-7"0"1,3 0-36,-3 0 0,0 0-10,4 0 0,-1 5-2,1 5 0,3-6-2,4 0 1,0-1 0,4 1 1,14 0 1,1 0-1,7-1-1,-4 1 2,8-4-2,10 0 0,1 0 0,7-4 0,12-3 0,6 3 0,8 4-1,7-7 2,12-1-2,4-2 0,3-2 0,0 1 0,0 3 0,0 2 0,-8-6 0,1 9 0,-5 3 0,-6 0 1,0 0-1,-5 7 1,-2 7-1,-2-2 0,-6 2 0,0 1 0,-5-4 0,2-3 0,6 3 0,-4 7 0,1-3 0,4 4 0,-5 2 0,1 1 0,-7 5 0,6-5 0,-7 7 0,4-6 0,1-1 1,-5 7 0,7-3 1,1 7 1,-4 4-2,3-3 1,-6 10-2,7-1 1,-8 2-1,0 7 0,0 7 0,0 3 0,1 1 0,6 0 0,-3 0 0,4 3 0,0 8 0,-5-4 0,9 0 1,-11 8 1,2-5-1,1 9 0,0-5-1,4 7 1,-1-5-1,9-2 1,-5 4-1,-3-3 1,0 3-1,-1-4 1,1 5-1,0-5 1,-1-2 1,4 2-1,4-7-1,-3 0 1,3 0-1,-4 4 1,-3 0-1,-1-1 1,5-3-1,-4 4 0,-5-7 6,1-1-2,-3-3 8,-1-4 0,-3-7 0,-4-1 1,0-6-6,-4-5 0,-8-7-12,-3-3 1,-7-4-78,-4-4-3,-15-18 4</inkml:trace>
  <inkml:trace contextRef="#ctx0" brushRef="#br0" timeOffset="13760.3758">17589 225 4,'-8'4'29,"1"-4"-7,-5 3-1,9-3-14,3 0 1,0 0-4,0 0-1,0 0-4,0 0 1,0 0-1,0 0 1,0 0 0,0 0 0,3 0 0,9 0 1,3 4-1,-1-4 1,42 11-1,7 8 0,11-1 0,8 4 0,-1 4 0,-3 3 0,-4-7 0,18 16 2,4-5-2,8 7 1,0 1-1,3-8 1,8 4 3,0 4-2,3-1 0,9 4 1,-5 12-2,7-8 0,-7 3 0,8 5 0,-4 3 2,0-4 0,0 1 1,0 3 0,0-1 0,-8 2 1,5 9-2,3-2 2,3-1-2,-3 1 2,8 0-2,-1-1 1,3-3-3,2 3 1,-5 1-1,0-8 1,-10 0-2,-5-4 1,12 0-1,-5 4 0,2 4 1,6 4 1,0 3 4,5 3 0,-5-2-1,7 3 2,-3 3-2,1-7-1,2 3 0,1-6-1,-8 0-1,-3-1 2,-15 4-1,-4-10 2,-11-1-2,-8-12 1,-2-3-2,-39-25 1,-21 3-10,-8-7 0,-4-4-63,9 11-4,-17-7 7</inkml:trace>
  <inkml:trace contextRef="#ctx0" brushRef="#br0" timeOffset="35640.5636">7925 12913 1,'0'0'35,"0"4"-1,0-4-9,-4 3 2,4-3 1,0 0 0,0 0-16,12 0 1,-1 0-11,8 0 0,6 0-2,8 0 2,5 0 0,10 4 0,15-4 1,7 0 2,8 7-2,8-3 2,10 7-2,4-3 1,7 6-1,0-7-1,8 2-2,4 0 1,6-5 0,6 4 0,-2-4 4,0 0-1,1-1 1,-8 1 2,-7 0-4,-11-4 0,-12 4-2,-3-4 0,-14 0 0,-12 0 0,-4 0 1,-11 3 0,-3 1-2,-24-1 1,-2 1-41,-11 7-2,-8-4-40,0-3-3</inkml:trace>
  <inkml:trace contextRef="#ctx0" brushRef="#br0" timeOffset="36944.694">11537 12920 42,'0'-3'65,"-8"-1"-1,8-4-39,-4 5 0,1-1-16,-1 0 0,0 4-8,4 0 0,0 0-2,0 11 1,0 4 0,8 8 0,14 2 0,4 9 0,11-8 1,8 6 0,13-13 0,9-4 1,11-5-1,8-1 0,10-6-1,11-3 2,1 0-2,10 0 1,-3 0 0,0-8 1,-1 1 0,-6 0 1,-5 3-2,-3 1 2,-7 3-3,-11 0 0,-12 0 0,-11 3 1,-11 5-1,-7 2 1,-7 1-1,-5 1 1,0-1-1,2 0 1,2 0-4,-4-4 0,9 1-38,6-8-2,-4 0-36,16-4 2</inkml:trace>
  <inkml:trace contextRef="#ctx0" brushRef="#br0" timeOffset="37632.7628">15210 12935 94,'-3'-4'75,"3"1"-3,0-5-69,3 1 0,16-1-3,0 8 2,3 0-2,-3 0 0,6 15 2,5 8 0,7 6 1,8 4 0,10-10 0,15 6-1,5-11 3,17-6 0,16-5 3,-1-3-1,15-4-3,4 0 2,15 0-4,3-11 0,4-1-2,-3-6 1,-8-1-1,-4 5 1,-18 3-1,-8 0 1,-25 6-19,-8 5 1,-26 0-69,-18 0-5,-8 0 19</inkml:trace>
  <inkml:trace contextRef="#ctx0" brushRef="#br0" timeOffset="40705.0701">16759 9344 52,'0'0'74,"3"-4"-3,-3 1-37,4 0 0,-4 3-16,0-4 1,0 0-14,0 4 1,0 0-5,0 11 1,-7 22-1,-8 11 1,-7 15 0,3 4-1,1 7 0,-12 8 0,1-8-1,10 8 1,-3-12-1,-1-18 0,16-11 1,7-11 1,0-5 1,0-9 1,4-5 0,-1-3 0,5-4 3,11 0 0,-1 0 1,8-4 0,11 0-4,0 4 2,4 0-4,-4 0 1,4 4-3,-16 0 0,1 0-18,-14-1 1,-8-3-84,-1 0-9,0 0 13</inkml:trace>
  <inkml:trace contextRef="#ctx0" brushRef="#br0" timeOffset="41177.1173">17366 9477 127,'0'-4'94,"0"-6"-5,-11-5-76,-11 7 0,-8 8-5,1 15 0,-4 17-3,-5 21 0,13 5-4,-2 9 1,13-1-2,3-3 1,11-7 1,0-16 0,25-10 0,5-11 1,7-19-1,0 0 1,-7-30 0,3 0-1,-14-7 6,3 15 0,-15 7 1,-3 8 0,0 7-7,-4 0 1,0 19-4,4 14 0,3 4-16,7-8 0,-2 12-86,-1-15-6,4-4 2</inkml:trace>
  <inkml:trace contextRef="#ctx0" brushRef="#br0" timeOffset="41338.1333">17296 9813 157,'0'-4'102,"18"-3"-7,16-1-182,21 1-7,1 0-14</inkml:trace>
  <inkml:trace contextRef="#ctx0" brushRef="#br0" timeOffset="41810.1806">18333 9706 148,'-4'0'110,"-3"-3"-8,3 3-82,4 0 0,0-4-18,15 4 1,11-4-27,11 0 0,-4 1-81,4 3-9,-11 0 19</inkml:trace>
  <inkml:trace contextRef="#ctx0" brushRef="#br0" timeOffset="41977.1972">18341 9850 163,'0'0'104,"21"0"-6,13 0-134,7-8 0,11 1-67,10 0-6,5-12 42</inkml:trace>
  <inkml:trace contextRef="#ctx0" brushRef="#br0" timeOffset="42465.246">19581 9319 140,'0'-4'103,"-15"0"-7,-14 4-79,-12 0 2,-11 23-9,0 20 0,-3 13-6,10 25 0,4 3-3,16 9 0,6 0-1,19-20 0,7-10 1,30-20 0,4-20-1,11-23 1,7-3-1,-3-31 1,-4-10 5,-12-7 0,-10 10 4,-12 12 0,-14 10-5,-4 12 1,-4 7-8,-3 22 0,4 7-20,3 8 1,0 4-86,14-15-6,1 0 4</inkml:trace>
  <inkml:trace contextRef="#ctx0" brushRef="#br0" timeOffset="42650.2645">19492 9769 138,'22'-11'93,"19"3"-6,22-7-130,4-7-1,3 8-50,-14 3-2,-16 7 55</inkml:trace>
  <inkml:trace contextRef="#ctx0" brushRef="#br0" timeOffset="42873.2869">19851 9754 131,'0'0'114,"0"0"-9,0 0-69,0 4-1,8 7-18,3 0-1,-3 11-7,-5 8 0,-3 17-4,0 9 0,0 3-12,0 7 0,0-3-28,-11-4 0,4-15-65,3-18-6,4-15 3</inkml:trace>
  <inkml:trace contextRef="#ctx0" brushRef="#br0" timeOffset="43097.3093">19855 9857 90,'0'-11'97,"0"-7"-5,11-5-53,12 12 0,6 11-17,8 0 0,4 8-14,-4 10 1,-11 4-3,-11-3 0,-15 7-10,-15-8 0,-26-7-55,-11-3 1,4-8-53,-7 0-9,6-8 57</inkml:trace>
  <inkml:trace contextRef="#ctx0" brushRef="#br0" timeOffset="43552.3548">19170 9167 136,'4'-7'113,"3"-4"-10,-3 3-78,0 1 0,-4 7-19,0 3 0,-19 38-3,-10 14 1,-9 27-2,-10 14 1,0 18-2,-4 8 1,4 7-2,15-7 0,14-15 1,19-16 1,7-20 0,38-15 2,14-20-4,12-21 1,3-11-6,0-4 1,3-4-25,-10-11 0,0-6-81,-12 2-9,-7 0 21</inkml:trace>
  <inkml:trace contextRef="#ctx0" brushRef="#br0" timeOffset="44026.4022">20540 9790 118,'4'0'111,"-1"0"-8,1 0-66,0 0 1,4 0-18,10 0 1,15 0-10,23 0 0,7-6-20,11-6 0,0 5-44,-8-4-2,-17 7-59,-23-11-10,-22 1 44</inkml:trace>
  <inkml:trace contextRef="#ctx0" brushRef="#br0" timeOffset="44209.4205">20737 9588 190,'0'-4'126,"0"4"-7,0 0-98,0 0 1,10 22-14,-2 11 1,3 19-19,-3 3 0,3 8-100,0 11-4,4-8-16</inkml:trace>
  <inkml:trace contextRef="#ctx0" brushRef="#br0" timeOffset="44800.4796">21914 9200 146,'0'-4'107,"0"4"-7,4 0-72,4 0 1,-4 0-8,3 4 1,-4 4-11,-3-8 1,0 0-6,0 3 0,-3 1-4,-12 8 0,4-2-1,3 5 0,-3-4 0,4 7 1,0 8 0,-16 4 0,-10 25-1,-4 16 1,-15 17-2,-7 15 1,15 15-1,-1-3 0,7-12 0,13-11 0,10-14-1,4-23 1,11-18-1,0-19 0,22-6 0,11-12 1,12 0 0,3 0 1,7-12-5,12-6 1,4 4-34,6-1 0,-3-5-88,-7-1-10,-8-1 29</inkml:trace>
  <inkml:trace contextRef="#ctx0" brushRef="#br0" timeOffset="45248.5243">22499 9485 169,'0'-8'115,"0"-2"-6,-14-9-91,-5 11 0,-10 8-8,-1 0 0,-7 33-4,0 19 0,11 15-3,15 2 0,11 5-3,0-11 0,18-15-2,19-11 0,-7-22 1,15-15 0,-1-11 1,4-26 1,-7 4 8,-8 3 0,-18 1 2,0 17 1,-15 9-9,0 3 2,0 7-9,0 30 1,0 0-26,-4 11 1,4-11-88,0 0-5,0-11 5</inkml:trace>
  <inkml:trace contextRef="#ctx0" brushRef="#br0" timeOffset="45417.5413">22492 9724 162,'0'0'104,"0"0"-8,26 0-108,7 0 0,15 7-86,8-7-8,7 0 13</inkml:trace>
  <inkml:trace contextRef="#ctx0" brushRef="#br0" timeOffset="45680.5675">22963 9780 178,'0'0'114,"0"0"-5,0 0-96,-8 0 0,-7 10-2,-3 13 0,-5 2-1,-2 12 1,14-3-4,7 3 0,4-4-6,19-7 0,25-12-24,8-3 1,0-11-102,3 0-7,-10-21 13</inkml:trace>
  <inkml:trace contextRef="#ctx0" brushRef="#br0" timeOffset="65641.5634">12725 17533 31,'0'0'59,"-11"0"2,0 0-27,-11 0 0,7 0-8,4 4 1,4 0-3,7-4-2,0 0-7,0 0-1,22 0-8,8 0 0,-1 0-2,12 0 1,-1 0-1,9 0 0,-8-4-1,3 4 1,-7-4-3,-11 4 0,-8 0-6,-10 0 1,-4 4-22,-4 0 2,0 0-70,0-1-5,0-3 12</inkml:trace>
  <inkml:trace contextRef="#ctx0" brushRef="#br0" timeOffset="65954.5947">12703 17700 31,'-3'0'66,"-1"0"1,4 0-20,0 0-2,14 0-13,13-8 1,10-7-13,3-7 1,5 12-4,-4-2 1,3 1-8,-3 7 0,-12-3-6,1 7 0,-8 0-3,-3 7 1,-12-3-6,1 4 1,-5-1-99,-3 4-4,0-4-16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10-01T02:38:42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15348 6547 22,'0'0'55,"-7"0"2,-1 0-21,1 0-1,-1 0-9,0 0-1,1 0-11,7 0 1,0 0-4,11 0-1,16 0-3,6-4 2,15-3-6,4 0 1,7 3-3,-3 0 1,-12 4-1,-3 0 1,-15 0-1,-16 0 0,-6 0-16,-4 0-1,0 0-66,-7 8-5,-4-5 4</inkml:trace>
  <inkml:trace contextRef="#ctx0" brushRef="#br0" timeOffset="384.0768">15374 6746 26,'-12'0'63,"5"8"0,0-5-22,0-3-2,7 0-11,0 0 0,0 0-10,7 0 1,19-3-9,7-8 1,8-1-5,7 5 1,15-4-5,0 7 2,0-4-4,0 8 3,-22 0 1,-12 0 0,-10 0-2,-19 0 1,0-4-23,-8 4 2,-14 0-83,8 0-7,-2 0 15</inkml:trace>
  <inkml:trace contextRef="#ctx0" brushRef="#br0" timeOffset="1280.256">17255 5879 63,'4'-12'88,"-1"2"-3,5-6-40,-4 7-2,-4 0-24,0 6 0,0 3-9,0 0 1,0 14-4,0 9 0,0 14-4,0 3 0,0 16-2,0-5 1,4-4-13,-1-1 1,1-2-65,0-15-1,6 1-28,-2-16-4</inkml:trace>
  <inkml:trace contextRef="#ctx0" brushRef="#br0" timeOffset="1696.3392">17596 5832 96,'0'-9'93,"0"-5"-4,0-1-66,-4 4 1,-10 7-18,-2 4 1,5 7-5,-3 27 1,6 3-2,5 11 1,3 4-1,0 3 1,3-7-1,9-1 1,2-13 0,9-12 1,-2-7 0,2-15 0,3-12 0,0-20 1,-8-16-1,-14-8 1,-4-3-5,-4 4 1,-22 6-11,-11 20 1,0 3-26,4 15 1,11 11-60,-1 8-5,-2 24 30</inkml:trace>
  <inkml:trace contextRef="#ctx0" brushRef="#br0" timeOffset="1984.3968">17214 6429 78,'-7'0'85,"-8"0"-4,1 0-47,-2 0-2,13 0-9,3 0 0,15 0-10,22 0-1,22 0-7,4 0 0,18 0-15,4 0 2,8-4-54,-7 0 0,-16 4-39,-19 0-5,-24 0 64</inkml:trace>
  <inkml:trace contextRef="#ctx0" brushRef="#br0" timeOffset="2416.4832">17651 6624 54,'0'-7'73,"0"0"-2,0-4-40,0-1-2,-3 5-14,-12 7 0,-11 0-7,0 19 0,-4 2-4,8 5 1,7 7-3,4 4 1,11 1 0,0-9-1,19 8 0,0-12 0,-1 1 1,4-3 1,-11-4 10,-11-5 0,0-4 2,-14 2 1,-20-5-13,-7 1 0,0 3-37,1-7 0,10 0-74,12-1-9,10-3 33</inkml:trace>
  <inkml:trace contextRef="#ctx0" brushRef="#br0" timeOffset="3760.752">18751 5986 76,'0'-4'74,"0"-3"-3,-14 3-57,-9 4 2,1 11-5,4 15-1,-15 15 6,3 10 0,-3 9 2,2 10-1,10 8-5,6-5 0,15 1-4,0-8-1,15-7-4,10-7 1,2-15-2,6-12 0,-3-3-6,3-3 0,-18-8-19,-1 0 1,-10-11-78,0 0-6,-4 0 15</inkml:trace>
  <inkml:trace contextRef="#ctx0" brushRef="#br0" timeOffset="4136.8272">19029 6203 121,'0'-4'90,"-15"4"-4,-14 0-78,6 0 1,-2 4-6,6 15 1,12 7-2,7 0 1,11 8-1,22-6 0,-3 2 0,-1-1 0,-14-6 2,-7 2 1,-8 1 0,-19-7 0,-14-4-4,-1-1 1,-3-2-20,12-5-1,2 0-67,19-7-5,4 0 5</inkml:trace>
  <inkml:trace contextRef="#ctx0" brushRef="#br0" timeOffset="4376.8752">19266 6244 144,'0'-4'109,"0"-6"-9,0 6-82,0 0 0,0 4-13,0 0 0,8 18-2,-1 12 0,4 3-3,0 8 0,-3-4-24,3 3 1,-4 1-82,-3-8-10,-4-7 20</inkml:trace>
  <inkml:trace contextRef="#ctx0" brushRef="#br0" timeOffset="4545.909">19278 6359 137,'7'-4'93,"0"0"-6,8 0-111,7 1 0,0 3-67,16 0-5,-9 0 30</inkml:trace>
  <inkml:trace contextRef="#ctx0" brushRef="#br0" timeOffset="4888.9775">19626 6230 123,'0'0'96,"0"-4"-6,0 0-75,0 4 0,0 0-10,3 4 1,8 18-2,11 0 0,1-3 1,14 6 1,0 5-3,0-12 1,-3 8 0,-13 0 1,-9 3 0,-12 4 1,0-6-3,-23-9 1,-6-3-8,-4-4 1,2-4-33,2-3 3,0-4-71,14 0-8,0-11 31</inkml:trace>
  <inkml:trace contextRef="#ctx0" brushRef="#br0" timeOffset="5074.0146">19718 6170 146,'4'-7'101,"7"0"-5,7-4-89,9 3 1,6 5-54,3 3-1,9 0-54,0 0-6,-8 0 53</inkml:trace>
  <inkml:trace contextRef="#ctx0" brushRef="#br0" timeOffset="5425.0848">20259 5790 114,'4'0'96,"-1"0"-5,12 0-65,3 0 0,16 30-8,7 11 1,7 18-11,-7 14 0,3 2-5,-11 13 1,-18 0-1,-11 0 1,-8 1-10,-25 0 0,-12-12-103,-7-6-8,-4-16 0</inkml:trace>
  <inkml:trace contextRef="#ctx0" brushRef="#br0" timeOffset="5977.1952">22103 5628 77,'4'-7'94,"0"-13"-5,-4 6-50,0 3-1,0 4-22,-4 7 2,-4 3-11,5 26 2,3 16-7,0 12 1,0 8-25,0 5 0,0-3-82,0-1-7,0-3 19</inkml:trace>
  <inkml:trace contextRef="#ctx0" brushRef="#br0" timeOffset="6241.2479">21596 6185 136,'-4'0'100,"4"0"-5,4-7-79,33-8 2,33 4-8,34-4 1,29 4-6,26 4 0,16-1-4,-9 4 1,-10 4-14,-19 0-1,-48 0-40,-37 0-2,-41 8-44,-22 11-5,-48-1 47</inkml:trace>
  <inkml:trace contextRef="#ctx0" brushRef="#br0" timeOffset="6648.3294">21892 6473 98,'-4'0'84,"-3"-4"-3,-8 4-64,-7 0 1,-8 11-7,8 8 1,0 7-6,11 11 0,11 7-2,0-11 1,7 7-3,12-6 1,-8-4 4,-4-5 0,-7-6 3,0-1-1,-25 4-8,-2-7 1,-6-4-25,3 0 3,5-4-80,9-7-9,16 0 17</inkml:trace>
  <inkml:trace contextRef="#ctx0" brushRef="#br0" timeOffset="6898.3794">22199 6525 151,'0'-8'113,"0"5"-9,0-5-84,0 5 0,0 3-14,0 0 1,0 18-4,0 15 0,0 15-5,4-7 0,7 10-34,-3-6-2,0-5-72,-5-3-9,-3-11 32</inkml:trace>
  <inkml:trace contextRef="#ctx0" brushRef="#br0" timeOffset="7066.413">22099 6709 159,'0'-8'100,"12"4"-7,21-2-132,8 2-1,7-4-59,11 2-6,-7-6 44</inkml:trace>
  <inkml:trace contextRef="#ctx0" brushRef="#br0" timeOffset="7368.4733">22603 6572 122,'0'0'98,"0"0"-7,-4 0-71,1 0 0,-1 15-10,4 12 2,0-9-7,11 11 1,23 1-4,-1-1 0,8-6 0,-12 2 1,-14-6 4,-15-1 0,-11 4-1,-26-4 1,-15 1-10,0-4 0,0-4-41,15-7 1,8-4-65,22-4-11,7-22 43</inkml:trace>
  <inkml:trace contextRef="#ctx0" brushRef="#br0" timeOffset="7554.5106">22596 6572 157,'0'-4'106,"3"4"-8,31-6-94,-1-2 1,23 4-38,0 1 1,3 3-68,-11 0-7,-3 0 33</inkml:trace>
  <inkml:trace contextRef="#ctx0" brushRef="#br0" timeOffset="7896.579">23044 6550 147,'0'0'108,"4"0"-8,-4 0-80,0 4 1,0 14-12,-15 12 1,0 3-6,12 9 0,3 1-2,0 2 1,7-16-1,26 1 1,0-15-1,9-15 1,-2 0 0,-3-12 1,-7-17-2,-16-4 0,-14-16-7,0 6 1,-21 2-29,-10 11 0,10 8-79,-2 14-10,12 8 26</inkml:trace>
  <inkml:trace contextRef="#ctx0" brushRef="#br0" timeOffset="8168.6334">23507 6473 161,'4'0'114,"3"0"-5,8 0-88,7 18 1,1 16-11,-13 7-1,-2 13-9,-8 3 1,-15 1-18,-33-3 1,-19 8-100,-29-7-8,-19-5 6</inkml:trace>
  <inkml:trace contextRef="#ctx0" brushRef="#br0" timeOffset="8576.715">21511 6425 114,'0'0'96,"0"-4"-5,-12 4-65,-6 0-1,-16 22-9,9 26 0,-9 19-10,16 14 1,11 15-7,7 11 1,29-8-55,30-6 0,20-16-55,5-25-8,13-22 59</inkml:trace>
  <inkml:trace contextRef="#ctx0" brushRef="#br0" timeOffset="10841.1678">17411 5285 88,'0'3'78,"3"12"-3,5-4-54,3 4-1,0-4 1,7 1 1,-6-3-6,-5-4 0,4-5-8,11-5 2,-3-31-10,-1-12 0,20-22-78,6-16-5,15-16-25,15-5 2</inkml:trace>
  <inkml:trace contextRef="#ctx0" brushRef="#br0" timeOffset="12321.4638">19381 5229 141,'0'0'98,"0"0"-7,0 0-81,0 3 0,8 17-4,-1 9 1,0-3-4,8 3 2,7-4-1,-3-9 1,7-12 0,11-4 0,11-41-30,15-26 3,22-32-82,8-19-8,18-19 22</inkml:trace>
  <inkml:trace contextRef="#ctx0" brushRef="#br0" timeOffset="13241.6478">22481 4989 138,'0'-3'98,"0"3"-5,0-4-82,0 4 0,4 0-4,-4 0 1,3 19-3,1-1-1,3 15-3,5-3 1,-5 3 0,8-7 2,3-11 0,5-12 0,-1-3 0,0-15 0,4-26-3,8-17 1,14-24-11,11-18 1,19-11-92,14-2-5,12-6-5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10-01T02:40:10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4777 5262 31,'-4'4'38,"-2"-4"-12,2 0 1,4 0-13,0 0 1,0 0-9,0 0 0,0 4 5,0-1 1,0 1 7,22 0 0,8-4-3,18 0-1,11 0-7,11 0-1,23 0-5,10-8 1,5 5-1,14 3-1,-4 0-1,-2 0 1,-13 0 1,-10 0 0,-19 3 7,-19 1 1,-10-4 1,-12 0 2,-11 0-8,-3 0 1,-11 0-19,-5 0-1,-3 0-77,0 0-8,-7 4 12</inkml:trace>
  <inkml:trace contextRef="#ctx0" brushRef="#br0" timeOffset="9256.9255">16803 904 107,'0'-4'81,"0"-3"-2,7-11-71,5 6 1,3 1-4,-1 4 2,9 7-2,-4 0 0,-9 18-1,-6 4 0,-1 16-2,-3-2 1,0 12 4,0 4-1,0 6 3,-7 6 0,-11-5-3,-8 0 1,0-1-5,-4-20-2,1-9-38,3-14-2,-4-15-61,11-36-7,9-28 43</inkml:trace>
  <inkml:trace contextRef="#ctx0" brushRef="#br0" timeOffset="9417.9417">16666 546 158,'0'-7'111,"0"-1"-7,0 1-94,0-1 0,0 8-45,0 0 2,4 8-72,19 18-7,-9 10 31</inkml:trace>
  <inkml:trace contextRef="#ctx0" brushRef="#br0" timeOffset="9952.9952">17099 893 106,'0'0'86,"0"-8"-4,0 8-69,0 0 1,-3 15-10,0 11 1,3 11-3,0 4 0,0-5-1,0-6 1,3 3 2,12-15 0,-4-10 1,8-8 1,-5 0-2,5-14 0,-4-9 1,-1-3 0,-6 0-3,-5 8 1,1 7-6,4 7 1,3 4 0,-4 0 1,4 4 1,4 22 1,0-8 2,7-3 0,0 0 4,-7-8-1,7-7-1,-10 0 2,-5-22-28,-3-4 3,-4-7-75,0-11-7,0 0 8</inkml:trace>
  <inkml:trace contextRef="#ctx0" brushRef="#br0" timeOffset="10138.0137">17489 683 116,'7'0'107,"4"0"-6,8 7-68,3 15 2,-4 12-22,8 6 0,-4 12-9,-7 6 1,-3 16-18,-9 8 1,-3-5-82,-30 1-3,-22-12-13</inkml:trace>
  <inkml:trace contextRef="#ctx0" brushRef="#br0" timeOffset="10442.0441">16448 760 122,'-15'0'97,"-8"0"-7,-6 22-69,-11 15-1,9 19-10,2 21 2,22 11-9,7 5 0,36 2-24,24-13 2,18-12-83,18-18-6,15-22 18</inkml:trace>
  <inkml:trace contextRef="#ctx0" brushRef="#br0" timeOffset="10858.0857">17781 512 174,'0'0'116,"0"-2"-7,0-2-100,0-1 0,0 5-9,4 0 0,3 23-2,-3 7 1,-4 10-25,0 1-2,0-1-79,0-6-9,0-13 22</inkml:trace>
  <inkml:trace contextRef="#ctx0" brushRef="#br0" timeOffset="11161.116">17733 535 150,'0'-4'100,"0"4"-7,8 0-87,6 0 0,12 0-4,11 19 1,0 3-3,0 7 1,0 5 1,-4-13 0,-14 6 8,-4-13 1,-8-6-2,1-8 0,-5-15-8,-3-26 1,0-14-10,4-4 1,4 0-48,3 11 0,3 7-50,9 19-7,-8 7 54</inkml:trace>
  <inkml:trace contextRef="#ctx0" brushRef="#br0" timeOffset="11690.1688">18366 926 127,'0'0'95,"0"0"-6,0 0-68,0 0-1,15 0-7,11 0 1,8 0-39,3-3 1,-1-1-78,-6 4-9,-8 0 26</inkml:trace>
  <inkml:trace contextRef="#ctx0" brushRef="#br0" timeOffset="11857.1855">18344 1066 149,'0'0'103,"11"0"-7,12 0-105,13 0 0,9 0-89,7 0-6,-1-14 14</inkml:trace>
  <inkml:trace contextRef="#ctx0" brushRef="#br0" timeOffset="12369.2368">19181 978 118,'0'-8'101,"4"1"-10,3-1-72,-3 5 0,3 3-13,12 0 1,-4 0-3,7 26 1,-3 11-1,-8 14 0,-1-2 4,-10 2 0,0-3-1,-21 0 0,-20-11-10,-11-4 1,0-10-32,0-17 1,8-6-72,3-29-8,19-19 28</inkml:trace>
  <inkml:trace contextRef="#ctx0" brushRef="#br0" timeOffset="12513.2512">19081 705 155,'4'-8'118,"0"-6"-7,3-9-92,-4 12 0,-3 4-38,0 7 0,4 0-92,11 14-6,0 24 13</inkml:trace>
  <inkml:trace contextRef="#ctx0" brushRef="#br0" timeOffset="13040.3038">19485 952 154,'0'-3'101,"0"-5"-7,0 8-89,0 0 0,0 11-4,0 11 1,0 15-1,0 0 1,0 0-2,0-7 3,0-9 1,7-9 0,8-12 0,-4 0 2,4-4-4,3-15 0,-3-3-2,-3 0 0,-1 4-2,-1 3 1,-2 11-1,7 4 1,0 0 0,-1 8 1,9 3-2,-5-4 1,8 12 0,-4-1 1,-3-4 12,-4-6-1,-4-8 1,-4 0 1,-3-18-18,-1-12 1,1-7-49,0-15 2,0-3-59,3-7-9,5 2 51</inkml:trace>
  <inkml:trace contextRef="#ctx0" brushRef="#br0" timeOffset="13224.3223">19951 723 118,'4'11'111,"7"11"-9,12 16-70,2 13 3,1 4-26,-3 4 1,-8 4-17,-15 7 1,-4 1-60,-26-6-1,-25-1-41,-12-1-7,-25-23 67</inkml:trace>
  <inkml:trace contextRef="#ctx0" brushRef="#br0" timeOffset="13538.3537">18841 705 148,'-12'0'106,"-10"18"-7,-4 23-81,4 21 1,7 23-11,15 15 0,11 6-17,30 3 1,14-14-99,20-17-6,13-23 2</inkml:trace>
  <inkml:trace contextRef="#ctx0" brushRef="#br0" timeOffset="14064.4063">20499 642 117,'0'-3'94,"-3"-1"-5,-8 4-71,-8 0 1,4 7-6,-6 26 2,-6 22-5,9 19 1,-4 18-6,14 4 1,8-7-6,0-4 0,30-11-60,-8-19 0,11-11-51,-7-22-5,0-22 66</inkml:trace>
  <inkml:trace contextRef="#ctx0" brushRef="#br0" timeOffset="14274.4273">20644 1007 176,'11'-3'114,"0"3"-5,4 0-97,3 7 1,-6 15-7,-5 15 0,-3 4-6,-4-4 2,0-1-35,-19 2 1,-10-20-82,6 0-8,-10-18 28</inkml:trace>
  <inkml:trace contextRef="#ctx0" brushRef="#br0" timeOffset="14432.4431">20614 697 178,'8'-11'112,"3"-7"-6,0 3-106,-4 8 0,1 7-43,-1 0 1,-3 7-63,11 30-7,3 7 40</inkml:trace>
  <inkml:trace contextRef="#ctx0" brushRef="#br0" timeOffset="14903.4902">20899 955 177,'0'0'107,"0"0"-5,4 0-99,-4 4 0,11 15-1,-3 7 0,7 3-1,-5-3 1,2-7 0,-1-5 0,0-3 0,-3-11 0,2 0-1,5-18 1,1-12-2,-2-10 1,1 3-2,4 11 1,-8 11-1,-4 12 0,0 3 1,-3 3 0,3 12 1,5 0 0,-1 4 0,11-1 0,-11-7 0,8 0 1,-9-11-13,2 0 0,-9 0-54,1-7-1,-4-12-39,0-22-4,0-7 61</inkml:trace>
  <inkml:trace contextRef="#ctx0" brushRef="#br0" timeOffset="15088.5087">21237 686 127,'3'-7'107,"8"-4"-6,8 3-71,7 8 3,4 0-16,7 26 1,-4 11-8,1 19 1,-9 10-5,-6 8 0,-15 14-17,-4 4 0,-15 1-109,-18-12-8,-16-15 5</inkml:trace>
  <inkml:trace contextRef="#ctx0" brushRef="#br0" timeOffset="15640.5639">22059 675 106,'0'-11'92,"0"0"-4,-8 7-66,-13 1 1,-6 3-6,-13 22 0,-5 33-1,5 16 1,6 12-9,8 21 1,22-4-7,4-4 1,16-8-27,20-21 0,-6-11-85,14-20-10,-6-28 21</inkml:trace>
  <inkml:trace contextRef="#ctx0" brushRef="#br0" timeOffset="15849.5848">22111 1019 162,'3'-4'116,"13"0"-8,1 4-88,-5 0 1,3 8-12,3 25 1,-11 4-7,-7 7 0,0-3-25,-7 7 0,-26-16-94,7-9-10,-8-16 17</inkml:trace>
  <inkml:trace contextRef="#ctx0" brushRef="#br0" timeOffset="16024.6023">22166 694 172,'4'-11'117,"7"-8"-6,0 4-101,0 5 1,-3 6-22,-1 4 1,-3 14-60,0 20-1,7 10-37,-1 11-6</inkml:trace>
  <inkml:trace contextRef="#ctx0" brushRef="#br0" timeOffset="16648.6647">22411 970 182,'0'-3'114,"0"-5"-7,0 4-102,0 4 1,3 0-5,1 15 0,4 7 0,3 1 0,-8 2-1,8-6 1,-3-8-1,3 0 0,0-7 0,7-4 1,-3 0-1,1-15 1,1 4-1,6-8 1,-8-2 0,-4 9 1,-4 5-1,1 3 0,3 0-2,-3 4 0,-1-6-16,4 1 1,0 2-47,0-5 0,7-3-25,-7-11-6,1-7 106,-5-12 1,-3-3 80,0 11-5,-4-5-37,0 9 1,7 11-31,0 10 1,12 8-8,10 8 1,1 25-7,11 15 1,-12 11-5,5 7 1,-16 15-6,-18 5 0,-3-5-18,-35 0 1,-6-7-94,-12-19-5,16-11-6</inkml:trace>
  <inkml:trace contextRef="#ctx0" brushRef="#br0" timeOffset="16913.6911">23274 1011 166,'4'0'112,"3"0"-9,4 0-112,8 0 0,10 0-95,-3-4-8,15-3 13</inkml:trace>
  <inkml:trace contextRef="#ctx0" brushRef="#br0" timeOffset="17097.7095">23840 992 214,'4'0'125,"3"0"-6,1 0-124,-1 0 1,8 0-62,7 0-2,15 0-49,1 0-10,17 4 66</inkml:trace>
  <inkml:trace contextRef="#ctx0" brushRef="#br0" timeOffset="17266.7265">24515 1022 136,'51'0'127,"-21"0"-10,-11 0-72,-1 0-1,0 0-34,1 0 0,3 0-32,-7 0 1,0 0-104,3-3-8,8-1 14</inkml:trace>
  <inkml:trace contextRef="#ctx0" brushRef="#br0" timeOffset="19681.968">18544 2402 141,'-3'0'106,"3"4"-7,0-4-82,0 0 3,0 0-17,6 0 0,13 0-31,7-4 3,8 4-78,-9 0-8,5 0 24</inkml:trace>
  <inkml:trace contextRef="#ctx0" brushRef="#br0" timeOffset="19816.9815">18522 2580 110,'0'0'99,"0"0"-7,0 3-74,4-3 2,17 0-109,13 4-7,11-4-7</inkml:trace>
  <inkml:trace contextRef="#ctx0" brushRef="#br0" timeOffset="20417.0415">19162 2391 154,'4'-4'105,"-4"-3"-6,0 4-89,0 3-1,-15 0-8,-3 10 0,3 24 0,-4-1 0,9 0-1,6 1 2,4 2-1,0-13 1,18-9-1,12-2 1,3-12-3,-10 0 1,2-19 0,-6 0 1,-5 1 0,-6-4 0,-4 11-4,-4 7 1,3 4-1,5 0-1,3 15 4,7 10 0,5-7 0,2-2 1,9-9 2,-16-7 0,5 0 0,-5-14 1,-11-16-4,-7-11 1,0 1-8,0-1 0,-21 0-35,6 12 1,3-1-61,5 13-6,7 5 39</inkml:trace>
  <inkml:trace contextRef="#ctx0" brushRef="#br0" timeOffset="20785.0783">19726 2173 120,'0'-7'107,"3"0"-8,1-4-75,-4 3 2,0 1-19,0 7-1,0 0-2,0 15 1,0 10-3,0 13 1,-4 6-2,-11 4 1,0 3-2,-3 1 1,11-7-1,3-9 0,4-2 1,0-5 1,8-11 1,21-6 0,4 2-1,5-2 1,-5-5-16,-7-4 0,-12 1-97,-2-4-8,-5 0 9</inkml:trace>
  <inkml:trace contextRef="#ctx0" brushRef="#br0" timeOffset="21257.1254">20140 2325 130,'0'-12'106,"0"-2"-7,-14-8-75,-1 3 2,-11 8-17,0 7 1,-3 4-7,2 8 1,-2 14-3,10 8 0,8-2-1,7 3 1,4-13 0,0 4 0,7-14 0,9-8 0,6 0 0,4-8 0,0-10 1,-4 3 1,-3 8 2,-5-1 1,-7 8 0,5 0 0,-9 8-3,-3 21 1,0 12-3,0 3 0,0 4-5,0 8 1,0-9-34,0 2-1,0-9-78,0-14-9,0-7 32</inkml:trace>
  <inkml:trace contextRef="#ctx0" brushRef="#br0" timeOffset="21586.1584">20326 2354 142,'0'-3'111,"0"-1"-9,0 0-81,0 4 1,0 0-18,0 19 1,-8 3-4,4 19 1,4-8-3,0 0 1,0-7 0,0-7 0,12-9 3,2-10 0,5 0 0,0-25 1,-8-5-3,-8-3 1,-3-4-17,0 3 1,0 13-97,0 6-7,-7-1 9</inkml:trace>
  <inkml:trace contextRef="#ctx0" brushRef="#br0" timeOffset="21889.1887">20514 2107 165,'-3'0'106,"-1"-4"-6,4 1-94,0 3 1,0 0-5,0 7 0,4 12 0,7-8 0,0-4 3,0-7 0,-8 4-6,1-4 1,-4 0-55,4-4 1,-4-14-56,4-13-5,-4 7 55</inkml:trace>
  <inkml:trace contextRef="#ctx0" brushRef="#br0" timeOffset="22114.2111">20678 2071 177,'14'10'125,"8"4"-8,11 17-93,1-9 0,-1 15-16,-14 0 1,-15 14-20,-4 11 0,-34 20-40,-18 3-1,-18 4-62,-8 2-10,-22-9 38</inkml:trace>
  <inkml:trace contextRef="#ctx0" brushRef="#br0" timeOffset="22545.2543">19122 2114 135,'0'0'96,"0"0"-6,0 15-78,-26 15 1,-4 22-1,-3 14 1,-4 19-5,15-1 2,14 6-6,8-2 0,19-7-49,29-11 1,15-11-64,19-15-10,2-18 52</inkml:trace>
  <inkml:trace contextRef="#ctx0" brushRef="#br0" timeOffset="23937.3934">19189 4879 156,'-4'-4'100,"4"-8"-6,0-13-90,14-5 0,16-3-1,3 4 1,1 0 3,-4 14 0,-9 3 4,-2 12 0,0 0-1,-15 27 0,-1 24-5,-3 19 1,0 4-4,0 15 2,-3-8-4,-12 4 2,0-11 2,-4-4 0,-7-20 1,-7-15 1,-8-14-8,-7-17 0,0-4-22,0-11 0,-7-29-91,3-8-10,7-30 16</inkml:trace>
  <inkml:trace contextRef="#ctx0" brushRef="#br0" timeOffset="24122.412">19303 4303 223,'0'-4'130,"0"-3"-5,0 3-121,-11 4 0,-3 0-33,2 7 0,12 27-95,0 10-8,15 8 21</inkml:trace>
  <inkml:trace contextRef="#ctx0" brushRef="#br0" timeOffset="24713.4711">19618 4738 178,'0'0'114,"0"-3"-7,-11 3-97,7 0 1,-3 3-7,0 20 1,3 14-4,4 7 1,0-1-1,0-1 0,14-9 0,9-15 2,2-10-3,6-8 1,-2-11-1,-3-15 1,-4-4 0,-7 1 0,-4 2-2,-3 10 0,-5 5-1,4 9-1,1 3 1,3 3 1,4 16 0,3 3 1,9 4 0,-9-11 1,16-8 1,-9-7 0,-2 0 1,2-15 1,-10-21-1,-3-5 1,-9-11-4,-3 4 0,0 4-11,0 3 0,-3 4-51,-1 15 2,4 11-52,0 11-8,0 3 57</inkml:trace>
  <inkml:trace contextRef="#ctx0" brushRef="#br0" timeOffset="24898.4896">20318 4787 202,'12'0'121,"5"0"-6,17-4-126,3-4 0,0 1-105,4 3-7,-11 4 9</inkml:trace>
  <inkml:trace contextRef="#ctx0" brushRef="#br0" timeOffset="25040.5038">20407 4912 171,'0'4'116,"15"-1"-7,14 1-115,12-4 1,11 0-105,7-4-7,1-18 13</inkml:trace>
  <inkml:trace contextRef="#ctx0" brushRef="#br0" timeOffset="25905.5903">21292 4705 143,'0'-3'109,"0"-5"-9,0 4-78,-7 1 0,-4 3-12,-8 11 0,1 11-6,3 22 1,7 0-4,8 1 1,0-1-1,23-14 0,3-4-1,3-12 1,5-14-1,-1 0 0,-7-22 1,0-7 0,-11-8 1,-8 7 1,-7 0-2,0 9 1,0 10-3,-7 7 0,7 4 0,0 11-1,11 11 1,15 8 0,3-9 0,5 5 1,-1-7 0,4-12 1,-3-7 1,-13-7 1,-6-20 1,-11-12 0,-4-2-2,-11-8 1,-30 2-6,8 6 0,-5 8-56,13 4-2,6 14-58,8 11-10,11 4 64</inkml:trace>
  <inkml:trace contextRef="#ctx0" brushRef="#br0" timeOffset="27113.7111">22303 4314 134,'0'-15'107,"0"0"-8,4-17-71,0 5 1,-1 5-16,1 8 1,-4 14-10,0 0 1,0 18-2,0 19 0,-7 14-2,-5 16 1,-6 18 0,-12 7 0,-3 4 2,-4-11 1,0 3 0,0-17 0,18-12-2,1-11 1,14-19-1,4-7 1,0-7-1,19-8 1,-5-7-2,-2 0 1,10 0 0,0-3 0,8-5 0,3-3 0,8 7-2,3 1 1,0 0-2,-6 3 1,-5 0-9,-14 0 1,-1 0-39,-14 0 0,0 3-79,-4-3-8,3 0 36</inkml:trace>
  <inkml:trace contextRef="#ctx0" brushRef="#br0" timeOffset="27577.7575">22955 4646 157,'0'-11'112,"0"-18"-7,0-8-82,0 3 0,-25 1-10,-17 11 0,5 4-8,-15 14 1,8 4-4,0 22 1,14 8-3,4 7 0,26-5 0,0 6 0,8-9 1,25-14 1,8-4 0,-8-11 0,4 0 0,0-19 0,-7 1 2,-1-8 1,-10 11 2,-4 0 0,-4 12-2,-11 3 0,0 33-3,-8 11 1,-10 16-3,-1 6 0,1 1-13,7-1 2,11-11-71,0-7-1,0-7-44,0-26-10,22-15 83</inkml:trace>
  <inkml:trace contextRef="#ctx0" brushRef="#br0" timeOffset="27904.7902">23315 4624 179,'0'-3'119,"-12"3"-7,-6 0-95,-12 0 1,1 10-11,-1 16 1,4 19-6,11-1 0,15 4-2,0-4 1,23-10-2,14-9 0,-1-10 1,5-11 0,-11-4 2,-4-15 1,-19-19-3,-7 5 0,0-15-19,-7 6 0,-5 10-89,2 5-7,6 8-1</inkml:trace>
  <inkml:trace contextRef="#ctx0" brushRef="#br0" timeOffset="28217.8215">23633 4399 196,'0'-8'120,"-7"1"-6,-8 4-106,-8 3 0,16 10-7,-4 20 1,4 7-3,3 7 1,4-7-2,7-7 1,15-1 2,5-18 0,-6-11 2,-6-3 0,-7-34-16,-8-4 0,-4-14-104,-40-4-7,-34 3 6</inkml:trace>
  <inkml:trace contextRef="#ctx0" brushRef="#br0" timeOffset="31474.1471">21374 1963 38,'0'0'62,"0"-3"0,0 3-37,-8 0 0,-3 0-10,-4 0-1,8 0 0,0 0 1,-1 10 0,-3 13 0,-4-1-5,-3 15 1,-5 11-5,2 11 0,2 7-3,4 16 1,11-5-2,4 8 1,0-4-1,11-11 0,8-4 2,10-10 0,1-8 4,3-11 0,8-15-1,-11-7 1,-1-8-4,-6-7 1,-13 0-6,-2 0 1,-8 4-26,0-4 1,0 3-78,0-3-9,0 0 21</inkml:trace>
  <inkml:trace contextRef="#ctx0" brushRef="#br0" timeOffset="32066.2063">21551 2322 122,'0'0'97,"0"-5"-6,-4 1-76,-3 4 0,0 0-12,0 9 1,-1 12-3,4 5 0,4 11-1,0-4 0,0 0 1,4-3 0,8-11 2,5-8 0,2-11 0,0 0 0,-5-8-1,-6-14 1,-1 3-2,-3-2 0,4 5-3,-4 9 0,-1 4 1,4 3 1,4 0 0,1 10 0,13 6 0,-6 2 0,0-3 1,-1-4 1,-7-8 0,0-3 1,-3-3-1,-8-16 0,0-4-7,0-9 1,0 2-51,-8-6 0,1 5-46,3 9-6,4 5 57</inkml:trace>
  <inkml:trace contextRef="#ctx0" brushRef="#br0" timeOffset="32409.2406">22185 2159 155,'0'-4'112,"0"1"-8,-4-5-89,-3 4 0,-1 4-14,5 0 0,-5 4-1,-3 22 1,-3 15 0,-9 3 0,4 12 0,-10 2 0,10 1-1,5-11 1,6-3 0,8-9 1,0-10 1,12 0 0,13-15-3,12-4 1,1-3-30,-9-4-2,4 0-78,-11 0-10,-3 0 27</inkml:trace>
  <inkml:trace contextRef="#ctx0" brushRef="#br0" timeOffset="32841.2838">22596 2362 147,'0'-11'104,"-4"-15"-8,-14 4-82,-9-8 2,-2 12-9,-4 10-1,-1 8-6,1 0 0,7 22-1,12 12 0,10-6 0,4 3 1,0-6 0,11-6 1,15-8 0,0-7 1,0-4 0,-1 0 0,1 0 2,-14-4 0,2 4 3,-7 0 0,-3 0-2,4 19 0,-8 9-7,0 6 0,0 14-22,0-7 0,0 7-85,0-7-8,0-8 17</inkml:trace>
  <inkml:trace contextRef="#ctx0" brushRef="#br0" timeOffset="33162.3159">22792 2335 178,'0'0'109,"0"0"-6,-14 0-99,-5 23 0,4-1-3,8 15 1,3-3-2,4-2 1,4-2 1,14-7 0,8-6 3,-8-8 0,1-9-1,0-9 0,-12-16-15,-3-1 0,-4-4-70,0 0-2,-11 5-26,0-5-4</inkml:trace>
  <inkml:trace contextRef="#ctx0" brushRef="#br0" timeOffset="33457.3454">22981 2107 146,'0'-4'103,"0"1"-7,-11 3-86,0 0 1,3 0-8,5 3 0,3 12-1,0 7 0,7-10 0,8-2 1,-4-2 2,-4-8-1,1 0-7,-5 0 0,-3-15-42,0 0 2,0-7-60,0 4-7,0-1 43</inkml:trace>
  <inkml:trace contextRef="#ctx0" brushRef="#br0" timeOffset="33681.3678">23178 1993 130,'3'0'109,"4"0"-9,8 0-71,8 7 0,2 22-17,5 16 0,-12 21-8,-2 16 1,-13 9-6,-3 21 0,-33-1-36,-19 3-1,-11-18-73,-11-8-10,8-25 35</inkml:trace>
  <inkml:trace contextRef="#ctx0" brushRef="#br0" timeOffset="34074.407">23592 2546 171,'-4'0'94,"4"0"-7,0 0-185,11 0-7,20 0 5</inkml:trace>
  <inkml:trace contextRef="#ctx0" brushRef="#br0" timeOffset="34234.423">24078 2553 149,'3'0'109,"4"0"-7,4-7-99,5-7 0,5 6-104,2 1-8,17-1 5</inkml:trace>
  <inkml:trace contextRef="#ctx0" brushRef="#br0" timeOffset="34378.4375">24659 2528 189,'37'4'101,"-7"-4"-5,-5 0-202,-10 0-7,0-8 4</inkml:trace>
  <inkml:trace contextRef="#ctx0" brushRef="#br0" timeOffset="37081.7077">7215 5037 31,'-8'0'33,"-3"0"-12,0 0 3,-1 0 0,2 0 0,2 0 3,-7 0-1,4 0-2,0 8 1,0-1-10,4-3 0,3-1 0,4-3 0,4 0 4,14 0-1,19 0-5,12-7 1,10 0-8,15-11 1,4 6-3,7 1 0,-12 8-3,-9-9 1,-16 9-2,-12-1 0,-17 4-9,-11 0 1,-8 0-52,0 0-1,-23 0-44,-17 7-5,-8 5 57</inkml:trace>
  <inkml:trace contextRef="#ctx0" brushRef="#br0" timeOffset="37378.7374">7081 5203 122,'0'0'106,"0"0"-8,26 0-68,7-7 2,23-7-15,7-9 0,7 1-8,8-3 1,0-5-7,-11 11 1,-8 4-3,-11 4 0,-22 7-1,-7 4 1,-12 0-13,-7 4 0,0 15-72,-23-4-2,5 0-28,-15-4-6</inkml:trace>
  <inkml:trace contextRef="#ctx0" brushRef="#br0" timeOffset="40394.039">8233 5074 50,'0'-3'65,"0"-1"-2,-4 0-36,0-3 1,-3 3-4,0 0 1,0 4-14,-1 0 1,4 0-10,4 0 0,0 4-1,0 7 0,0 4-1,12 4 1,5 2-1,2-2 1,7-4 1,0-4 1,11-11 1,7 0 0,8-15-2,0-12 0,8-1-2,-5 6 1,1 7-1,0-4 0,3 15-1,0 4 1,0 4-1,-3 22 1,-4 0 0,-8 10 1,-4-2-1,-13-1 1,2-7 1,-14-8 0,-3-10 0,-5-8 1,3 0-3,9-12 0,7-17-1,12-7 0,13-6 0,5 6 0,10 10-1,5 19 1,2 7-1,-6 0 1,-3 22 1,-2 15 0,-6-8 1,-1-6 1,-14-8-3,0-15 0,-4-4-89,-4-30-5,4-17-5</inkml:trace>
  <inkml:trace contextRef="#ctx0" brushRef="#br0" timeOffset="69658.9651">19830 7145 67,'0'0'75,"0"-4"-2,-4-3-52,-4-1 1,1 1-13,3-1 1,0 5-7,0-1 1,4 4 0,0 0 0,0 0 2,0 4-1,8 11-3,-1 0 1,5 3-2,2 3 1,1 2-1,0-8 0,7 3 0,-3-11 1,10-3-1,-3-4 1,11 0 0,-3-11-1,3-11-1,3 4 1,5 2-1,-8-2 0,7 7 0,-3 8 0,-4-1 0,-4 4 1,5 0-1,-5 7 1,-4 4-1,5 7 0,-5-10 0,-3-4 0,0 7 0,-3-11 1,-1 0-1,4 0 1,3-15-1,4-11 0,5 5 0,6-6 0,1 1 0,3 1 0,-8 13 1,-3 2 1,8 2 1,-11 8 0,-1 0-1,-7 0 0,-4 4-12,-3 4-1,-9-2-80,1-2-8,-11 4 8</inkml:trace>
  <inkml:trace contextRef="#ctx0" brushRef="#br0" timeOffset="70099.0092">20399 7440 90,'0'0'89,"0"-7"-5,0-9-60,23 2 0,-1-1-16,0 4 1,8 11-9,-8 4 1,-3 22-1,-12 7 1,-4 4 0,-3 0 0,-3 0-3,-11 0 0,-5-8-15,0-10 1,5-5-47,10-11-2,4-3-15,0-17-1</inkml:trace>
  <inkml:trace contextRef="#ctx0" brushRef="#br0" timeOffset="70395.0388">20651 7392 90,'0'-4'87,"0"-7"-5,0 7-62,0-3-1,-4 7-13,-3 0 1,0 0-1,-4 11 2,7 15 1,4 0 0,0 3-3,0 1 1,0 0-5,0-2 0,0-5-2,4 3 0,11-12-9,7-2 1,-3-9-37,10-3-2,-6 0-47,-13-15-4,-6 1 43</inkml:trace>
  <inkml:trace contextRef="#ctx0" brushRef="#br0" timeOffset="70556.0549">20566 7510 107,'0'0'95,"0"0"-5,0 0-67,4 0 0,15 0-17,6 0 0,16 0-82,3-7-3,1-1-26</inkml:trace>
  <inkml:trace contextRef="#ctx0" brushRef="#br0" timeOffset="71947.194">15662 7145 123,'0'0'88,"0"0"-4,8 7-79,-1 0 1,9 11-2,-2-2 0,8 10-1,8 3 1,-4 1-3,15-6 1,3 7-1,0-13 0,12-6 0,0-12 0,11-4 0,2-22 0,6-8 0,6 2 0,1-2-1,-5 9 0,-6 6 0,-9 11 0,-10 8 1,-4 0 0,1 0-1,-5 12 1,-6 6-1,10 4 1,-4-7 1,-3-4 0,3-7 0,-7-4 1,1 0-2,-9-15 1,8-11-2,-4 4 1,12-4-1,-8-3 0,3 10 0,1 8 1,3 7 1,-6 4 0,-1 0 3,3 12 1,-3 3 0,4-5 1,4-10-5,3 0 1,-11-10-18,-4-13 1,-10 1-78,-16-1-7,-7 1 0</inkml:trace>
  <inkml:trace contextRef="#ctx0" brushRef="#br0" timeOffset="72667.2659">16655 7514 142,'0'-7'96,"0"-1"-7,0-3-84,11 7 0,8 4-2,-5 4 1,5 18-2,4 7 0,-5-3-1,4 4 0,4-12 0,0-10 1,0-8 0,4-4 0,-1-22 2,-3-11 1,0 5 5,-7-2 1,-1 4 0,-3 5 0,-4 5-4,-7 14 0,-4 6-4,0 0 0,0 29-2,7 8 0,0 12-1,1 6 0,3 0 0,4 0 1,-4-3-3,-8-9 0,1 2 0,-4-11 0,-7-5 3,-19-8 1,0-9 0,-7-8 0,0-4 0,10-7 1,9-20-1,14-2 1,10-4-3,32-7 1,16 6-25,2-6 1,-1 10-92,-11 12-8,-15-1 18</inkml:trace>
  <inkml:trace contextRef="#ctx0" brushRef="#br0" timeOffset="133349.3335">14596 10112 87,'-11'0'74,"7"0"-4,0 0-62,1 0-1,3 0-2,0 11-1,7 7-3,12 5 1,-1 2-1,-3-2 0,7 3 4,8-5-1,3-10 4,11-3 0,4-8-3,16 0 1,13-11-5,9 3 1,6-10-2,12 7 1,4 4-1,-5 3 0,1 4 0,-19 0 0,-8 15 0,-10 14 0,-11 1 0,-8 0 1,-7-1 0,-1-7 0,8-7 0,8-8 0,11-7 0,7 0 0,0-7-1,0-4 1,4 0 0,-4-1 0,0 9 1,-7-1 1,-5 4 1,5 0 1,-3 0 1,5 0 0,6 0-1,-5 0 1,1-12-3,2 2 0,-2-2-2,-15 2 0,-12-5-21,-15-4 0,-14 8-76,-15-4-7,-7 5 19</inkml:trace>
  <inkml:trace contextRef="#ctx0" brushRef="#br0" timeOffset="135765.5752">6355 13651 64,'-3'-4'70,"-1"4"-2,-4 0-51,5 0-2,3 0-6,0 0 1,0 8-3,11 10 1,4 8-3,10 6 1,-2-1-1,21 5 0,5-10 1,13-8 0,12-9-2,11-9 1,8 0-2,-7-18 0,2-9-2,-7 9 0,1-12-1,-12 12 0,-3-4 0,-11 10 0,0 12 0,-12 0 1,-4 18 1,1 5-1,-7 14 0,7-4 1,3 1-1,-7-9 1,11-3 0,-8-11 0,5-7 1,-11-4 0,6-11-2,1-8 1,3-2-2,4 6 0,-3 1 0,10 2 0,-3 4 0,0 1 0,4 7 0,3 0 1,-7 0 0,11 0 0,0 0 1,-15-11 0,-4-11-4,-2-8 0,-13-14-91,-7 0-7,-4-12-1</inkml:trace>
  <inkml:trace contextRef="#ctx0" brushRef="#br0" timeOffset="198279.8259">7252 16663 16,'0'0'25,"0"0"-17,0 0 0,0 0 5,-4 0 0,-4 0-1,5 0 2,-5-8-3,4-3 0,-3 4 2,4-1 0,-5-2-6,8 2 1,0 0-6,0-7 1,0 1-2,0-4 1,4-5 0,-4 4 2,0-1 0,-7 0 2,-16-2 0,-3 7-1,-11-7-1,7-1 0,-10 5 0,7 0-3,-5 0 0,9-1 1,-8 4-2,7-3 1,-7 0-1,4-1 0,-15 4 0,7 0 0,-4 5 0,-7-1 1,0 3-1,1 1 2,-1-1-2,-7 1 1,3 0-1,-7 3 1,0-1-1,0 2 0,1 3 0,-2 0 1,5 0-1,7 0 1,8 3-1,-4 2 0,-1-1-1,5-1 0,-4 5-1,4-5 0,-5 5 1,5-1 1,-8 4-1,0 4 1,-3 3-1,-1 2 1,0 9 0,8-4 0,4 9 0,0-5 0,7 1 0,-5-1 0,5-7-1,-3 8 1,14-9 0,0 17 0,-3-5 1,6 4 0,1 4-1,4-1 1,2-7-1,2 11 1,-1-3-1,0 8 2,-10-6-2,6 9 1,-4 3-1,-2-3 0,-1 0 0,7 3 0,4 1 1,0 6 0,5-7 0,2 1 0,1-4-1,7 3 0,-4-7-1,4 3 1,0 1 0,0-3 0,0-6-1,11 2 1,4-8 0,3 0 0,5-1 1,2-2 0,-2-2-1,6 6 0,-2-9-1,6-3 1,-4 0 0,1 3 1,-1 1-1,-2-7 1,10-5-2,-4 3 1,7-2 0,2 0 0,2-1 1,-7-11 0,7 5 0,0-1 0,-7 0 1,12 8-1,-4-1 0,6 0 0,1-3-1,3 4 1,1-16-1,-1 4 0,5-3 0,-4 3 0,3 1 0,-4-8 1,4 0 0,-3 0 0,3 0-1,5-4 1,-9-11-1,1 5 0,6-9 0,1 4 1,8-3-1,-9 0 2,9-8-1,-4-4 0,3-7 1,-7 14 1,-3-10-1,-5 4 2,1-8-3,-1-3 0,8-1 0,-15 4 0,0-7 1,0-1 0,-10 5 1,-9-12 1,-3 4-2,0-7 0,3-4-1,-10-8 1,-4 8 0,3-3 0,-10-1 2,-5-3 0,5-1 1,-8-10 0,0 3-3,-8-7 1,-7 7-2,-14-4 0,3 5-21,-19-9 0,-7 5-68,-29-19-6,-22-11 23</inkml:trace>
  <inkml:trace contextRef="#ctx0" brushRef="#br0" timeOffset="202455.2435">10270 17755 1,'0'0'37,"0"0"1,0 0-18,0 0 1,-4 0-5,-3 0 0,7 0-7,0 0 2,0 0-8,0 0 2,0 0-3,-3 7 0,-1-3 1,4 0 0,0-4 5,0 0 0,0 7 3,0-3 2,4 0-5,6-4 2,5 0-3,4 0-1,-1 0-2,16 0-1,3-4-2,3-7 0,1 0-1,7 7 1,7 4-1,9 0 1,3 0-1,10 0 1,-3 4-1,0 3 1,8 4-1,-8-3 1,11-1-1,4 0 0,0 0 0,4 8 1,7-11 4,-4-4-1,0 0 3,-4 0 1,5 0-4,-9 0 1,-2 0-4,-5 0 1,1-7-2,-16-5 1,-2 5-1,-5 4 1,0-1-1,-11 4 1,-7-4-1,-8 1 1,-10-1 1,-5 4 1,-7-4 1,4-3-1,-11-1-2,-1-3 0,1-4-1,-1-3 1,9-4 0,-9-4 0,5 7-1,0-2 1,3-10-1,-8 2 1,1-4 0,-4-4 0,0-3 0,0-1 0,0-3-1,0-15 1,-4 4-1,-10-5 0,2 5 0,-3-4 0,1 8 0,-12 3 1,7 3-1,1-3 1,-12 7-1,4-3 0,0 3 0,-4-6 0,1 2 1,-8 5 0,7-9-1,-7 9 0,4-5-2,-4 16 0,-4 0 0,-7-1 1,-4 4 0,-4 4 0,-10 4 0,-4 3 0,-15-3 0,-1 6 1,-7 5 0,-10 0 0,-5 0 0,5 7 1,-8 0-1,15 0 1,-8 0-1,8 0 0,-1-4 0,4 4 0,12 0 0,-4 0 0,10 0 0,6 0 0,5 0 0,5 7 0,11 0 0,7 1 0,1-5-1,13 9 1,-2 6-1,6-3 1,6 3 0,1 0 0,1 5 0,4-1 0,-7 0 0,7 11 1,3 0 0,-3 1 1,4 2 0,-4 8 0,0-6-1,-1 6 1,9 0-1,-1 1 1,4 3-1,0-8 1,0 8-1,0 1 0,0-1-1,0-1 1,0 12-1,7-10 1,-3-2-1,4 5 1,3-11-1,-3-1 1,-2-10 0,-2 6 0,-4-6-1,0-1 1,0-6-1,0 3 1,0-1 3,0 4 1,7 2 0,1-6 0,0-3-3,3-3 1,0-1-2,0 4 1,0-11-2,4 4 0,3 4-10,12-4 0,11 7-89,3-1-9,15-13 4</inkml:trace>
  <inkml:trace contextRef="#ctx0" brushRef="#br0" timeOffset="215575.5554">24803 11514 37,'0'0'43,"4"0"-6,0 0 0,0 0-9,-1 0 1,1 0-10,-4 0 0,4 0-5,-4 0 0,0 0-3,0 0 1,0 0-5,0 0 1,0 0-2,0 0-1,0 0-2,0 11 1,0 1-3,0 6 1,0 0-4,-4 1 0,0 6-4,-3-2-1,3-5 1,0-3 0,0-8 3,4 0 1,0-7 2,0 0 1,0-3 2,0-8 1,0-8 3,4-6 1,4 10-3,-1-7 1,4 3-4,-4 8 1,5 4-2,-5 3 1,4 4-1,-3 0 0,-1 0-1,0 7 1,1 8-1,3 0 1,0 0 0,4-1 0,-8 1-1,8 1 0,0-14-1,7 2 1,-11-4 0,8 0 1,-5-6 0,1-13 1,-3 4 0,-1-7 1,0 3 0,0 4 1,-4 4-1,1 3 1,-1 6 0,1 2 1,-1 0 3,0 0-1,1 6 1,-1 13 0,1 0-3,-1 10 0,1-7-3,-1 12 1,-4-9-11,8 9 1,-7-8-104,0-4-6,-4-8 0</inkml:trace>
  <inkml:trace contextRef="#ctx0" brushRef="#br0" timeOffset="216303.6282">24911 11677 65,'-8'-4'81,"-3"0"-5,4-3-40,-4 3 1,3 0-11,-3 0 0,4 2-8,-5-3 0,5 5-2,7-3 0,0-5-1,4 5 1,18-1-8,8 0 0,18 0-6,0 4 1,11-3-10,4-1 1,0-3-27,-3 3 1,-5 1-62,-7 3-5,-18 0-1,-11 0 4</inkml:trace>
  <inkml:trace contextRef="#ctx0" brushRef="#br0" timeOffset="216551.653">25118 11691 95,'-55'23'94,"7"-9"-4,18-2-58,4-5 0,7-3-10,12-1 1,3-3-6,4 0 0,0 0-7,15 0 1,11-3-8,7-8 1,12 3-16,-5 1-2,5-1-67,0 5-2,-5-1-29,-7 0-6</inkml:trace>
  <inkml:trace contextRef="#ctx0" brushRef="#br0" timeOffset="216728.6707">25070 11732 122,'-44'8'107,"14"-5"-8,8 1-74,14 0 1,8-4-43,8 0 1,17 0-87,12 0-7,-7-4 18</inkml:trace>
  <inkml:trace contextRef="#ctx0" brushRef="#br0" timeOffset="217399.7378">23274 11212 87,'0'0'89,"0"0"-6,0-4-54,0 0 0,0-3-11,11 3 0,3 4-6,20 0 1,3 0-1,19 0-1,21 4-1,19 3 1,31 1-5,2 3 0,8 0-4,-11-4 0,-15 4-1,-22-7 1,-26 0-4,-29-4 1,-27 0-20,-7 0 1,-34 0-92,-14 0-8,-11 0 12</inkml:trace>
  <inkml:trace contextRef="#ctx0" brushRef="#br0" timeOffset="239696.9673">18107 15511 20,'0'0'47,"0"0"1,0 0-36,0 0 1,0 0-12,0 0 1,0 0-1,0 0 1,0 0-2,0 8 1,4-2 0,3 3 1,1-6 2,-5 0-1,5-3 2,3 3-1,3 1 2,9 4 1,-1-4-2,12 0-1,-1-1-3,11-3 2,4 0-2,0 0 0,4 0-1,0 4 1,0-4-1,4 4 0,-4 0 0,-1-4 1,5 0-1,-4 0 1,10 0-2,-10 0 1,4 0 0,-8 0 0,4 0 0,-4-4 1,0 4 0,4 0 1,-8 0 1,1 0 0,7 0 0,-8 0 0,-3-4-2,4 0 0,-5 4 0,1-3 0,-1-1 2,5 4-2,0-4 1,-4 1 0,-8-2 1,-4 1 0,-3 1-1,0 3 1,-11 0-2,4 0 1,-5 0-2,1 0 0,-4 0-9,4 0 1,0 0-42,-4 0 0,-4 0-15</inkml:trace>
  <inkml:trace contextRef="#ctx0" brushRef="#br0" timeOffset="240313.0289">19918 15434 88,'0'0'76,"0"0"-4,0 0-62,12 0 0,5 0-3,-1 0 0,2 3 0,4 5-1,-7-1-2,0 0 1,-4 4-4,0 0 2,-7 4-2,0-3 1,-4-5-2,0 12 1,0-10-1,0 3 1,-8-1 1,0-3 0,-6 3 3,-1-4 1,-7 1 1,-4 2-1,11-2-4,-7 3 0,7-3-2,-4-5 1,16 1 0,-1-4 0,1 0 0,-1 0 1,4 0 1,-4-7 0,1-8 0,-5-3 1,4-8-5,1-9 1,-5 3-16,0-1-1,1 7-77,-3 19-6,-6-1 12</inkml:trace>
  <inkml:trace contextRef="#ctx0" brushRef="#br0" timeOffset="241041.1017">18289 15445 56,'0'0'72,"0"0"-3,0 0-44,0 0-1,3 0-12,1 0 1,-4 0-4,0 0-1,0 4-1,-15-1 0,-4 12 0,-10-1 1,-8 9-2,3-2 0,9 1-6,-1-3 0,14-7-1,5-1 1,7-4 1,0 1 0,11-2 0,4 2 0,8 3 0,-5 4 0,1-1-7,-5-2 1,5-1-52,3-8-3,-7 5-31,3-8-2</inkml:trace>
  <inkml:trace contextRef="#ctx0" brushRef="#br0" timeOffset="241274.125">18251 15485 93,'0'-4'93,"0"1"-5,8 3-55,-1 0 0,-3 3-16,0 20 2,3 7-12,1-1-1,-5 8-33,1 3 3,-1 1-80,-3 7-8,0-12 25</inkml:trace>
  <inkml:trace contextRef="#ctx0" brushRef="#br0" timeOffset="253369.3343">18126 16877 38,'0'0'58,"0"0"1,0 0-35,0 0 1,0-8-6,0 8 0,0 0-8,0 0 0,0 0-6,0 11 0,0-3-1,11 10 0,3-3-2,9 0 0,-8 0-1,-1-1 0,12 1 0,-7-7 0,11-2-1,3-2 2,0-4-2,4 0 0,0 0 1,7-8 1,1-2-2,-8-5 1,4 1-1,0 2 0,-1 9 0,-10 3 1,11 0-1,-8 3 0,4 9 0,0 2 0,4 5 0,-4 6 1,3-10-1,-6 7 0,-1-7 0,-11-4 1,5-3 0,-6-8 1,9 0-1,-4-4 0,8-15-1,6-2 1,-7 6 0,1 3 0,3-3 1,4 9 1,-4-2-1,7 4 0,-7 0-2,0 4 0,4 0-1,-4 4 1,3 4-1,5-2 1,7-6 0,-7 0 0,3 0 0,0 0 1,-7 0 0,-4-14 0,-1-4-3,-2-4 0,-4-8-49,-4 4-4,-1 0-35,-13-3-3</inkml:trace>
  <inkml:trace contextRef="#ctx0" brushRef="#br0" timeOffset="254216.4191">18726 17356 87,'0'0'82,"0"0"-5,0 0-52,0 0 1,3 0-4,1 0 1,0 3-7,0 13 2,-1 2-7,8 19-1,0 7-3,1 4 0,-1 0 0,-4 0 1,-4-11-3,1 4 0,-4-13-5,0-5 0,4-4-19,-4-8 1,4-3-35,-4-8 0,0 0-47,0 0-8,3-4 40</inkml:trace>
  <inkml:trace contextRef="#ctx0" brushRef="#br0" timeOffset="255137.5112">19514 17560 54,'-3'0'66,"-5"-4"-1,-6-4-31,-13 5-1,-6 3-2,-4 0 0,-8 18-17,12 8 0,4 11-12,14-1 1,7 2-4,8-2 0,12-17-3,13-12 1,13-7 0,6-15 0,1-18 2,-1-15 1,0 0 0,-14-10 1,-12 5 2,-10 6 1,-8 6 4,0 12 1,-4 17 0,-11 9 0,1 3-5,3 7 1,-1 23-4,9 10 1,-1 8-2,4 0 1,0 0-1,15 1 0,3-13 0,4-10 1,5-15-1,2-11 1,0 0-1,5-11 0,3-7 0,-11-12 0,-4 4 1,-7-8 0,-7 9 1,-5 7 1,-3 3 0,0 11 1,-11 4 2,-4 4 1,4 22-1,7 3 0,0 8-9,4-8 0,0 5-32,23-12-1,6-4-73,12-18-9,11 0 30</inkml:trace>
  <inkml:trace contextRef="#ctx0" brushRef="#br0" timeOffset="256081.6056">20133 17593 110,'0'-4'101,"-3"0"-7,-9 0-66,5 1-1,-12 3-14,5 0 0,2 3-6,-3 15 0,4 5-5,8 0 1,-1-2-5,4 5 1,0-4-12,4-4 0,14-10-15,5-4 1,10-4-5,0-4 1,4-14 15,4 0 1,-8-1 27,-7-7 0,-11 8 7,-4-1 1,-7 0-10,-4 12-1,0 7-5,0 0 1,0 15-2,-4 7 0,-4 0-3,8 0 0,0-3-2,0-8 1,0-8-2,8-3 2,7 0 1,3 0 1,-3-3 11,4-8-1,-4 0 8,-12-4 1,4 4-9,-3 7 0,-4 4-9,4 0 0,3 0-2,1 0 1,3 11-6,0 4 1,-4-7-15,16-5 1,-1 1-4,8-4 0,-1 0 13,1 0 1,-4-4 24,-4 4 1,-11-7 6,-4-1 1,-7 1-15,0 7-1,0 0-7,0 7 0,0 12-1,0-1 0,4 0 0,7-14 1,1-4 0,6 0 1,0 0 1,1-26 1,3-14 1,-3 3 0,-8-11 0,-4 4 1,-7-1-3,0 9 1,-18 6-12,-9 5 0,6 13-56,-2 9 1,5 3-50,11 0-6,7 15 62</inkml:trace>
  <inkml:trace contextRef="#ctx0" brushRef="#br0" timeOffset="256425.64">20885 17626 157,'7'0'106,"15"0"-8,4 0-89,8-15-1,3 3-6,-4-2 1,-3-1 1,-15 1 1,-1-1-1,-14 7 1,0 1-2,-4 7 0,-10 0 0,-12 19 1,11 10 0,1 4 0,10 5 0,4-13 1,0 5-3,11-16 1,11-6-34,8-8 0,-5 0-84,8-4-8,-6-14 29</inkml:trace>
  <inkml:trace contextRef="#ctx0" brushRef="#br0" timeOffset="259761.9736">17851 12400 3,'0'0'22,"0"0"-6,0 0 0,0-4-2,0 4 2,8-4-9,-5 4 0,1-7-1,0 4-2,-4 3 9,0 0 0,0 0 1,0 0 0,0 0-6,0 0 0,-4 0-2,-3 0 1,3 0-1,-3 0-1,-4 0 0,-4 0-1,0 10-2,-7 2 2,7 3-2,-4 6 0,5 2 1,-1-1 0,7-4 0,5 4 2,3-7-2,0 0 0,3-4-2,16 7 0,-8-3-1,0 0 0,4 7 0,-7 1 0,-1-2 1,-7 2 1,0-1-1,0 3 1,-11-6-2,-8 7 1,5-4-1,-13 0 0,5 0 0,4-3 0,-5-5-1,13 1 1,2-4-1,4-7 1,4 3 0,0-3 0,0-4 1,0 0 1,0 0 3,0 0 1,8 0-1,6 0 0,1 0-3,8 0 0,-9 8-2,5 3 1,0 3 0,-9 8 1,9 1 0,-11-5 0,-1 8-1,-7 0 1,0-5-2,0 1 2,0 5-2,0-9 0,-7 12 0,-1-1 0,0 1 1,-3 3 2,8 0-2,-4 0 0,3-3-1,0 3 1,4 0 3,0 1 0,0 3 4,11-8 1,0 9-1,8-17 0,6 8-3,2-6 0,-2-5-5,2-3 0,-9-4-11,-7-3 0,-11-2-83,0-2-5,-4-4 6</inkml:trace>
  <inkml:trace contextRef="#ctx0" brushRef="#br0" timeOffset="263490.3464">17248 11706 5,'-7'0'53,"-5"4"3,5-4-15,3 4-1,4-4-12,0 0 0,0 0-10,19 0 0,-1-4-8,1 4-1,14 0-3,-3 0 0,11 0-2,-8 0 0,-15 0-1,-3 0 1,-11 4-2,-4-1 0,0 1-25,-4 0 1,1-1-72,3-3-6,0 0 26</inkml:trace>
  <inkml:trace contextRef="#ctx0" brushRef="#br0" timeOffset="264153.4127">17551 11539 80,'4'-2'87,"7"-10"-3,12 1-57,-1 0-1,4 0-18,-1 11 2,5 0-7,-8 11 1,-3 15-3,-8 7 1,-11 1-2,0 10 1,0-7-1,-7 3 1,-8-6-1,4-6 1,11 3-1,0-16 1,0 3-1,26-7 1,3-11-3,4 0 1,9-8-1,-2-13 1,-3 2 2,-4-10 0,-14 6 1,-8 1 1,-11 4 0,0 10 0,-7 8 0,-5 0 0,-6 15-1,11 11 1,3 0-2,4 3 0,0-10 0,22 3 0,-7-8 1,11-2 0,4-12 0,-8 0 1,4-8-1,-8-14 0,-11-11-1,-7-8 0,0 4-12,-7-4 1,-11 20-58,-8 3-3,7 10-26,4 8-3</inkml:trace>
  <inkml:trace contextRef="#ctx0" brushRef="#br0" timeOffset="265289.5263">18489 11500 85,'3'-8'95,"1"-3"-5,7-4-57,-4 8-1,1 3-19,-4 4 1,-4 0-4,3 7 1,1 27-5,0 7 0,0 7-3,-1 7 0,0-4-2,1 5 1,0-12-2,-4-14 0,0-8-2,0-11 1,0-11-2,0 0 0,0-23 0,0 5 1,-11-12 1,-7 12 0,-16 4 0,4 14 1,-10 0 0,7 14 0,-5 8 0,16 8 0,15-1 0,7-6 1,11-4-1,18-5 0,16-11-23,-4-3 3,-8 0-82,8 0-8,-8-11 18</inkml:trace>
  <inkml:trace contextRef="#ctx0" brushRef="#br0" timeOffset="265945.5919">18770 11596 157,'0'0'108,"0"0"-8,0 0-88,0 18 1,0 0-9,-4 23 1,4 0-4,0-1 1,0-3-3,0-7 1,0-5-5,0-17 1,0-8-3,0 0 0,0-29 2,-7-13 0,-8-5 2,15-12 1,0 3 4,0 12-1,0 10 3,11 10-1,4 8-1,4 13 1,-1 3-2,1 0 1,-1 19 0,-11 9-1,-7 6 0,0 2 0,-14-3 0,-12-6 0,0-5 0,11-7 0,15-4-1,4-8 1,29-3-1,11 0 0,8 4 0,-8 4 0,-13 3 0,-13-1 1,-11 8 0,-7 9 1,-18-8-1,-8 10 0,-11 1-7,0-6 1,-1 3-40,13-1 1,14-11-59,11-11-8,3-4 44</inkml:trace>
  <inkml:trace contextRef="#ctx0" brushRef="#br0" timeOffset="266313.6286">19137 11311 113,'4'-10'101,"2"-6"-6,9-9-65,-3 6 1,-5 1-15,4 3-1,-4 8-4,-3 7 0,-4 0 0,0 25 0,0 12-1,0 15 0,0 7-2,0 15 0,-4 7-3,4 7 0,0 12-3,0-4 1,0-7-9,8-8 0,7-14-39,-8-12 0,1-26-78,-5-18-10,-3-11 38</inkml:trace>
  <inkml:trace contextRef="#ctx0" brushRef="#br0" timeOffset="266849.6823">19533 11441 166,'0'-8'115,"0"1"-8,0 3-90,0 0 0,0 4-8,0 15 1,0 18-4,0 20 0,0 9-3,0 11 0,0-6-2,0-9 1,7-9-2,-3-8 1,3-20-2,1-13 1,-1-8-3,-3 0 0,0-10-1,-4-21 0,0-5 2,-12 2 0,-13 8 1,-5 16 1,-11 10 1,8 0 1,3 22 0,16 11 0,-1 0-1,15-7 0,15 3-2,7-7 1,18-11-17,-6-3 0,-1-8-42,-7-4 2,-4-11-49,-3-3-7,-5-4 47</inkml:trace>
  <inkml:trace contextRef="#ctx0" brushRef="#br0" timeOffset="267193.7167">19778 11839 131,'7'0'101,"7"0"-6,9-18-82,2 7 1,6-12-12,-13 1 1,-3 0-1,-8 4 2,-7 7 2,-15 7 0,-3 4 5,-8 0-1,0 15-1,7 11 1,8 0-5,4 10 1,7-6-4,0-8 0,18 1-15,5-13 0,10-10-54,4 0 0,7-4-39,-6-10-6,6-5 59</inkml:trace>
  <inkml:trace contextRef="#ctx0" brushRef="#br0" timeOffset="267521.7495">20207 11736 124,'7'-4'95,"1"-3"-7,3-4-78,0 3 1,0 1-7,0-5 0,-7 5 4,0 4 1,-4 3 6,-4 0 1,-11 3-2,-7 19 0,-4 4-6,4-3 1,3 5-3,0 6 0,9-4-1,10-4 0,0-5-2,18-6 1,8-8-14,15-3 0,0-4-109,-1 0-5,1-8 2</inkml:trace>
  <inkml:trace contextRef="#ctx0" brushRef="#br0" timeOffset="273090.3063">20811 10045 83,'0'0'78,"0"0"-5,0 0-53,3 0-1,27 0-4,18 0 0,30-7-9,22 3 0,19 0-4,6-7 0,5 4-2,-15 0 2,-15 0-2,-29 3 0,-27 4-6,-19 0 2,-25 0-26,-3 4 0,-30 3-57,-4 0-3,-11 4 27</inkml:trace>
  <inkml:trace contextRef="#ctx0" brushRef="#br0" timeOffset="273930.3903">21422 10263 57,'0'0'76,"0"-4"-3,0-3-44,0-1 0,0 8-14,-4 0-1,-15 0-5,5 0 0,-8 4-5,-8 11 0,8-4-1,7 8-1,0-4-1,8 3 0,7-3 0,0 11 0,4-4-1,10-4 1,5-3-1,0 0 1,-2 3 0,-1-7 0,-9-4 3,-3 1 1,-4-1 6,-11-3 0,-19 0-2,-4-1 0,5-3-20,3 0 0,8 8-90,6-5-7,12-3 7</inkml:trace>
  <inkml:trace contextRef="#ctx0" brushRef="#br0" timeOffset="274650.4623">21089 9481 56,'0'-12'59,"0"-2"-3,-8-5-2,5 1-15,3 4-1,0 2-8,0 1 0,0 7-6,0 4-2,3 0-8,1 4 2,-4 22-9,4 11 1,-4 10-6,7 13 1,0-1-8,-3-4 1,-4-7-28,4-3 0,-1-9-83,5-17-8,0-12 24</inkml:trace>
  <inkml:trace contextRef="#ctx0" brushRef="#br0" timeOffset="274994.4967">21296 9459 127,'0'-4'94,"0"4"-6,-11 0-79,-4 0 2,-8 14-8,-2 8 0,-5 12 0,-3-8 0,0 3 2,14-3 0,11 0 4,8-4 1,0 4 0,15-15 1,11 1-4,4-6 0,7 2-3,-4-8 1,1 0-6,-5 0 0,-2 0-35,-2 0 1,-10 0-73,-7 0-9,-5-4 33</inkml:trace>
  <inkml:trace contextRef="#ctx0" brushRef="#br0" timeOffset="275347.532">21503 9580 115,'0'-3'99,"0"-1"-6,0-4-68,-7 8 0,-1 0-13,1 15-1,4 3-6,3 9-1,0 2-3,0 1 1,3-11-1,12-1 1,0 4 0,7-15 0,0-7 0,8 0 0,-8-19-2,4-17 1,-12 2-19,-14 5 0,-7 3-87,-30 4-9,-22 3 14</inkml:trace>
  <inkml:trace contextRef="#ctx0" brushRef="#br0" timeOffset="281468.1439">20170 13584 5,'0'0'49,"0"0"1,0 0-13,0 0-1,0 0-15,0-7 2,0 3-12,0-3 0,0-4-5,0 4 0,0 7-2,0 0 1,-11 0 0,-4 0 0,1 0 1,-2 0-1,1 4-3,1 3 1,-1 7-1,4-3-2,-1 7 1,9-6 1,3 11-1,0-13 0,3 5 0,9-4 1,7-7 1,-1 3 0,4-7 0,0 0 0,4-11 0,-7-4 0,-5 0 2,-6-3 0,-8-5-3,0 5 0,-15 0-35,-14 0-1,-16 14-60,-10 4-4,-9 8 36</inkml:trace>
  <inkml:trace contextRef="#ctx0" brushRef="#br0" timeOffset="283514.3485">20378 13189 68,'0'-6'74,"-4"2"-3,-4 0-53,1 4 1,3 0-10,0 0 2,4 8-2,-4 13-1,4 5-5,0 4 2,0-1-4,0 5 0,8-16 0,11 3 1,-1-12 0,-3-6 0,11-3 0,-8 0 0,9-15 0,-13-3 0,1 3 0,-8 4 0,-3 8 0,0-1 1,4 4-2,-1 0 1,11 7-1,1 4 0,3-11 0,0 4 0,4-4 0,-7 0 1,-8 0-1,0-15 1,0-11-2,-11-10 1,0-2-2,0-2 0,-18 14-18,10 3 2,-3 16-75,7 7-4,4 0 16</inkml:trace>
  <inkml:trace contextRef="#ctx0" brushRef="#br0" timeOffset="283867.3839">20896 13326 102,'0'-3'87,"0"-5"-5,-4 8-66,-3 0 0,-12 0-9,-3 11 1,11 16-5,4-6 0,7 2-2,0 2 1,7-10 0,11-8 1,1-7 0,0 0 0,-9-3-2,2-20 1,-9-6-11,-3 7 0,0-4-67,0 11-2,-3 1-14</inkml:trace>
  <inkml:trace contextRef="#ctx0" brushRef="#br0" timeOffset="284090.4062">21166 13171 126,'4'-3'88,"7"3"-3,7 0-89,-3 0 1,8 0-68,-5 0-2,-3 0-12</inkml:trace>
  <inkml:trace contextRef="#ctx0" brushRef="#br0" timeOffset="284251.4223">21244 13323 147,'0'0'91,"7"0"-5,16 0-175,2-8-5,6 1-3</inkml:trace>
  <inkml:trace contextRef="#ctx0" brushRef="#br0" timeOffset="284801.4773">21666 13057 91,'-3'0'85,"-9"0"-5,-2 0-66,-5 0 1,8 0-11,7 0 2,4 0-2,0 0 1,15-4 1,7-7 0,1-3 4,2 2-1,-2 1 3,-4-1 1,-5 3 0,-7 4 1,-3 5-5,0 0 1,-4 0-2,4 5 1,-1 13-2,-3 4 1,0 11-3,4 0 2,-4 8-2,0 7 0,0 0-4,0-8 1,-4-3-17,-3-3 1,-5-1-40,5-15 1,4 1-55,-4-9-11,3-10 43</inkml:trace>
  <inkml:trace contextRef="#ctx0" brushRef="#br0" timeOffset="285003.4975">21637 13397 135,'0'0'100,"0"-4"-5,0 4-80,14-4 0,9 4-21,14-4 1,3 4-56,5 0-2,-8 0-32,11-3-4</inkml:trace>
  <inkml:trace contextRef="#ctx0" brushRef="#br0" timeOffset="285154.5126">22007 13359 136,'0'0'115,"0"0"-10,4 0-75,-1 0-1,1 0-57,0 0-2,-4 3-82,4 2-10,-4-5 35</inkml:trace>
  <inkml:trace contextRef="#ctx0" brushRef="#br0" timeOffset="286731.6703">22174 9828 50,'-4'0'74,"0"0"-1,1 0-31,-1 0-2,4 4-8,0-1 1,0-3-9,0 3 0,4-3-15,21 0 0,5 0-28,3 0-1,4 0-87,-11 0-9,0 0 16</inkml:trace>
  <inkml:trace contextRef="#ctx0" brushRef="#br0" timeOffset="286874.6846">22270 9942 123,'0'4'104,"0"-1"-8,0-3-88,22 0 1,0 0-104,11 0-7,1 0 4</inkml:trace>
  <inkml:trace contextRef="#ctx0" brushRef="#br0" timeOffset="287402.7374">23081 9411 73,'-3'0'88,"-1"3"-4,0-3-42,4 4 0,0-4-21,0 0 2,11 0-18,0-14 2,0 2-2,8-3 0,-4 0 3,-4 1 0,-4 10 2,-3 4 1,-4 0-2,0 22 1,0 8-6,0 10 1,0 5-5,0 7 0,0-8-29,0-4 1,0-7-91,0-3-8,-4-15 22</inkml:trace>
  <inkml:trace contextRef="#ctx0" brushRef="#br0" timeOffset="287675.7647">22937 9790 110,'-7'0'102,"-1"0"-7,1 0-63,7 0 0,0 0-11,22 0-1,19-3-7,18 0 0,7-5-9,12 4 0,-8 1-26,-6 3 1,-13 0-95,-18 0-8,-17 7 17</inkml:trace>
  <inkml:trace contextRef="#ctx0" brushRef="#br0" timeOffset="288114.8086">23207 10005 82,'0'-7'90,"0"-1"-5,4-3-53,-4-5 0,0 6-14,0 3 0,-15 7-6,-3 0 0,-1 0-6,4 7-1,4 7-3,11 5 1,0 7-1,0 0 0,18 0 0,1 2 0,3-12 0,-3 6 1,-12-11 1,-3 4 1,-4 0-1,-19-4 0,-6-4-8,-9 1 1,-3-2-81,11 3-2,-11-6-31,8-3-6</inkml:trace>
  <inkml:trace contextRef="#ctx0" brushRef="#br0" timeOffset="289594.9566">22730 14182 85,'3'-14'93,"4"3"-6,8-15-49,8 3-1,-9 9-12,-3 2 2,-3 12-12,-4 0 0,-1 19-8,-3 7 0,0 8-5,0 5-2,0-5-18,0 3 0,0 1-88,0-14-8,0 3 6</inkml:trace>
  <inkml:trace contextRef="#ctx0" brushRef="#br0" timeOffset="289881.9853">22559 14452 129,'-8'0'101,"4"0"-6,4 0-69,0 0 2,31 0-5,13 0 0,19 0-13,18-4 1,12-4-14,-1 2 0,-17 2-31,-13 4-1,-20 0-78,-28 10-9,-14 6 28</inkml:trace>
  <inkml:trace contextRef="#ctx0" brushRef="#br0" timeOffset="290331.0302">22970 14644 126,'4'-8'94,"-4"1"-6,0 0-72,0 3-1,-15 4-1,-11 0 2,-8 7-4,5 15 1,7 5-5,11-5 0,11 7-4,11-3 0,19 7-4,14-4 1,-7-6-1,0-1 0,-18-4 1,-16-3 0,-3 11-1,-30-8 1,-10-3-37,-27-8-2,1 5-74,-9 2-8,-6-10 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10-01T02:45:50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19996 9832 39,'0'0'56,"0"0"1,0-4-36,0 0 1,0-3-4,0 3 1,0-4-7,0 8 1,-18-3-5,-1 3-1,7-4 4,-5 4-1,5-4 1,-7 4-1,16 0-5,-8 0 2,7 11-3,1 8 0,3-1-2,0 5 1,0-1-2,0 0 1,7-7-1,4 3 1,4-11 0,7-7 0,0 0 0,-3 0 0,3-10 0,-7-13 0,-4-3 0,-11 8 0,0-12-3,-4 12 1,-15 3-38,-6 8-1,6 7-60,-6 0-8,-2 0 43</inkml:trace>
  <inkml:trace contextRef="#ctx0" brushRef="#br0" timeOffset="2967.2967">20485 9499 107,'-7'0'89,"-8"0"-4,3 0-65,1 19 0,-3 7-10,-5 14 1,4 15-8,8 9 1,0 5-3,7-6 0,0-11-1,11-15 1,7-8 0,15-19 1,-7-10 0,4 0 0,-12-10-1,-10-12 1,-8-4-2,-4 4 1,-22 0-4,-3 11 0,3 11-20,3 0-1,1 22-72,11-4-5,8 1 18</inkml:trace>
  <inkml:trace contextRef="#ctx0" brushRef="#br0" timeOffset="3334.3334">20799 9703 108,'0'0'89,"0"-4"-4,-10 4-70,-5 0 0,-8 4-9,2 17 1,2 5-5,4 8 1,11-5-2,4 4 0,0-4-1,15-6 1,15-12-3,3-4 1,8-7-1,-1-3 0,-10-20 2,-15-6 0,-12-4-3,-3 3-1,-10 1-16,-9 10-1,-11 8-67,8 11-5,15 0 19</inkml:trace>
  <inkml:trace contextRef="#ctx0" brushRef="#br0" timeOffset="4438.4437">21240 9691 23,'7'-7'71,"9"-12"0,2 4-21,-3-3 0,0 3-22,-8 4 1,-7 3-9,0 2 1,0 2-6,-4 4 1,-7 0-7,4 10 0,-1 17-5,8 9 0,0 6-3,0 1 1,0 5-2,0-4 1,11 1-6,1-15 0,-5-1-7,1-18 1,-4-7 1,-4-4 2,0-4 5,-8-14 1,-11-8 0,-6 4 1,-6 0 2,2 11 1,-8 11-1,19 0 0,-5 21-1,16 5 0,7-7 0,14 3 1,13-7-9,21-11 2,4-4-7,4 0 1,6-15 5,-7-18-1,1 7 13,-12-11-1,-10 7 14,-12 8 1,-14 8-2,-1 6 1,1 8-13,-8 4 0,0 25-3,0 12 0,0-1-2,0 9 0,0-16-5,7-4 1,-3-11-5,-1-7 0,-3-11-1,0-21 1,0-25 3,0-12 0,0-19 4,0-1 0,4 19 7,15 4 1,3 14 3,4 11-1,3 16-3,-3 14-1,-4 0-2,-7 11 0,-15 19-1,0 3 0,0 0-1,-7 0 0,-4-7 0,4-4 0,7-11 0,25-7 0,19 0 0,-3-4 0,8 7 1,-16-3 0,-15 11 4,-14 3 0,-4 12 0,-29 10 0,-12-3-15,-7 3 0,-4-3-99,4 0-6,4-3 3</inkml:trace>
  <inkml:trace contextRef="#ctx0" brushRef="#br0" timeOffset="6590.659">17322 10783 43,'0'0'58,"0"0"0,4-3-38,-4-5-1,0 1-4,0 4 0,0-5-2,0 8 1,-8 0 1,1 0 0,-5 0-3,-6 0 0,11 4-5,-12 3 2,15 4-4,-3 0 0,0 0-1,-1 8 0,1-8-1,7 8 1,0 2-1,0-2 0,0-8 0,7-4 1,12 2 2,3-6-1,-3-3-1,10 0 1,-10-3-2,3-13 1,-11-6-1,-7-7 1,-4 6-6,-8 4 0,-21-3-28,-1 15 3,-18 7-76,-4 0-8,-4 7 24</inkml:trace>
  <inkml:trace contextRef="#ctx0" brushRef="#br0" timeOffset="8343.8343">17626 11001 88,'0'0'89,"3"0"-6,5 0-53,-4 0 1,-4 0-16,0 4 1,-15 18-12,-12-6 1,-6 9-4,4 4 0,-5-3-1,9 0 0,9-1 0,-2-9 0,15-5 0,3-4 2,3-7 1,19 0 0,1 0 0,6 0 0,-3 0-12,-8 0-1,5 0-61,-9-4-3,5 1-25,-4-1-3</inkml:trace>
  <inkml:trace contextRef="#ctx0" brushRef="#br0" timeOffset="8582.8581">17678 11034 136,'0'-7'111,"0"-4"-8,0 3-74,0 1 1,-4 7-14,4 0 0,-8 4-6,8 25 0,0 5-7,0 6 0,0 15-21,8-14 1,-1 3-76,1-7-3,-5-7-18,8-15-4</inkml:trace>
  <inkml:trace contextRef="#ctx0" brushRef="#br0" timeOffset="8911.891">17841 10983 157,'0'0'107,"0"0"-8,-8 0-85,1 15 1,-1 10-8,4 1 1,4 15-6,0-4 1,12-8-3,10-4 1,0-5-3,4-13 1,0-7-1,-11 0 1,-1-18-2,-14-9 1,0-9-15,-7-1-2,-11-4-46,-1 15-3,4 4-29,8 11-4</inkml:trace>
  <inkml:trace contextRef="#ctx0" brushRef="#br0" timeOffset="9966.9965">18329 10928 166,'0'-5'114,"0"-4"-8,0-3-91,8 8 1,-1 4-8,4 0 1,0 16-4,-3 20 0,-4 1-4,-1 7 1,8-3-3,-7 6 0,3-10-5,-3-12 1,-4-9-3,0-16 0,0 0 3,-11-4 0,-19-11 3,-3-7 1,-4 4 3,-8 7 0,8 11 1,12 0 0,6 7-1,4 11 0,15 11-1,15-6 0,11 3-3,19-8 0,3-6-8,-4-12 0,-3 0-11,-8-12 1,1-20 5,-5-3 0,-3 3 14,7-1 1,-3 3 14,-11 1 0,-5 15 6,-10 9 1,-4 5-6,0 0 0,0 0-6,0 14 1,0 9-6,0 7 0,7 3-4,1 1 0,-5-9-5,1 1 1,4-8-2,-8-18 1,0 0 1,0-7 1,-12-26-1,5-12 0,3-6 0,4-5 0,0 1 3,0 7 0,11 7 3,8 19 1,-1 7 1,1 12 1,-4 3-2,-4 3 1,-4 23-2,-7 8 0,0-1 0,-4 0 0,-10-4-2,7-9 1,3-6-2,4-3 1,11-7 0,11-4 0,15 0 1,8 3 1,-5 4 1,-7 4 2,-6 1 0,-24 6 1,-3 4-8,-30 11 1,-18 1-41,-15 10 0,-10-3-75,-13-1-10,1-3 38</inkml:trace>
  <inkml:trace contextRef="#ctx0" brushRef="#br0" timeOffset="12919.2918">20514 10569 121,'0'0'100,"0"0"-6,0 3-68,0-3 1,0 0-9,0 0-1,0 0-6,19 0 0,7 0-6,7 0 0,12-3-5,-4 0 1,3 0-6,-11 3 0,-7 0-21,-11 0-1,-8 0-82,-7 0-8,0-9 18</inkml:trace>
  <inkml:trace contextRef="#ctx0" brushRef="#br0" timeOffset="13184.3182">20674 10455 173,'-4'0'115,"4"0"-6,0 0-91,0 11 0,0-4-6,4 12 1,-4 7-8,0 3 1,0 5-10,4 3 0,3 7-49,4-11-2,4 0-64,0-11-11,-4-14 52</inkml:trace>
  <inkml:trace contextRef="#ctx0" brushRef="#br0" timeOffset="13839.3838">21037 10459 135,'0'-4'111,"0"4"-8,7-3-76,12 3 1,7 0-20,7 0 0,4 0-7,-7 7 1,-8 4-2,-11 15 0,-11 11 0,0 6 1,-8 6 0,-3-9 0,-3-7-1,3 1 1,11-16-2,0-10 0,18-8-1,12 0 0,3-19 0,7-7 1,8-4 1,-7 5 0,4-5 4,-15 9 0,-12 9 1,-11 5 0,-7 7-2,0 0 0,-14 19-1,-5 10 0,15 12-1,4-1 0,0-3 0,27-11 0,-6-8 0,10-4 0,-2-14-2,-3 0 1,0-25-4,-4-8 1,-11-8-6,-11-3 0,-7 0-27,-23 11-2,4 10-71,-8 17-8,9 6 28</inkml:trace>
  <inkml:trace contextRef="#ctx0" brushRef="#br0" timeOffset="15166.5165">22244 10459 113,'0'-7'103,"0"-5"-6,0 1-63,-4 4 0,4 3-14,0 4 0,0 0-10,0 19 1,0 10-8,0 15 1,0 0-3,0 1 0,0 3-2,0-8 1,0-3-2,0-11 0,4-14 0,-4-12 0,0 0 0,0-19 1,-14-3 0,-9-12 1,-10 16 0,3 0 0,-11 14 0,4 4 0,11 4 2,8 14 1,18 5-1,0 6 1,11-7-5,19-3 0,6-5-14,12-7 0,1-7-16,-5 0 0,4-11 9,-14-18 0,7-1 26,-16-6 0,5-5 23,-15 8 0,-8 11 2,-3 10-2,3 9-13,-3 3 0,0 6-8,0 17 1,-1 10-5,1 8 1,0 0-4,-4-8 0,0-4-2,0-3 0,0-12 2,0-14 0,0-7 2,-8-29 0,1-12 0,3-4 0,4-7 0,0 7 0,4 12 1,15-1 1,14 19-1,-4 1 1,5 16-2,-12 5 1,0 0-1,-14 23 0,-8-2 0,0 13 0,-19-4 0,8-1 0,7-3 0,4-4 0,0-8-1,11-3 1,30-11-1,3 0 1,5 0 0,-16 0 0,-11 0 0,-22 12 1,-4 2 0,-29 4 0,0 12-2,-8 0 0,4 7-32,11 0 0,4-11-82,22-1-10,0-21 30</inkml:trace>
  <inkml:trace contextRef="#ctx0" brushRef="#br0" timeOffset="15518.5517">23015 10156 170,'0'0'122,"3"0"-8,1 0-88,4 4 1,-5 3-12,1 4 0,-1 14-7,1 16 0,0 23-6,-4 9 2,0 12-4,0 0 0,0 0-2,0-4 1,0-7-25,0-12 1,0-10-104,0-16-9,11-24 18</inkml:trace>
  <inkml:trace contextRef="#ctx0" brushRef="#br0" timeOffset="15999.5998">23411 10378 209,'0'0'128,"0"0"-5,4 0-107,-4 0 0,3 21-9,1 9 0,4 11-5,6 11 1,-7-2-3,-3 3 0,0-9-4,-4-7 1,0-7-3,0-12 1,0-10 1,0-8 1,0-19 2,-8-14 0,-10-3 0,0-2 0,-12 20 1,8 10 0,-5 8 1,2 4 1,6 21-1,12 13 1,3-5-1,4 0 0,7-4-17,16-10 0,14-12-86,0-7-1,11 0-19,-7-26-4</inkml:trace>
  <inkml:trace contextRef="#ctx0" brushRef="#br0" timeOffset="16336.6335">23640 10683 93,'4'0'94,"7"0"-6,8 0-52,-1 0-1,8-3-12,-11-8 1,3 0-13,1 0 0,-11-4-8,-5 8 1,-3-8-3,0 12 1,-3 3 1,-16 0 0,4 7 2,1 11 0,2 8 0,5-1 0,7-2-10,0-8 1,19-4-35,10-11-1,8 0-72,7 0-10,-3-8 31</inkml:trace>
  <inkml:trace contextRef="#ctx0" brushRef="#br0" timeOffset="16783.6781">24066 10647 98,'4'-8'103,"0"1"-7,0 0-56,-1-4 0,-3 4-17,0 3 0,0 0-10,0 0 0,0 1-5,0 3 0,0 0-2,0 0 0,-11 15-1,-8 3 0,1 11-2,7 0 0,4 5-1,7-8 0,3-7-10,19-5 0,16-7-24,2-7 1,12 0-22,4-14-1,3-5 11,-8 1-2,-9 3 45,-21 8 0,-5-5 39,-5 6-1,3 1 6,-6 1 1,3 4-13,0 0 1,-7 0-18,0 0 1,3 0-130,-7 0-4,0 0-22</inkml:trace>
  <inkml:trace contextRef="#ctx0" brushRef="#br0" timeOffset="27353.7351">11789 12820 31,'0'0'38,"0"-3"-12,0 3 1,0-4-8,0 1-1,0 3-6,0-4-1,0 0-4,3 1 0,-3-1 0,0 0 0,0-3-1,0 3 1,0 0-1,-3 4-1,-5-3 2,1 3-1,-1 0 2,-3 0 0,-3 0-2,6 0 0,-3 0-2,3 0-1,-2 0-3,2 3 1,-7 5-1,4-1 1,7-3 1,-3 3 0,3 1 2,1-1 0,-1-4-1,4 9 0,0-9-2,0 9 1,0-5-1,0 0 0,0 0 0,0 1 0,4 2 0,-1 2 0,4-5 0,-3 1 0,4-1 0,-1-3 1,8 0 0,-4-1 2,-4-3-1,12 0 0,-4 0 0,3 0 1,-7 0-1,1-3 1,-5-5-1,1 1 0,2-4-1,-6-5 1,0 3-1,-1-6 0,-3 4-1,0-4 0,0 9-2,-3-1 0,-12 3-18,0 1 0,0 7-77,-7 0-6,-4 0 16</inkml:trace>
  <inkml:trace contextRef="#ctx0" brushRef="#br0" timeOffset="28943.8941">12033 15832 29,'-8'-7'52,"1"-4"2,-1-8-32,2-7 0,-9-3-5,0 14 0,-7-3-5,-5 3 1,-9-3-4,-1 10 2,-11-7-3,3 8-1,-7 3-3,-3 4-1,-1 0-1,1 18 0,-1 1-1,0 11 0,4 7 0,0 18 0,8 0 0,0 8 0,18 4 1,0 3 1,11 7 1,7 1 0,8-1 0,8-7 0,29 4-2,4-14 1,18-9-1,19-10 2,3-12-2,12-11 1,0-15-1,3-3 1,0-25-2,-7-15 1,-4-9-2,-11-13 0,-14-5 0,-16-10 1,-15-8 0,-21-4 0,-8 1-1,-8 7 1,-25 6-4,-18 20 1,-20 15-22,-3 10 1,-18 19-68,-16 11-7,-3 16 24</inkml:trace>
  <inkml:trace contextRef="#ctx0" brushRef="#br0" timeOffset="30336.0333">11514 16958 62,'0'0'73,"0"0"-2,0 0-48,0 0 0,0 0-11,0 0-1,0 0-2,0 0 0,0 0 2,0 0 0,0 0-1,4 0-1,3-7-6,9-5 1,-2-6-2,1-1 0,0 1 0,-4-1 1,0 13 0,-4-2 0,1 4 1,-5 4 1,1 0 4,-4 0 0,4 12 0,-4 9 1,0 9-4,0 7 1,0 4-4,0-5 0,4 8-1,0-7 0,-4 4 0,3-8 0,1 8 0,0-15 0,-1-4-1,-3-11 0,0-4-16,0 1 0,0-8-56,0 0-1,0 0-34,0-8-6,0-3 68</inkml:trace>
  <inkml:trace contextRef="#ctx0" brushRef="#br0" timeOffset="30585.0582">11507 17320 94,'-3'0'96,"3"0"-5,0 0-54,0-4 1,10-4-16,13 1 0,6 7-15,1 0 0,3 0-11,8 0 1,3 0-105,8 4-6,-11-4-4</inkml:trace>
  <inkml:trace contextRef="#ctx0" brushRef="#br0" timeOffset="34575.4572">21481 11389 65,'0'-4'79,"0"-7"-3,0 0-44,0 7-1,0-3-13,4 7 0,-4-4-10,3 4 0,-3 0-3,0 0 1,0 0 0,0 0 0,0 0-3,0 0 1,0 0-4,0 0 0,0 0 0,0 0 1,0 0 1,0 0-1,0 0 1,0 0 0,0 0 1,0 0 0,0 0-2,0 0 2,0 0-5,0 0 2,0 0-1,0 0 1,0-3 0,0 3 1,0 0-1,0 0 2,0 0-2,0 0 0,0 0 0,0 0 0,0 0 0,0 0 1,0 0 0,0 0 1,4 0 0,0 0 1,-4 0 0,0 0 0,0 0-1,0 0 1,0 0-2,0 0 1,0 0 0,0 0 0,0 0 1,0 0 0,0 7 1,0 0 0,0 5 2,0 9 0,0 1 1,3 8 0,1 3-2,4 1 1,-5-2-4,1 6 1,0-2-2,0 1 1,0-11-1,-1 0 0,1-7-11,-1-4 0,-3-4-56,0-8-2,0-3-48,-3 0-11,-1 0 64</inkml:trace>
  <inkml:trace contextRef="#ctx0" brushRef="#br0" timeOffset="36175.6172">21988 11525 52,'0'0'68,"8"0"-3,3 0-37,0 0 0,-7 0-6,-4 0-1,0 0-9,0 0-1,0 0-5,0-2 2,-15-2-2,-4-1 0,1 5 0,-5 0 1,13 0-2,-9 0 1,4 9-4,-3-3 1,11 8-2,-1 1 1,4 4-2,4-8 1,0 0 1,4 4 0,11-12-1,7 5 1,1-1-2,-6 9 1,10-2-1,-5 1 1,-4-1-1,-10 9 1,-8-1 0,0-4 0,0 1 1,-11-5 2,-12 1 1,5-7 0,-12-5-1,8-3 0,-11 0-17,14 0 0,-3-3-92,0-5-8,11-7 9</inkml:trace>
  <inkml:trace contextRef="#ctx0" brushRef="#br0" timeOffset="37752.7748">22596 11684 121,'0'0'106,"0"0"-7,0 0-69,0 0 3,0 0-17,11 0 1,15 0-11,0-4 0,14 1-28,-2 3 0,-9 0-91,1 0-8,-15 0 17</inkml:trace>
  <inkml:trace contextRef="#ctx0" brushRef="#br0" timeOffset="37911.7907">22622 11783 169,'0'0'110,"15"0"-8,11 0-110,18 0 0,4 0-95,0-6-9,8 2 11</inkml:trace>
  <inkml:trace contextRef="#ctx0" brushRef="#br0" timeOffset="38423.842">23733 11555 114,'3'0'101,"-3"-8"-5,0 0-68,0 1 1,-6-2-18,-21 0 2,-2 9-6,-9 0 1,-2 0-4,14 9 1,-8 7-4,20 7 0,14 3 0,0 3 0,11 2 0,15-2 0,-4-4-1,-4 1 1,5-3 0,-9-1 1,-14-4 0,-3 1 1,-31-12-1,5 4 1,-11-8-7,13-3 0,-6 0-109,11 0-6,0 0-4</inkml:trace>
  <inkml:trace contextRef="#ctx0" brushRef="#br0" timeOffset="39919.9915">21603 11754 49,'0'0'59,"0"0"-1,-7 0-38,-8 0-1,-11 0 5,4-3 0,-4-5-4,0-3 2,11-7-12,4-9 0,11 2-1,26-12 0,23 4 1,17 7 1,1 3-4,10 12 1,-10 11-4,0 0 0,-19 19-2,-11 15 2,-18 10-2,-19 4 0,-4 3 0,-30-14 1,-3-11 0,-3-11 1,7-15-2,21-8 0,12-29-3,33 1 1,23-9 2,25 8 0,23 4 2,3 8 0,-3 17-3,-8 8 1,-25 33-2,-23 7 0,-22 12-1,-19 0 1,-7 4-1,-11-12 1,-7-10 0,-1-17 0,1-6-2,11-7 1,7-4-1,7-12 1,26-8 1,19-11 0,8 5 0,-5 12 1,-3 7 0,-11 7 1,-20 7-1,-5 15 1,-9 4-2,-7 3 1,0-7-1,-4 1 0,-7-8-1,3-4 0,5-4-1,-1-7 1,4-7 0,0-16 0,0 1 0,7-4 1,9 1-7,-5 6 0,0 8-100,-11 11-5,0 0-2</inkml:trace>
  <inkml:trace contextRef="#ctx0" brushRef="#br0" timeOffset="40800.0796">23255 11392 101,'0'-3'92,"0"-5"-5,0-2-63,0 6 0,0 0-8,0 4 0,-4 11 1,-10 23 1,-5 17-5,-3 15 0,4 8-8,10 7 0,8 8-4,0-4 0,22-12-15,16-10 0,17-11-99,8-15-6,7-22 7</inkml:trace>
  <inkml:trace contextRef="#ctx0" brushRef="#br0" timeOffset="41112.1108">24148 11500 144,'0'-4'108,"0"4"-9,0 0-71,0 0 1,0 27-7,11 12 1,8 20-13,-5 19 1,1 6-22,-15 17 0,-22-5-111,-34 7-7,-33-11 3</inkml:trace>
  <inkml:trace contextRef="#ctx0" brushRef="#br0" timeOffset="43177.3173">5148 13758 117,'0'-4'89,"0"1"-3,15-1-74,14 0 1,19-3-4,12-1-1,7-7-5,-1 8 0,4 0-4,-10 3 1,-16 4-20,-11 0 2,-10 0-74,-20 0-7,-6 0 18</inkml:trace>
  <inkml:trace contextRef="#ctx0" brushRef="#br0" timeOffset="43361.3356">5200 13898 107,'0'4'99,"0"0"-5,3-4-63,27 0-1,10-4-18,27-11 1,4-4-59,-1 9 2,4 3-64,-14 7-6,-9 0 51</inkml:trace>
  <inkml:trace contextRef="#ctx0" brushRef="#br0" timeOffset="52928.2922">8892 7591 18,'0'0'11,"0"0"1,-7 0-2,-5 0 1,12 0 2,-7 0 0,4 4 6,3-4 0,0 0-1,3 0 1,16 0-8,3 0 1,4 0-9,7 0 2,1 0-65,-1 0-1,-7 0-1</inkml:trace>
  <inkml:trace contextRef="#ctx0" brushRef="#br0" timeOffset="68160.8154">10952 8905 8,'0'-4'28,"0"0"-10,3 1 1,1-1-1,-1 4 2,-3-4-3,0 1 1,0-1-10,0 1 1,0-1-6,0 4 2,0 0-2,-7 0 2,4 0-2,-5-4 2,1 4-3,-1 0 2,-7 0-3,1 0 1,-5 4 0,0 0 2,1-4-1,3 3 2,-3 4-2,7 1 0,0 3 2,-1 0 1,1-7-1,-3 7 1,2 4-3,9-4 1,-9 3-2,9-6 2,3 10-3,0-7 1,0 4-1,0 3 0,0-6 0,0-1 0,0 0 0,0 0 2,0 3-2,3-6 0,5-4-1,-1 0 1,1 2 0,-1 2 0,8-4-1,-8-1 1,1 1-1,-1 0 1,1 0 1,-4 3 0,6-7 0,9 0 1,0 0-2,-5 0 0,1 0-1,-4 0 1,1 0 0,-5-7 0,0 7 0,4-8 1,-3-3-2,-1-1 1,4 2-1,-4 0 0,1-6 2,7 5 1,-4 4 2,0-1 1,-4 1 0,-3-8 1,-4 1-2,0-1 0,0-8-4,0 9 1,-11-1-15,-7 0 1,-16-3-78,-10 14-6,-19-7 11</inkml:trace>
  <inkml:trace contextRef="#ctx0" brushRef="#br0" timeOffset="74842.4834">9681 9045 0,'0'0'26,"0"0"2,0 0-30,0 0 1,4 0-26,0 0 3</inkml:trace>
  <inkml:trace contextRef="#ctx0" brushRef="#br0" timeOffset="75442.5434">10159 9020 4,'0'0'38,"-3"0"0,-1 0-29,0 0 2,4 0-17,0 0 1,0 3-33,0 5 1</inkml:trace>
  <inkml:trace contextRef="#ctx0" brushRef="#br0" timeOffset="75961.5954">10514 9045 5,'0'0'28,"0"0"2,0 0-29,0 0 0,0 0-10,0 0-1,0 0-19</inkml:trace>
  <inkml:trace contextRef="#ctx0" brushRef="#br0" timeOffset="76706.6699">10873 9016 22,'0'0'34,"0"-4"-13,0 0 2,0 4-13,0 0 0,0 0-8,0 0 0,0 0 0,0 0-1,0 0 0,0 0 0,0 0-16,0 0-2,-3 0-28,-1 0 0</inkml:trace>
  <inkml:trace contextRef="#ctx0" brushRef="#br0" timeOffset="79456.9448">10740 8300 42,'0'-4'58,"0"-3"0,0 3-42,0-1 2,0 5-12,-3 0 1,-9 5-1,1 10-1,4 11 1,-4-8 1,7 11-5,1-2 1,3 5-2,0-6 0,7-7 1,4-8 0,4-6 0,0-5 1,-8 0-1,4-12 1,-4-7-2,1 1 0,-5 0-1,1-1 1,4 12-2,-4 3 1,3 4-1,1 0 1,2 4 0,5 18 0,0 0 0,0 4 0,-1-8 1,2-7 1,-5-8 3,3-3 2,-3-14 0,1-16 1,-5 1-4,-3 0 0,-4-5-3,0 5 1,0-5-2,-8 9 0,-3 9-19,0 7 2,7 4-66,1 5-3,3 7 17</inkml:trace>
  <inkml:trace contextRef="#ctx0" brushRef="#br0" timeOffset="79674.9666">11104 8311 107,'0'0'82,"7"0"-3,0 0-77,4 0 1,4 0-55,0 4-2,-8 7-28,-3 4 2</inkml:trace>
  <inkml:trace contextRef="#ctx0" brushRef="#br0" timeOffset="79816.9809">11122 8426 65,'0'0'84,"0"0"-3,0 0-56,3 0 1,12 0-74,4 0 0,-5-4-39,5-7 2</inkml:trace>
  <inkml:trace contextRef="#ctx0" brushRef="#br0" timeOffset="80210.0202">11377 8237 91,'0'-4'89,"0"-3"-4,-3 3-63,-5 0 1,-6 4-15,6 0 2,1 0-7,3 23 0,0 3-2,4 7 0,0 0 0,0-4 0,15-3 0,3-11 1,-3 0 0,-3-7 1,3-8-1,-1-4 1,-7-18-1,-3-5 1,-4-5-2,0-2 0,0 5-11,-11 10 0,-7 4-48,7 8-3,7 7-32,4 0-3</inkml:trace>
  <inkml:trace contextRef="#ctx0" brushRef="#br0" timeOffset="80401.0393">11562 8333 159,'0'0'106,"0"0"-8,0 0-91,0 4 0,0 0-22,4 3 2,-4 7-86,4-3-9,0 0 11</inkml:trace>
  <inkml:trace contextRef="#ctx0" brushRef="#br0" timeOffset="80753.0745">11714 8222 100,'0'0'94,"0"-4"-6,0 1-68,0 3 0,0 0-14,0 0 1,0 18 0,8 2 0,-5 5 0,5 0 0,7 5 1,7-15 0,-3 7-2,-4-8 0,3 2-2,-11 2 0,-3 0-4,-4-3 1,-8 0-20,-13-4 1,-6-7-66,-2-1-6,3-3-9</inkml:trace>
  <inkml:trace contextRef="#ctx0" brushRef="#br0" timeOffset="80938.0929">11733 8174 131,'0'-3'102,"4"-1"-7,18 0-81,4-3 1,7 7-60,1-5-1,3 2-56,-1-3-6,-13-3 55</inkml:trace>
  <inkml:trace contextRef="#ctx0" brushRef="#br0" timeOffset="82625.2617">8970 9001 12,'0'0'27,"0"0"-11,0 0-1,0 0 4,0 0 1,0 0-3,-4 0-1,1 0-9,-1 0 1,1 0 4,-1 0-1,0 0 3,4 0-1,0 0-1,0 0-2,0 0 3,0 0 0,4 0-2,14 0 1,8 0-9,7 0 1,-3 0-60,3 0-2,8 0-29,-11 0 3</inkml:trace>
  <inkml:trace contextRef="#ctx0" brushRef="#br0" timeOffset="90643.0634">11733 8989 7,'0'0'47,"0"0"-1,0 0-15,0 0 1,0 0-14,0 0 1,0 0-13,0 0 1,0 0-1,0 8-1,0-4 0,0 0-1,0-4-23,0 0 1,0 0-52,0 0-4,0 0 22</inkml:trace>
  <inkml:trace contextRef="#ctx0" brushRef="#br0" timeOffset="92331.2321">12618 9008 23,'0'0'31,"0"0"-26,0 0 3,0 0-39,4 0 1</inkml:trace>
  <inkml:trace contextRef="#ctx0" brushRef="#br0" timeOffset="92907.2898">13037 9008 31,'-4'0'60,"0"-3"3,0-13-33,-3 9 0,3 4-13,4 3 1,0 0-9,0-4 1,4 4-7,7 0 0,-7 0-54,4 0-2,-1 0-30,0 0 0</inkml:trace>
  <inkml:trace contextRef="#ctx0" brushRef="#br0" timeOffset="93571.3562">13344 8997 24,'-7'0'63,"7"0"0,0 0-20,0 0-2,0 0-22,15 0 0,-5 0-17,2 0 1,-5 0-21,-3 0 2,0 0-64,-4 0-3,0 0 17</inkml:trace>
  <inkml:trace contextRef="#ctx0" brushRef="#br0" timeOffset="94643.4633">13703 8957 18,'0'0'44,"0"-4"1,0 4-34,0 0 2,0 0-8,0 0 0,0 0 6,0 0 2,0 0 1,0-3 0,0 3-9,-3-4 1,-1 0-3,0 0 1,1 4-3,-1-7 0,0 7 0,-3 0 1,-1-4 2,-3 4 0,4 0 0,0 0-1,-1 0-1,-3 15 0,-4-4 1,4 0-1,0 0-1,7-4 0,4 0-1,-4 1 0,4 0 2,0-5 0,0 5 2,0-4-1,4-4-1,7 0 1,-3 0-1,2 0 1,5 0-1,-7-8 0,-4-3 0,0-8 0,-4 12-2,0 0 0,0-1-36,-4 5 1,-4 3-45,1 0-3</inkml:trace>
  <inkml:trace contextRef="#ctx0" brushRef="#br0" timeOffset="96881.6872">13700 10843 35,'0'0'47,"0"0"1,0 0-41,0 0 0,3 0 3,1 0 0,-4-8 7,0 5 0,0-1 4,0 4-4,0 0-3,0-4 0,0 4-8,-4-7 1,-3-1-4,3-3 0,-3 7-1,-1 4 1,5-3-1,-5 3 1,-3-4 0,4 4 0,0 0-1,3 0 1,-4 0-2,1 0 1,-5 4-1,5 3 0,0 4-1,0-3 1,-1-1-1,1 4 0,-5 4 1,9 3 1,3-3 0,0-7 1,0-1-2,0-3 1,0 3-1,0 1 0,0 7 0,0-9 0,0 6 0,0-5 0,3 4 1,5-3 0,-4-1 0,-1 4 0,1-4 0,0-3 0,3-1 0,1 1 0,-1-4 0,8 4 0,-4-4 0,-3 7 0,-1-7-1,0 0 1,0 0-1,-3 0 1,4 0-1,-1 0 1,1 0-1,-1 0 1,0-11 0,-3 7 2,3 1-1,-3-1 0,-4-3 0,4 0 0,-1-1 1,1-3-1,-4 4 0,0-4 1,0 2-2,0 0 1,0-6-3,0 0 1,0 7-3,0-7 1,-7 4-18,-8 0 0,-11 4-71,-14 4-7,-9 3-1</inkml:trace>
  <inkml:trace contextRef="#ctx0" brushRef="#br0" timeOffset="98929.8919">13670 10370 129,'-4'0'95,"0"0"-6,-6 0-76,2 0-1,5 8-7,-5 10 1,4 8-5,0 7 1,1-7-1,3 7 0,0-7-1,3-8 1,13-7-1,-2-11 1,8 0 0,-3-3 1,-5-16-1,-6 1 1,3-1-2,1 8 0,-9 8-1,1 3 0,3 0 0,0 0 1,8 11-1,8 0 1,-1 0-1,4-3 1,-4-5 0,0-3 1,0 0 0,-11-11 1,1-8 0,-12-7 0,0 5-2,0-13 1,-15 8-7,3 4 1,2 8-43,-1 10-2,11 4-48,0 0-5,0 7 50</inkml:trace>
  <inkml:trace contextRef="#ctx0" brushRef="#br0" timeOffset="99114.9104">14014 10466 111,'8'0'102,"3"0"-7,4 0-71,11 0-1,-8-3-59,8-1 1,-11 4-65,-11 0-8,-4 0 44</inkml:trace>
  <inkml:trace contextRef="#ctx0" brushRef="#br0" timeOffset="99281.9271">14103 10540 169,'4'0'102,"7"0"-7,4 0-135,-4-3-1,11-1-60,8-4-8,-4 1 46</inkml:trace>
  <inkml:trace contextRef="#ctx0" brushRef="#br0" timeOffset="99650.9641">14359 10326 152,'0'0'104,"0"0"-8,0 0-87,0 0 2,0 15-7,0 11 0,0 3-3,7 0 1,8 1-1,0-8 0,-1 0 0,5 1 1,0-5-1,-1-4 1,-10 4 1,-5 2 0,-3-5 0,-7 3 0,-12-15-12,-3-3 1,-4 0-47,0 0-1,4-14-46,8-8-7,-1-12 51</inkml:trace>
  <inkml:trace contextRef="#ctx0" brushRef="#br0" timeOffset="99809.98">14322 10297 111,'0'-4'105,"4"-7"-6,11-1-66,3 5 2,16-8-31,2 11 1,1 4-69,-3 0-1,-5 8-43,-14 10-6,-8 5 73</inkml:trace>
  <inkml:trace contextRef="#ctx0" brushRef="#br0" timeOffset="100139.0128">14689 10614 141,'4'0'115,"3"0"-9,3 4-75,2 3-1,-8-4-21,-4 16 0,-8 3-69,-21 4 0,-12 15-60,-11-8-11,-18-4 71</inkml:trace>
  <inkml:trace contextRef="#ctx0" brushRef="#br0" timeOffset="101307.1297">8966 10865 138,'0'0'101,"0"0"-8,0 0-80,0 0 1,0 0-11,0 0 1,0 0-83,0 3-5,-10 5-24</inkml:trace>
  <inkml:trace contextRef="#ctx0" brushRef="#br0" timeOffset="106578.6568">12185 9650 6,'0'-3'45,"0"3"1,0-4-19,0-3 0,0 3-13,-8 4 1,1 0-6,-1 0 0,-2 0-2,2 0 0,-3 0-4,0 0 2,3 0-4,4-3 0,4-12-1,0-11 0,4-11 0,23-15 0,2-7 1,26-7 1,12-12 3,22-14 0,22-14 0,19-17-1,25-17-3,23-15 1,26-14 1,22-5 0,30-15 0,13 9 0,17-15-2,14 13 2,11-2-3,11 10 1,8 11-1,0 10 1,3 8 3,-4 12 1,-3 19 2,-10 10 0,-20 19-3,-23 15 1,-24 11-3,-27 12 0,-37 9-2,-33 4 1,-33 9-5,-30 11 1,-34-1-45,-18 7 1,-15 5-38,-15 3-3</inkml:trace>
  <inkml:trace contextRef="#ctx0" brushRef="#br0" timeOffset="107434.7424">19470 5303 18,'0'-7'59,"0"-1"1,0 1-18,4-4 0,3 3-19,-3-2 1,-4 6-17,0 4 1,0 0-7,0 0 1,0 0-1,0 4 0,0 6 0,0-2 2,0-1-3,-11-3 3,3 0-2,1 3 0,-5-3 0,-9 7 0,2 0 2,4 0 1,-7-4 2,11 0 1,7-3 4,4-4-1,0 0-1,26 0 0,0 0-6,14-11 1,2 0-4,-2 0 1,-3 0-1,-7 0 2,-8 7-8,-11 1 1,-7 3-22,-4 0-1,0 0-68,0 0-4,0 3 20</inkml:trace>
  <inkml:trace contextRef="#ctx0" brushRef="#br0" timeOffset="107802.7792">20133 5004 100,'0'-3'90,"0"-9"-5,4 9-70,-4-1 1,0 4-14,0 4 1,-15 18-1,0 15 1,-18-4-2,-1 14 1,1-2 0,-4-1-1,11-6-1,8-5 1,-1-4-1,15-9 1,4-11 0,15 0 0,11-9 0,8 0 0,10-12-19,-3-3 0,-5 1-72,-2-1-6,-8 0 16</inkml:trace>
  <inkml:trace contextRef="#ctx0" brushRef="#br0" timeOffset="108066.8056">20133 5019 121,'0'-4'102,"0"-3"-6,0 3-71,0 1 0,0 3-15,-3 0 2,-1 11-6,-4 25 0,4 5-4,4 11 1,0 3-9,0 4 1,0 4-61,4-8-1,4-7-42,3-3-5,-1-21 73</inkml:trace>
  <inkml:trace contextRef="#ctx0" brushRef="#br0" timeOffset="108411.8401">20451 5012 124,'0'-8'100,"0"0"-7,-7-6-76,-4 10-1,0 4-13,-4 8 1,0 25-2,12 11 0,-5 8-1,8 0 2,0-5-3,8 1 1,6-18 2,9-8 0,2-14 0,2-8 0,-2-30-3,-6-10 1,-11-9-4,-8-2 0,-8-4-16,-18 17 2,-4 2-81,4 21-7,-7 15 12</inkml:trace>
  <inkml:trace contextRef="#ctx0" brushRef="#br0" timeOffset="109250.924">21147 4930 63,'0'-7'83,"0"-4"-5,0-11-38,0-1-1,0 9-17,0 3-1,0 7-11,0 4 0,0 8-2,0 13 1,0 20-5,0 4 1,0 6-4,4 1 1,4-11-3,-1 3 0,-7-15-2,0-14 0,0-12-1,0-3 0,0-10 1,0-16 0,-19-5 1,-10-4 1,0 12 2,-20 5 0,5 6 0,-5 12 1,13 0-2,6 30 1,12-7 0,10 12 0,8-4 0,15-5 1,14-8 0,16 0-1,3-6-4,4-9 1,0-3-19,-11 0 2,0-15-80,-5-7-8,-13 0 15</inkml:trace>
  <inkml:trace contextRef="#ctx0" brushRef="#br0" timeOffset="109905.9895">21426 4916 116,'0'-8'104,"4"1"-7,-4-4-71,3 0 1,1 7-19,-4 4 1,3 4-5,-3 18 0,0 4-3,4 10 1,-4 5-2,0 0 0,0-12-3,0 4 0,0-15-1,0-10 0,-4-8 0,-3-26 2,4-18 0,-1-11 1,4-4 0,0 3 0,0 5 1,4 3 1,6 15 1,5 10 1,8 13-1,-5 10 1,0 0-2,1 21 0,-8 9 0,-4 7 0,-3-4-1,-4 3 0,4-9-1,3-9 1,1 1 0,3-8 0,7-4 0,-3-3 0,14 0 0,-2-1 0,10 1 0,-15 3 1,-8 5 1,-14-5 0,0 8 1,-25 7 0,-12-4-2,-4 8 0,0 3-32,12-6 0,6-1-75,9-11-9,14-7 30</inkml:trace>
  <inkml:trace contextRef="#ctx0" brushRef="#br0" timeOffset="110234.0223">21978 4450 138,'0'-11'111,"-4"-3"-10,-4-5-78,-3 8 0,3 3-12,8 8 1,0 16-3,12 24 1,-1 23-6,0 18 0,-11 22-2,0 5 1,0 10-11,0-11 0,0-9-48,0-12 0,7-16-57,12-22-9,-4-30 52</inkml:trace>
  <inkml:trace contextRef="#ctx0" brushRef="#br0" timeOffset="110730.0719">22507 4565 141,'0'-4'109,"0"-7"-8,0 4-83,-4 3 1,0 4-16,4 4 1,0 26-1,0 18 0,0 14-1,8 4 0,-1 1-3,-3-4 1,-4-12-3,0-10 0,0-11 0,0-23 0,0-7 0,0-4 1,0-18 1,0-7 0,-11-1 1,-18 8 0,-5 6 1,1 6 1,-4 10 0,3 0 0,5 18-1,21 5 0,8 6 0,19 1 0,22-1-14,-1-6-1,-3-2-34,8-13-2,-8-5-45,-12-3-7,-6-3 39</inkml:trace>
  <inkml:trace contextRef="#ctx0" brushRef="#br0" timeOffset="111043.1032">22770 4897 115,'11'-4'88,"4"-10"-5,0-2-66,4-1 1,-5 5-2,-14-6 0,0 10-6,-18 8 1,-9 0-5,6 11 1,-13 16-4,20-10 0,2 17-1,12-8 0,0-4-14,19-4-1,22-3-52,-4-11-1,18-4-33,-3 0-5</inkml:trace>
  <inkml:trace contextRef="#ctx0" brushRef="#br0" timeOffset="111890.1879">23240 4808 143,'0'-3'107,"-3"-1"-8,-12-3-80,0 3 1,-4 1-14,1 3 1,-4 0-6,4 11 1,3 7-2,-1 12 1,9-9-3,7 16 1,0-11-16,4 4 0,26-12-27,3-7-1,4-11-14,7 0-3,4-3 31,-3-16-2,-4-10 56,0 3 0,-8-1 24,-18 5-1,-8 5-8,-7 2 0,-4 3-17,-11 9 0,-10 3-14,6 0 1,-3 22-5,15 3-1,3 2-1,4-5 0,0-7 0,4-4 1,10-4 0,1-7 0,4 0-1,3-7 2,-7-4-2,3 0 0,0-1-1,-6 1 1,-8 8-2,-1 3 0,1 0-1,4 0 0,-5 3 1,8 12 1,8 0-1,-1-4 1,4 4-6,15-8 1,1-7-1,2 0 1,-7-29 5,1-1 1,-12-14 0,-7-1 1,-1-2 5,-10-5-1,-4 15 1,0 8 2,0 3-7,0 18 0,0 8-2,0 0 0,-4 26 0,4-8 0,-3 8-18,3-3 1,0-12-86,0-4-7,0 4 10</inkml:trace>
  <inkml:trace contextRef="#ctx0" brushRef="#br0" timeOffset="112794.2783">23930 4783 152,'-12'-4'107,"1"-3"-7,-11 7-86,-4 0 1,0 0-11,0 18 0,7 8-3,5 4 0,10-4-1,4-1 0,0-10-1,0-8 0,8-7-1,6-3 1,9-20-1,6-17 1,-3-5 0,3-7 1,-2-6 0,-5-1 1,-7-1 2,-8 16 0,-7 11 0,0 11 1,0 15-1,-4 7 1,-7 15-1,4 25 1,3 5-3,4 17 1,0-7-2,4-3 1,14-11-3,8-8 0,-7-3-4,10-13 0,9-8 0,-5-9 0,-4 0 4,-3-23 1,-4-7 3,-3 1 0,-11 0 3,-1 3 0,-7 4-1,0 11 0,0 3-3,-7 8 0,3 0 0,0 15 0,-4 14-1,8-3 1,0 4-1,12-5 0,10 2-2,11-10 1,4-8-3,0-6 1,-7-3 1,-4 0 0,-7 0 2,-1 0 1,4-3 0,1-6 0,2-1-2,-6 3 1,-5 3-9,1 0 0,-11 0-96,0 4-7,-4 0 1</inkml:trace>
  <inkml:trace contextRef="#ctx0" brushRef="#br0" timeOffset="123138.3126">21551 6092 44,'0'-4'64,"4"-3"-2,-4-2-36,0 0 1,0 6-4,0 3 0,0 0-2,0 0 0,0 3-8,0 15 0,0 8-10,0 8 1,0 10-3,0 8 0,11 0-5,1 14 0,-5-3-89,7 3-5,-10-7-1</inkml:trace>
  <inkml:trace contextRef="#ctx0" brushRef="#br0" timeOffset="123547.3535">21078 6743 122,'0'0'89,"7"0"-4,15 0-76,18 0 1,12-4-1,23-4 0,21 1-2,15-1 0,11 5-4,-3 3 0,-8 0-11,-14 0 0,-20 0-26,-33 0 0,-21 3-56,-19 12-6,-4 0 29</inkml:trace>
  <inkml:trace contextRef="#ctx0" brushRef="#br0" timeOffset="124099.4087">21566 7045 52,'0'0'78,"-7"0"-3,-8 0-38,-3 0 0,-9 0-19,2 0 0,-5 11-10,8 11 0,7-3-5,4 3 0,11 0-2,0 8 0,18-12 0,-2 8 0,-2-1 1,-3-6 0,0 0 5,-11-1 1,0-3 4,-22 7 1,-8-7-7,-3-4 0,3 3-10,1 1 1,14-11-42,11-4 2,4 0-62,8-15-7,14-11 44</inkml:trace>
  <inkml:trace contextRef="#ctx0" brushRef="#br0" timeOffset="124427.4414">21737 6923 155,'3'0'101,"4"-4"-6,5 4-89,3 0 0,7 8-4,-15 2 2,4 6-3,-7 6 1,0 0-1,-4 8 1,0-9-2,0 1 1,0-10 0,4-9 1,14-3-1,12 0 2,7-7-38,11-19 2,11 4-70,-7-11-9,0 11 36</inkml:trace>
  <inkml:trace contextRef="#ctx0" brushRef="#br0" timeOffset="126386.6374">21711 6137 57,'0'0'72,"0"-7"-3,0 3-43,3-3 0,9 3-10,-1 0 0,-4-3-8,-4 3 2,1 0-5,-4 4 1,0 0 1,0 0 1,-4 8-3,-10 7 0,-8 3-3,-11 11 0,6 2-2,-13 2 1,14 0-1,-4-7 0,19 3 2,11-11 1,0 1 3,22-12 0,8 1 1,4-4-1,-1-1-4,7 1 1,-10 3-3,-4 4 1,-7-4-5,2 1 0,-6-8-84,1 4-5,-2-4-14</inkml:trace>
  <inkml:trace contextRef="#ctx0" brushRef="#br0" timeOffset="126756.6744">21985 6300 126,'0'0'94,"0"0"-6,0 0-75,-4 0-1,-3 0-6,-1 8 0,1 10-3,3 11 0,-4-7-2,8 7 1,0-3 0,12 0 0,7-8 1,-1-14 1,8-4-1,-4-4 1,4-14-1,0-11 1,-19 3-15,-7-11 0,0 7-89,-15 6-8,-29 1 8</inkml:trace>
  <inkml:trace contextRef="#ctx0" brushRef="#br0" timeOffset="146869.6855">16448 12795 37,'0'-4'39,"0"-7"-17,0 7 2,3-3-15,-3 3 2,4 4-6,-4 0 0,0 0 2,0-3 1,0-2 3,0 1 0,-4 1 1,-3 3 0,0 0-3,-1 0 0,-3 0-5,0 0 1,0 0-4,0 0 1,3 0-1,-3 0 1,0 0 1,4 0-1,0 12 0,3-5 0,-4 4-1,5 4 0,-1-8-1,0 1 1,4 10-1,-4-3 1,4 0 0,0-5 1,0 2 2,0-1 1,8-4 4,-1 0 0,5-3-1,-2 0-1,9-4-4,-4 0 0,0 0 1,3 0 0,-7-4 4,1-3-1,-2-9-1,5 3 0,-4-10-3,-7 5 0,0-4-2,0 3 0,-4 1-6,0 2 0,0 9-88,-12 7-8,-17 0 1</inkml:trace>
  <inkml:trace contextRef="#ctx0" brushRef="#br0" timeOffset="148484.847">14422 15670 78,'0'0'81,"0"0"-4,0 0-60,0 0-1,0 0-14,7 0 0,5 0-26,2 0-2,-3 0-54,4 0-4,-3 0 29</inkml:trace>
  <inkml:trace contextRef="#ctx0" brushRef="#br0" timeOffset="148956.8941">15314 15710 108,'0'0'84,"0"0"-4,0 0-73,0 0 0,0 0-21,0-3 0,4 3-67,4 0-6,3 0 16</inkml:trace>
  <inkml:trace contextRef="#ctx0" brushRef="#br0" timeOffset="149404.9389">15770 15699 94,'0'0'84,"0"0"-5,0 0-67,0 0 1,0 0-18,0 0 0,0 0-55,0 0-3,0 4-17</inkml:trace>
  <inkml:trace contextRef="#ctx0" brushRef="#br0" timeOffset="149844.9829">16129 15703 73,'0'0'70,"0"0"-2,0 0-58,0 0 0,0 0-11,4-4 1,0 4-32,3 0 1,-3 0-39,-1 0 2</inkml:trace>
  <inkml:trace contextRef="#ctx0" brushRef="#br0" timeOffset="150172.0157">16477 15710 25,'0'0'39,"0"0"1,0 0 0,4 0-15,-4 0-1,0 4-43,0-4 1,0 4-47,0-4 3</inkml:trace>
  <inkml:trace contextRef="#ctx0" brushRef="#br0" timeOffset="151956.1941">16385 12463 65,'0'-12'78,"-4"9"-2,4-5-54,0 5 0,-4 3-16,4 0 0,-3 0-2,3 14-1,-4 16-2,4 2 0,0-1 0,0-1 0,0-9-1,4-6 1,3-7-2,5-1 0,-5-7 0,11 0 0,-7-3 1,4-9 0,-4 1 0,4 0 1,-8 0-1,-3 8 0,8-5-1,-2 4 1,1 4 0,12 0 0,-5 0 0,-3 15 1,11-4-1,-8 0 1,-3-7 0,7-4 0,-11 0 0,-7-11 1,0-15 0,-4 0-1,0-1 1,-11-5-1,3 2-7,1 16 1,4-1-52,3 8-2,0 7-25,0 0 2</inkml:trace>
  <inkml:trace contextRef="#ctx0" brushRef="#br0" timeOffset="152173.2158">16751 12522 110,'0'0'90,"4"0"-6,3 0-73,8 0 0,11 0-38,-7 7 0,-4-3-61,7-4-5,-7 3 32</inkml:trace>
  <inkml:trace contextRef="#ctx0" brushRef="#br0" timeOffset="152332.2317">16837 12636 77,'0'0'87,"0"4"-4,7-4-59,11 0 0,-6 0-39,3 0 0,3 0-70,1 0-5,3-8 19</inkml:trace>
  <inkml:trace contextRef="#ctx0" brushRef="#br0" timeOffset="152693.2678">17099 12422 106,'-3'0'87,"-4"0"-5,-1 0-69,-3 0 1,3 4-9,8 14 0,0 4-1,16 1 1,9 1-3,-2-1 1,2 0-2,-10 2 1,-3-6 0,-9-4 1,-3 3-1,0-7 1,-7 1-8,-8-9 0,-7 0-29,-1-3-1,2 0-32,-2-6-3,8-9 5,4-11 7</inkml:trace>
  <inkml:trace contextRef="#ctx0" brushRef="#br0" timeOffset="153084.3069">17062 12437 37,'8'-11'69,"7"0"-2,3-4-28,1 7 0,10 1-16,1 0 2,-4 3-12,4 4 1,-5 0-6,2 0 0,2 4-2,-14 3 0,-4 4-2,-11 12 0,0 6-1,-3 1-2,-5 9-1,4-8 2,4 5-1,0-10 1,4-4 1,7-10 0,15-9-1,3-3 2,1-11-2,7-15 0,-14-7-1,-5-11 0,-11 4-7,-7-2 0,-36 6-61,-5 9-2,-4 6-36,-3 6-5</inkml:trace>
  <inkml:trace contextRef="#ctx0" brushRef="#br0" timeOffset="153973.3958">22570 6713 147,'8'0'98,"6"0"-5,5 0-90,10 0 1,-3 0-50,4 0-2,-4 0-51,-15 0-3,-11 7 52</inkml:trace>
  <inkml:trace contextRef="#ctx0" brushRef="#br0" timeOffset="154115.41">22644 6798 164,'11'0'93,"4"0"-5,14-8-178,5 1-7,-4-1-3</inkml:trace>
  <inkml:trace contextRef="#ctx0" brushRef="#br0" timeOffset="154563.4547">23255 6274 115,'0'0'94,"0"-4"-6,-7 0-75,-1 4 2,-2 0-11,2 0 0,4 15 0,1 12 1,3-3-2,0 6 1,0-4-2,3 4 0,16-9-1,3 2 1,7-9-2,-2 5 1,2 3-1,-7 1 1,-10-5 1,-5 0 0,-7 1 1,0-12 1,-11 1-4,-12-4 1,-10-1-25,3-3 2,-7 0-78,16 0-6,-2-18 21</inkml:trace>
  <inkml:trace contextRef="#ctx0" brushRef="#br0" timeOffset="155060.5044">23233 6255 110,'0'-7'92,"0"3"-5,0-3-69,11 0 1,8 7-11,10 0 1,1 0-4,14 10 1,5 5 0,-1 0 2,0-11-1,-19 3 2,-3 1-2,-11 6 0,-15-3-2,0 7 0,0 5-3,0-1 0,0 7-1,-7-3 1,3 11-1,4-3 1,0-5 0,4-7 1,7-8 0,7-6 0,12-8 0,0 0 0,-1-14 0,-3-12 0,-14-4-4,-12-7 0,-12-11-10,-21 8 0,3 3-28,1 5 0,6 5-67,12 16-9,7 3 30</inkml:trace>
  <inkml:trace contextRef="#ctx0" brushRef="#br0" timeOffset="159091.9076">23640 6104 90,'0'-12'92,"4"1"-5,7-7-57,4 7-1,0 0-18,3 4 0,5-1-9,-13 8 0,9 0-2,0 11 1,-5 12-1,-6 9 0,3 2 0,-11 3 0,0-3 0,0-9 1,0 1 0,0-11 0,0-8 0,0-7 1,4 0-1,36-22 0,8-8-4,12 4 0,3-3-26,-7 7 0,-16 11-68,-18 7-7,-14 4 30</inkml:trace>
  <inkml:trace contextRef="#ctx0" brushRef="#br0" timeOffset="159451.9436">23359 6845 120,'0'0'100,"0"0"-7,0 0-69,4-6 0,14-6-8,27 1 1,14-7-6,22 7 1,12-4-9,7 11 0,0-3-19,-8 7 1,-13 0-61,-13 4-1,-26 3-27,-28 8-5</inkml:trace>
  <inkml:trace contextRef="#ctx0" brushRef="#br0" timeOffset="160116.01">23592 7240 68,'0'-3'84,"0"-12"-3,0 8-49,-4 0 0,1 7-20,-4 0 2,-5 0-10,-3 21 1,-3 2-5,7 7 1,4 2-1,7 2 1,0-5 0,11 1 0,7-1 1,1-11 0,-8 1 9,-11 0 1,0-1 3,-11 0 0,-19-4-10,4-2 0,-3-1-7,6-3 1,4-1-26,13 4 0,2-11-77,4 0-9,0-11 22</inkml:trace>
  <inkml:trace contextRef="#ctx0" brushRef="#br0" timeOffset="160484.0468">23796 7070 147,'3'-3'102,"9"-8"-8,7 7-84,-5 0 2,1 4-7,-8 0 0,1 26-3,-4 4 1,-1 7-2,1 3 2,-1-10-2,1-1 1,0-10 0,-1-15 1,5-4-1,11-8 0,6-18-2,20-3 1,-1-8-42,15 8 2,1-1-68,10 4-9,-11 4 44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10-01T03:04:36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12225 3429 10,'0'0'48,"0"-4"2,-7 4-18,-7-5 0,-5 5-9,4 0 1,-3 0-12,3 5 1,-12 10-8,6 3-1,-6 8-4,9-4 1,-1 0-2,12 7 1,7-14 0,0 0 0,23 0 0,-2-8 0,6 0 0,-2 5 1,2-5 0,-16 7 1,-4-2 6,-7 2 0,0 5 6,-11-4 0,-15-8-6,4 1 0,-4-5-7,7 1 2,5 0-12,-2 0 2,9-4-40,7 0-1,0 0-38,19 0-1</inkml:trace>
  <inkml:trace contextRef="#ctx0" brushRef="#br0" timeOffset="331.033">12314 3569 109,'0'0'87,"0"0"-3,0 0-71,0-4 2,11-4-9,8 5 1,-1-5-6,-3 8 0,0 0-15,3 0 2,-3 0-54,-11 0-2,4 8-14,-8-1 1</inkml:trace>
  <inkml:trace contextRef="#ctx0" brushRef="#br0" timeOffset="505.0505">12362 3675 123,'0'0'90,"0"0"-4,8 0-84,7-10 0,10-2-86,-2 6-7,6-10 1</inkml:trace>
  <inkml:trace contextRef="#ctx0" brushRef="#br0" timeOffset="993.0993">12677 3550 96,'0'0'81,"0"0"-4,12-4-65,-9-4 1,5-6-4,-1 8 2,4-6-3,-4 1 1,-7 7-2,4-3-1,4 7-2,-4 0 1,7 3-1,-4 12 0,-4 11-1,5 7 0,-4-7 1,-1 11 0,1 0 1,-4 7 2,0-7-2,0 7 2,0-3-2,-4-8 0,-14-4-4,-4-3 0,-1-18-31,1-8 3,-8 0-78,12-30-7,-4-18 25</inkml:trace>
  <inkml:trace contextRef="#ctx0" brushRef="#br0" timeOffset="1178.1178">12596 3177 161,'0'0'108,"0"0"-7,0 0-95,0 0 2,0 0-61,0 12 1,7-1-55,12 0-6,7 3 58</inkml:trace>
  <inkml:trace contextRef="#ctx0" brushRef="#br0" timeOffset="1873.1873">12985 3432 107,'0'-3'88,"-4"-1"-4,-3 4-70,3 0 2,0 0-9,-3 0 1,3 15-4,1 6 1,-1 5-2,4 0 0,0-3-2,4-2 1,10-6-1,1 8 1,-4-16 0,0-4 0,-4-3 0,1 0 0,-1-7-1,1-11 1,-4 10-1,-4-3 0,4 4-1,-4 3 1,7 4-1,0 0 1,4 0-1,4 7 1,-4 5-1,7-9 1,5 5 2,-12-8 0,7 0 1,-6-8 1,3-7 1,-8-18-1,-3 4 0,-4-8 1,0 4-4,-4 3 1,-15 11-29,4 5 1,-3 10-81,-1 4-8,-17 0 22</inkml:trace>
  <inkml:trace contextRef="#ctx0" brushRef="#br0" timeOffset="11706.1705">11574 8742 23,'-4'0'50,"0"0"0,-3 0-23,0 0 1,-1 0-8,1 0 2,-5 0-15,9 0 0,-1-3-6,0-3 0,4 6-1,0 0 2,0 14-2,0-4 1,4 1-1,7 8 1,4-8-1,-4 0 1,0-7 0,4-4 0,4 0-1,-1-7 1,1-8-1,-1-4 0,-3 4 0,4 7 0,2-2 0,-2 4 0,-4 6 0,7 0 0,1 0 0,-5 16 0,8-4 0,-4-1 0,0 4 0,1-4 0,-1-3-1,-7-5 1,3 1 0,4-4 0,-7 0 0,0 0 1,0-4-1,11-7 0,-4 0 0,0-8 0,4 8 0,0 7 0,-8 0 0,12 4 0,-4 0 0,-3 0 0,10 8 0,0 0 1,1-1-1,-1 4 1,3-7-1,-5-4 0,-2 0 1,-3 0 2,-4 0 0,-3-4 0,3-11-1,-4 4 2,5-4-3,-1 2 0,0 8-1,-7 2 0,3-1 0,5 4 1,-5 0-1,1 0 1,6 0-1,-2 0 0,-1 7 0,0-2 0,4 5 0,-11-2 1,7-8 0,8 0 1,-4 0 5,11-18-1,-12-9 0,9-3 2,-8 5-13,-7 0 1,-12 2-79,-3 8-5,-4 0 3</inkml:trace>
  <inkml:trace contextRef="#ctx0" brushRef="#br0" timeOffset="16433.6432">16137 5214 65,'0'0'63,"0"-3"-2,0 3-56,7 0-1,-3 0-2,-1 0-1,8 7 1,4 4 0,4 1 2,3-5-1,8-3-1,-4-1 3,7-3-4,1 0 1,14 0-1,4-11 1,10-4-2,5-7 2,11 3-2,-4 5 0,3 3 0,-6 7 0,-4 4 0,-5 0 1,-2 15-1,-5-1 1,-7 5-1,4 0 0,-4-1-1,8-7 1,-4 0 0,0-11 0,4 0 3,7-22 0,-8-8 3,4-2 0,-3-6-1,-1 1-1,-10 1-21,-8 10-1,-7 4-58,-9 7-3,-9 11 21</inkml:trace>
  <inkml:trace contextRef="#ctx0" brushRef="#br0" timeOffset="18377.8376">12452 6879 52,'0'0'66,"0"0"-2,0 0-46,-4 0-2,-3 0-11,3 4 1,0-1-4,0 9 0,4-1 0,0-3 1,0 2 4,0-3 1,12-4 1,-1-3 2,11 0-5,0-18 0,7-15-21,12-14 0,15-13-67,14-6-4,8-15 18</inkml:trace>
  <inkml:trace contextRef="#ctx0" brushRef="#br0" timeOffset="21122.1119">14355 8197 19,'0'0'26,"0"0"-19,0 0 0,-3 0-4,-1 0 0,0 0-1,4 0 0,0 0 2,0 0 0,-3 3 2,-9 4 1,9-3-1,-1 0 2,0-1-5,4-3 0,0 4 0,0 0 0,0 0 3,0-1 0,0 1 0,4-4 1,11 0-4,0 0 2,-1 0-4,16 0 1,-8 0 0,11 0-1,5-4 0,-5 1 0,11 3 0,-7 0 2,-3 0-2,3 0 1,-4 0-2,1 0 1,2 0-1,5 0 1,0 0-1,7 0 1,-4 0-1,1 0 0,3 0 0,1 0 2,2 0-2,1 0 1,0 0-1,-4 0 1,4 0-1,0 0 1,-4 0-1,0 0 0,4 0 1,0 0 0,3 0 3,4 0-1,4 0 0,4-4 0,-8 0-2,0 4 0,-7 0-1,4 0 1,-4 0-1,7 0 2,-3 0 3,3 0 1,7-7 1,-6 3-1,-1 0-3,8 4 0,-12 0-2,4 0 1,-3-3 1,3-8-1,1 0 8,-1 0 1,0-9 4,4 11 0,-15-3-8,0 6 1,-3-3-7,-12 6 0,-7 3-14,-15-4 0,-3 4-71,-8 0-4,-19 0 12</inkml:trace>
  <inkml:trace contextRef="#ctx0" brushRef="#br0" timeOffset="27298.7296">15259 9521 16,'0'-3'27,"0"3"-12,-4-4 1,4-7-2,-4 7 2,4 4-9,-3 0 2,3 0-7,0 0 0,0 0 3,0 0 0,0 0 2,0 0 0,0 0-4,3 0 2,1 4-4,3 7 1,1-7 2,-1-1-1,1 1 11,0-4 0,-1 0 3,7 0 0,1 0-7,4-22 1,3 0-6,8-11 0,7-1-5,3-6 0,12 0-40,-4 6-2,12 0-37,-1 5 1</inkml:trace>
  <inkml:trace contextRef="#ctx0" brushRef="#br0" timeOffset="31850.1847">15651 10440 30,'-3'0'59,"-4"0"1,3 0-33,0-3 0,0 0-11,4 3-2,-3 0-3,3 0 0,0 0-3,0 0-1,0 0 0,0 0-1,0 0-1,0 13 2,0 3-4,7-6 0,8 5-2,-4 7 0,0-7 1,4 0 1,0-8 4,-1-7 2,9 0 0,10-14 1,15-12-4,15-15 1,15-11-4,11-7 1,0 1-2,0-1 1,-12 7-3,-14 11 0,-15 8-10,-18 17 2,-8 10-18,-14 6-1,-8 0-66,0 18-4,0 8 17</inkml:trace>
  <inkml:trace contextRef="#ctx0" brushRef="#br0" timeOffset="47658.7653">20218 6709 87,'15'-30'78,"11"-14"-2,14-19-63,5-14 0,3-4-1,-10-5-1,-13 17 7,-2 9 1,-23 24-6,0 10 1,0 15-10,-23 11 1,8 15-3,-7 36-2,-4 12 0,12 14 1,-5 12-1,15 0 2,4-12-2,11-6 1,15-20-1,15-29 1,0-10-1,3-12 0,1-19 1,3-14 0,-15-12 3,-11 13 0,-10-6 3,-12 16 0,0 11-4,0 11 1,-12 0-5,1 15 1,3 14-1,8 4 1,0 1-1,0-1 0,19-4-2,-4-6 1,3-5 1,-3-18 0,-3 0 2,-8-11 0,-1-11-1,1-5 1,-1-5-2,1-1 1,7 7-1,8-4 0,10 8-3,8 4 1,8-1-2,-4 12 2,-12 0 4,-6 7 0,-16 0 5,-7 3-1,0 16 0,-7 3 0,-12 11-3,11 7 0,4 5-2,4 6 0,0 5 0,0-12 0,0-3 2,0-12 0,0-2-1,-21-6 1,-9-2-17,8-1 0,-1-6-92,9-9-7,14-3 10</inkml:trace>
  <inkml:trace contextRef="#ctx0" brushRef="#br0" timeOffset="48186.8182">21292 6514 115,'0'-4'99,"-11"4"-5,-7 0-72,-1 0 0,12 4-16,3 11 1,4 3-3,7 7-1,8 5-2,0 0 0,0-1-1,-4-7 0,0-8 0,0-2 1,1-12 0,-2 0 0,5-15-1,-4 0 1,1-3-2,-2 0 1,1 7-1,4 11 1,-3 0 0,2 0 0,1 7 0,11 15 1,0-10 0,4-6 0,-1-6 1,-10 0 1,-1-25 0,-7-9 0,-11-10-1,0-7 0,-7-5-2,-8-3 0,-3 4-29,3 14 2,3 23-78,9 18-7,-4 0 26</inkml:trace>
  <inkml:trace contextRef="#ctx0" brushRef="#br0" timeOffset="49394.939">20347 7735 111,'0'-3'99,"0"-5"-7,0 4-66,0 1-1,0 3-15,0 0 2,-3 7-9,-1 19 0,4 3-12,0 9 0,0-6-15,7-2 0,12-12-11,7-7-1,12-11 12,-2 0 0,5-18 31,-4-8 0,-11 0 21,-7 5 0,-5-2-4,-10 11 1,-4 9-16,0 3-1,0 12-7,0 14 1,4-5-3,-1 2 1,9-5-1,2-4 0,1-5 0,0-3 0,7-6 1,-3 0 0,-4-3 1,-4-12 0,-4-3-1,-4-1 1,1 4-1,-4 1 0,0 7 0,4-1 1,4 8 0,3 0 0,7 0-1,8 15 1,11 3-21,-3 1 1,-1-5-74,-8-5-5,-13-9 18</inkml:trace>
  <inkml:trace contextRef="#ctx0" brushRef="#br0" timeOffset="49579.9575">20322 7411 141,'0'0'92,"15"0"-6,14 0-108,23 0-2,8 0-65,13 11-7,20 11 26</inkml:trace>
  <inkml:trace contextRef="#ctx0" brushRef="#br0" timeOffset="50419.0413">21288 7359 147,'0'-4'106,"0"0"-7,-10 1-85,2 3 3,1 0-13,7 18 0,0 27-3,0 17 0,0 7-1,11 2 1,3-4-3,-3 0 0,4-16-7,-7-11 2,0-17-2,-8-12-1,0-11 6,-8-4 0,-15-18 6,-6 3 1,-8-3 4,0-1 0,-4 14-2,8 4 0,14 5-5,15 8 0,4 14-1,19 4 0,29-4-5,0-4-1,8-3-3,-4-10 0,4-5 3,-12 0 1,-3-12 5,-12-7 0,-3-3 3,-11 0 0,-11-5 3,-4 9 1,0 7 0,-19-3 0,4 14-4,4 0 1,11 11-3,0 3 1,4 8-2,22 1 0,3-12-2,16-4 1,-1-7 0,-6 0 0,6-3 2,-11-12 0,-3-15 6,-16 8 1,-6-3 6,-4 10 0,-4 7-4,0 8 0,0 11-5,0 26 1,0 15-2,0 7 0,0 4-2,3 10 0,1-2-17,0 2 1,0-3-27,-4-14 1,0-15-57,0-15-6,0-19 24</inkml:trace>
  <inkml:trace contextRef="#ctx0" brushRef="#br0" timeOffset="51315.1309">21796 7764 50,'7'-11'74,"12"-7"-1,14 3-34,-3 8 0,7 7-14,-19 11-1,1 22-14,-15 1 0,-4 6-11,-8-7 1,-14 0-15,3-3-1,1-11-9,7-12 0,11-7 8,0 0 2,11-19 13,26-4-1,0-4 7,11-8-1,-3 3 9,-1-6 0,0 12 10,-21 1 0,-5 10-5,-11 11 1,-7 4-11,0 8 1,-7 14-6,3 7 1,4-3-3,0 0 1,8-4 0,10-11 1,1-3-1,3-8 1,4 0-2,-8 0 1,-6-12-1,-1 5 2,-7 3-2,0 4 0,-4 0 0,3 0 0,4 0 0,-3 0 0,-1 0 0,5 0-2,7-3-2,3-5 1,12-2-1,-4 2 0,8-7 2,-5 7 1,-14 1 5,-4 7 1,-4 0 1,-3 0 2,-1 7-6,1 12 1,11 0-2,0-5 0,0 1-1,15-11 0,-5-4 0,2 0 0,-6-19 1,2-10 1,-12-16 0,-7-6 2,-4-12-2,-4-7 0,-18 0-2,-1 4 1,-10 18-10,-4 11 2,-3 26-61,-1 11-2,22 29-32,8 16-6</inkml:trace>
  <inkml:trace contextRef="#ctx0" brushRef="#br0" timeOffset="51979.1973">22915 7735 155,'3'0'104,"9"0"-6,-2 0-89,5-7 2,-15 7-8,0 0 1,0 0-4,0 11 1,0 11-3,0-4 0,0 1-1,4 0 0,7-12 2,4-7 0,3 0 3,-6 0 0,3-11 0,-5-4 0,-2 3-2,7 5 2,-4 4-2,3 0 0,-3 3 0,8-5 0,-4 1 0,-4 4 0,-4 0 0,1 0 0,3 0 0,-3 0 0,2 0 0,1 12 0,8-6-2,3 3 1,4-9-2,0 0 1,-3 0 0,6-15 1,-3-8 1,3-13 1,-2-8 1,-5-5 0,-15-6 6,1 8 0,-8 9 2,0 12 0,0 19-3,-8 7 0,4 33-3,4 22 0,0 8-18,0 4 1,0-4-84,0-4-4,-7-1-11</inkml:trace>
  <inkml:trace contextRef="#ctx0" brushRef="#br0" timeOffset="52140.2135">23392 7680 166,'11'-5'107,"16"-1"-7,17 2-195,12-4-6,2-2-13</inkml:trace>
  <inkml:trace contextRef="#ctx0" brushRef="#br0" timeOffset="52875.2869">20818 8602 122,'0'-11'97,"0"4"-8,0-11-72,0 7-1,0 3-10,0 8 0,0 0-5,0 19 1,0 17-2,15 9 1,3 3-1,5-4 0,2-11 1,9 1 0,-8-24 5,11-10-1,-11-10 0,-4-31 0,-7-7-5,-4-8 1,-7 1-17,-4 4 1,0 3-85,0 22-8,0 15 11</inkml:trace>
  <inkml:trace contextRef="#ctx0" brushRef="#br0" timeOffset="53739.3734">21455 8613 91,'-4'-3'90,"-14"-5"-4,-16 5-61,1-1 0,-11 4-12,7 0-1,3 7-7,13 15 1,9 5-5,8 2 1,4-7-1,16 9 0,9-7 0,8-9 1,1-7 0,-1-8 0,-3 0-1,-8-23 2,-7 8-2,0-6 0,-8 6 0,-4 7 1,5 1-1,3 7 1,1 0-2,2 7 1,5 8-2,7 5 1,7-4-1,-4-8 1,-2-4 0,-9-4 0,-3-4 0,-11-11 0,-1-10-1,-3 3 1,0-12 0,0 4 0,12 1 1,6 0 0,8 14-1,3 8 1,8 3-1,-3 4 0,3 11 0,-11 4 1,0 11-1,-11-3 1,-8-2-1,-3-3 1,-4 5-1,0-16 2,3 0-2,1-7 0,11 0 0,4 0 0,-1 0-3,8 0 1,-8 0-1,5-11 0,-1-4 1,-8 0 1,13 1 1,-9-1 1,-3 5-1,7 5 1,-11 5-3,0 5-1,0 13-11,1 3 1,2 9-82,1-15-6,-4 4 6</inkml:trace>
  <inkml:trace contextRef="#ctx0" brushRef="#br0" timeOffset="53924.3919">22185 8307 136,'0'-7'108,"0"-4"-7,0 0-84,0 4 2,0 7-35,0 0 1,7 7-85,15 22-9,8 5 12</inkml:trace>
  <inkml:trace contextRef="#ctx0" brushRef="#br0" timeOffset="55163.5158">22733 8584 131,'0'-3'98,"0"-9"-6,-7 9-75,-20 3 0,-9 0-3,3 18 0,-9 8-8,5 7 0,16 4-5,13-15 1,8 0-1,4-4 1,29-11-1,0-7 1,1 0-1,-5-10 1,1-8 0,-8-1 1,-7 8-1,-7 4 0,-5-5-2,1 12 1,-1 0-2,8 0 1,16 15-8,-2-7 1,16-5-9,-7-3-1,14 0 3,-11-14 2,3-19 8,-13-5 1,-9-9 4,0 2 1,-10-14 10,-8 0 1,0 22 7,0 4-1,0 15-8,0 18 1,0 18-7,0 22 0,-4 19-5,4 8 0,0 3-3,0 1 1,0-13-1,0-17 0,0-23 1,0-14 1,11-4 1,7-8 1,16-21-1,-4 3 1,-1 12-1,-3-1 0,-7 11 0,-5 4 1,-6 19 0,-8 7 0,0 6-1,-11-6 1,-4 1-5,0-13 0,8-7-8,7-7 1,0-7-1,4-22-1,25-22 7,15-17 0,1-6 9,-8-14 0,0 11 16,-11 10-1,-8 23 2,-18 18 1,0 26-8,-15 4 0,-6 40-6,-2 14 0,5 6-6,14 10 0,4-8-3,11-4 1,23-13-6,2-8 0,9-20-3,-8 2 0,4-19 3,-4-4 0,-8-4 4,1-22 0,-1-6 3,-6-3 1,-12 2 5,-8 4 1,-3 6 1,0 9 0,0 14-5,-6 0 0,2 14-3,4 13 1,0 2-12,18 0 0,23-10-76,-4-3-1,15-2-31,-4-14-6</inkml:trace>
  <inkml:trace contextRef="#ctx0" brushRef="#br0" timeOffset="55291.5286">24085 8684 220,'0'0'132,"0"0"-4,0 7-124,3-3 0,5-1-132,-5 1-3,1-4-8</inkml:trace>
  <inkml:trace contextRef="#ctx0" brushRef="#br0" timeOffset="57219.7213">22147 6547 137,'0'0'98,"12"0"-5,-1 0-79,22 0 0,11 0-4,23 0 2,22 0-5,26 0 0,11 0-4,15 0 1,0 0-3,-8 0 1,-22 7-3,-22 5 1,-33-6-11,-31-6 0,-25 0-22,-7-10 1,-30-12-33,4-8-5,0 0-7,2-3 1,13 4 73,7 10-1,7-3 65,4 15 0,0 3-1,0 4-3,0 0-17,8 0-1,3 11-16,11 7 2,15-3-16,11-4 0,0 7-8,4 9 1,-8-2-2,-14 5 1,-11 3 0,-12 0 0,-7 12 1,-29-4 1,-4 2-1,-12 6 1,8-16-1,0 0 1,11-11 1,-4-11 1,15-11 0,1 0-1,6-19-3,5-24 1,-1-13-2,0-11 1,-4-6-3,-3-1 1,-3 18-32,-5 12-1,-3 22-80,-12 15-11,5 7 31</inkml:trace>
  <inkml:trace contextRef="#ctx0" brushRef="#br0" timeOffset="58835.883">9166 11441 73,'0'0'62,"0"0"-1,0 3-63,15 1 0,11 3-2,15-3 2,7-4 5,15 0 2,15 0 1,14 0 0,19 0-12,11-8 0,16-2-14,10-5 2,4 3 8,14 1-1,5 8 17,6-5 0,9 5 6,-1 3 2,7 0-2,-3 0-1,4 0-4,3 11 1,-3 1 0,0 2-3,7 4 4,7-3 0,4 3 4,7-3 0,1-4 1,10-7 1,1-4-6,0 0 0,-5 0-6,-6-7 1,-15-1-4,-4-3 1,-30-4-13,-14 4 2,-26 0-79,-26 0-5,-38 0 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27.18506" units="1/cm"/>
          <inkml:channelProperty channel="Y" name="resolution" value="3023.34375" units="1/cm"/>
          <inkml:channelProperty channel="F" name="resolution" value="1.41944E-5" units="1/cm"/>
        </inkml:channelProperties>
      </inkml:inkSource>
      <inkml:timestamp xml:id="ts0" timeString="2015-10-01T03:08:08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20259 7776 52,'-4'0'57,"0"0"-2,0 0-42,4 0-1,0 3 4,4-3 0,19 3-4,2-3 1,9 0-2,14 0 0,4 0-4,14 0 2,20-3-6,10-3 0,19 1-3,3 1 2,5 4-2,6 0 0,-3 0 0,4 0 0,-12 0 0,1 9 0,-12-3 0,-10-3 0,-20 1 1,-6 1 1,-31-2 0,-3-3 0,-18 0 0,-4 0 0,-11 0-7,0 0 0,-4 0-65,7 0-3,0 0-13</inkml:trace>
  <inkml:trace contextRef="#ctx0" brushRef="#br0" timeOffset="1087.1087">22226 7879 13,'0'0'43,"0"-4"1,-4 1-21,4 3 1,-4-4 0,0 4 0,1-4-7,3 4 1,0 0-6,0 0 1,0 0 0,0 0 0,0 0-6,0 0 2,0 0-3,0 0 1,0 0 2,3 0 1,5 0-3,0 8 0,2-1-4,-3 7 0,5 1-2,-1 4 1,4 7-1,-1-4 0,1 0-1,11 12 1,-3-2 0,2 13 0,13-5 0,2 12 0,5 3-1,3 5 0,0 13 0,15 5 1,7 11 0,8 3 0,7 8 2,-3 3-2,7 4 3,-8-8-1,1 5 0,-4-12 1,-1 0 2,-10-3-1,-4-4-2,0-11 0,-8-8-5,-7-7 1,-6-4-39,-17-10 2,-2-12-67,-23-4-10,-19-18 42</inkml:trace>
  <inkml:trace contextRef="#ctx0" brushRef="#br0" timeOffset="5895.5895">20392 7469 35,'-7'0'53,"-15"0"2,-8 0-36,-4 0 0,1 0-6,0 4 0,-4 18-5,15 19 0,-5 3-4,10 15 0,9 11-3,8-3 1,0 3-1,18-8 0,16-2 1,-1-20 0,15-10 0,-4-23 1,8-7 1,4-7 0,-4-27 5,3-13-1,-14-20 2,-18-3-1,-16-11-5,-7-1 1,-30 5-7,-18 19-1,-22 16-79,-23 24-6,-14 18 1</inkml:trace>
  <inkml:trace contextRef="#ctx0" brushRef="#br0" timeOffset="10560.0558">5407 8680 32,'-37'26'41,"-15"21"-14,-3 20 1,7 25-13,18 19 0,8 22-8,14 0 1,8-1-3,45-20-1,14-31 4,18-30 0,12-25 1,11-26 0,-3-30 0,-1-25 0,-7-22 2,-8-27 0,-17-6-1,-12-16-1,-27-3-2,-25 11-1,-18 7-5,-53 22 2,-32 31-9,-34 31 1,-23 27-43,1 34-1,3 24-34,1 17 1</inkml:trace>
  <inkml:trace contextRef="#ctx0" brushRef="#br0" timeOffset="18751.875">23274 8916 17,'-8'-4'27,"-7"-7"-12,-3 4 2,-4 3 1,-4 4 1,0 0-5,-3 7 1,-5 20-6,8 17 2,-4 11-6,8 22 1,7 8-5,8 15 2,7 7-4,19 4 1,21 0-3,12-16 1,22-2-2,4-16 2,7-17 1,4-20 1,4-21 1,-4-16 1,-8-6 7,-7-34 0,-22-15 3,-11-11 1,-19-14-4,-19-16-3,-6-10 2,-34-3 0,-23-6 1,-6 5 0,-20 15 1,-6 7 1,-1 19-6,1 14 2,-4 15-44,7 11 1,7 22-50,5 8-3,17 26 45</inkml:trace>
  <inkml:trace contextRef="#ctx0" brushRef="#br0" timeOffset="22520.2518">22188 7528 31,'-18'-6'34,"-5"6"-12,-17 0 1,-1 6-3,-3 17 1,-8 17-6,8 8 1,3 19-8,15-5 2,14 12-6,12-5 2,12-2-3,21-11 3,19-12-5,22-10 2,4-22-1,0-12 1,7-27-1,-4-14 1,-7-22 2,-10-7-1,-20-4 1,-19-11 1,-25 8-3,-25 11 1,-42 10-6,-33 19 0,-29 19-73,-31 18-4,-18 29 2</inkml:trace>
  <inkml:trace contextRef="#ctx0" brushRef="#br0" timeOffset="399461.9422">7848 9067 91,'0'0'78,"0"0"-5,0 0-65,4 12 0,-4-1-3,3 11-1,5-8-2,-1 9 1,0 3-2,1-5 1,7 6 1,6-5-1,6-4 8,-2-3 2,6-15 9,5 0-1,16-15-6,4-25 1,14-23-13,19-22 0,4-19-34,25-17 1,-7-12-70,8 11-9,-11 11 33</inkml:trace>
  <inkml:trace contextRef="#ctx0" brushRef="#br0" timeOffset="400598.0557">14870 11307 93,'0'-4'80,"0"-7"-2,0 4-66,7-7-1,-3 10-4,-4 4-1,0 0-1,0 22 0,0 4-4,0 7 1,4 8-2,7-12 1,3 8 3,9-15 0,6-3 5,5-12 1,7-7-3,7-18 1,11-26-5,11-23 0,9-10-9,5-12 1,-6 4-59,-11 5-3,-12 16-27,-10 17-5</inkml:trace>
  <inkml:trace contextRef="#ctx0" brushRef="#br0" timeOffset="401782.1742">13085 9056 20,'0'-3'49,"0"-5"2,0-6-30,-15 3 1,0 3-9,-7 1-1,-4 3-3,4 4 0,-11 0-2,6 0 0,-9 11-3,6 8 2,-7 6-1,4 1 2,6 8 2,6 10 0,5 0-1,16 4 1,0 0-6,4-4 0,29 1-1,1-13 0,18 2 0,-4-20 1,4-10 0,3-4 0,1-25 1,-5-12 0,1-12 0,-7-6 1,-19-11-1,-22 0 1,-4 3-5,-34 4 1,-25 7-57,-26 15-2,-37 19-37,-41 18-2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9079" y="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CA01D-BE99-4FD8-B0C2-CFB7B875B61A}" type="datetimeFigureOut">
              <a:rPr lang="en-SG" smtClean="0"/>
              <a:t>1/10/2015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2465" y="4642763"/>
            <a:ext cx="5379720" cy="43984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383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9079" y="928383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446DC-904F-42E6-A206-F6094C778D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488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672D-6399-4E38-B58D-43438C8B4E48}" type="datetime1">
              <a:rPr lang="en-SG" smtClean="0"/>
              <a:t>1/10/2015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038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8E22-683A-4EE9-B502-9B23D37B1BF8}" type="datetime1">
              <a:rPr lang="en-SG" smtClean="0"/>
              <a:t>1/10/2015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682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E4EA-3B40-45E5-B2E5-B4FF331C98B2}" type="datetime1">
              <a:rPr lang="en-SG" smtClean="0"/>
              <a:t>1/10/2015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171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A5CB-C9AE-4B91-8AF5-68EC3C845FDD}" type="datetime1">
              <a:rPr lang="en-SG" smtClean="0"/>
              <a:t>1/10/2015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073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3518-E267-4A21-96E2-E4828F5BB74A}" type="datetime1">
              <a:rPr lang="en-SG" smtClean="0"/>
              <a:t>1/10/2015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0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FD53-C37B-48AA-AEC0-1B58BB2A9CA3}" type="datetime1">
              <a:rPr lang="en-SG" smtClean="0"/>
              <a:t>1/10/2015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00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F458-F623-462B-926F-4FD643911813}" type="datetime1">
              <a:rPr lang="en-SG" smtClean="0"/>
              <a:t>1/10/2015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839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42A8-131A-4B0E-9F5B-A96D28792BC9}" type="datetime1">
              <a:rPr lang="en-SG" smtClean="0"/>
              <a:t>1/10/2015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41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2F18F-0594-4B59-AF5E-39D98D38527A}" type="datetime1">
              <a:rPr lang="en-SG" smtClean="0"/>
              <a:t>1/10/2015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62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C5BA-6C4D-400A-BEE8-E33D158421B2}" type="datetime1">
              <a:rPr lang="en-SG" smtClean="0"/>
              <a:t>1/10/2015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714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197A-E7C3-488D-9C90-A374B744CCFC}" type="datetime1">
              <a:rPr lang="en-SG" smtClean="0"/>
              <a:t>1/10/2015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036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F0BCF-673D-4AE4-893E-B15053FADF75}" type="datetime1">
              <a:rPr lang="en-SG" smtClean="0"/>
              <a:t>1/10/2015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8E0A-3D9B-485C-9133-45ECDDF1E88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921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6.emf"/><Relationship Id="rId4" Type="http://schemas.openxmlformats.org/officeDocument/2006/relationships/image" Target="../media/image32.wmf"/><Relationship Id="rId9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oleObject" Target="../embeddings/oleObject35.bin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customXml" Target="../ink/ink9.xml"/><Relationship Id="rId5" Type="http://schemas.openxmlformats.org/officeDocument/2006/relationships/image" Target="../media/image36.emf"/><Relationship Id="rId4" Type="http://schemas.openxmlformats.org/officeDocument/2006/relationships/image" Target="../media/image35.wmf"/><Relationship Id="rId9" Type="http://schemas.openxmlformats.org/officeDocument/2006/relationships/image" Target="../media/image5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11" Type="http://schemas.openxmlformats.org/officeDocument/2006/relationships/customXml" Target="../ink/ink11.xml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customXml" Target="../ink/ink12.xml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6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customXml" Target="../ink/ink13.xml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58.bin"/><Relationship Id="rId26" Type="http://schemas.openxmlformats.org/officeDocument/2006/relationships/customXml" Target="../ink/ink14.xml"/><Relationship Id="rId3" Type="http://schemas.openxmlformats.org/officeDocument/2006/relationships/image" Target="../media/image62.jpeg"/><Relationship Id="rId21" Type="http://schemas.openxmlformats.org/officeDocument/2006/relationships/image" Target="../media/image59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57.wmf"/><Relationship Id="rId25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4.wmf"/><Relationship Id="rId24" Type="http://schemas.openxmlformats.org/officeDocument/2006/relationships/oleObject" Target="../embeddings/oleObject61.bin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23" Type="http://schemas.openxmlformats.org/officeDocument/2006/relationships/image" Target="../media/image60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Relationship Id="rId27" Type="http://schemas.openxmlformats.org/officeDocument/2006/relationships/image" Target="../media/image8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84.emf"/><Relationship Id="rId4" Type="http://schemas.openxmlformats.org/officeDocument/2006/relationships/image" Target="../media/image63.wmf"/><Relationship Id="rId9" Type="http://schemas.openxmlformats.org/officeDocument/2006/relationships/customXml" Target="../ink/ink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oleObject" Target="../embeddings/oleObject68.bin"/><Relationship Id="rId7" Type="http://schemas.openxmlformats.org/officeDocument/2006/relationships/image" Target="../media/image7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9.wmf"/><Relationship Id="rId9" Type="http://schemas.openxmlformats.org/officeDocument/2006/relationships/image" Target="../media/image9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customXml" Target="../ink/ink2.xml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oleObject" Target="../embeddings/oleObject73.bin"/><Relationship Id="rId7" Type="http://schemas.openxmlformats.org/officeDocument/2006/relationships/image" Target="../media/image7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5.wmf"/><Relationship Id="rId9" Type="http://schemas.openxmlformats.org/officeDocument/2006/relationships/image" Target="../media/image9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customXml" Target="../ink/ink3.xml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customXml" Target="../ink/ink4.xml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6.bin"/><Relationship Id="rId7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30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customXml" Target="../ink/ink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image" Target="../media/image20.jpeg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37.emf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5.bin"/><Relationship Id="rId1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1.e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16.wmf"/><Relationship Id="rId9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Bode Plot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1" y="635204"/>
            <a:ext cx="8924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  <a:cs typeface="Arial" panose="020B0604020202020204" pitchFamily="34" charset="0"/>
              </a:rPr>
              <a:t>It consists of two plots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  <a:cs typeface="Arial" panose="020B0604020202020204" pitchFamily="34" charset="0"/>
              </a:rPr>
              <a:t>Plot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 versus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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  <a:cs typeface="Arial" panose="020B0604020202020204" pitchFamily="34" charset="0"/>
                <a:sym typeface="Symbol"/>
              </a:rPr>
              <a:t>Plot of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2400" dirty="0" smtClean="0">
                <a:latin typeface="+mj-lt"/>
                <a:cs typeface="Arial" panose="020B0604020202020204" pitchFamily="34" charset="0"/>
                <a:sym typeface="Symbol"/>
              </a:rPr>
              <a:t> versus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log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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</a:t>
            </a:r>
            <a:r>
              <a:rPr lang="en-US" sz="2400" dirty="0" smtClean="0">
                <a:latin typeface="+mj-lt"/>
                <a:cs typeface="Arial" panose="020B0604020202020204" pitchFamily="34" charset="0"/>
                <a:sym typeface="Symbol"/>
              </a:rPr>
              <a:t>: gain, </a:t>
            </a:r>
            <a:r>
              <a:rPr lang="en-US" sz="2400" i="1" dirty="0" smtClean="0">
                <a:latin typeface="+mj-lt"/>
                <a:cs typeface="Arial" panose="020B0604020202020204" pitchFamily="34" charset="0"/>
                <a:sym typeface="Symbol"/>
              </a:rPr>
              <a:t></a:t>
            </a:r>
            <a:r>
              <a:rPr lang="en-US" sz="2400" dirty="0" smtClean="0">
                <a:latin typeface="+mj-lt"/>
                <a:cs typeface="Arial" panose="020B0604020202020204" pitchFamily="34" charset="0"/>
                <a:sym typeface="Symbol"/>
              </a:rPr>
              <a:t>: phase, </a:t>
            </a:r>
            <a:r>
              <a:rPr lang="en-US" sz="2400" i="1" dirty="0" smtClean="0">
                <a:latin typeface="+mj-lt"/>
                <a:cs typeface="Arial" panose="020B0604020202020204" pitchFamily="34" charset="0"/>
                <a:sym typeface="Symbol"/>
              </a:rPr>
              <a:t></a:t>
            </a:r>
            <a:r>
              <a:rPr lang="en-US" sz="2400" dirty="0" smtClean="0">
                <a:latin typeface="+mj-lt"/>
                <a:cs typeface="Arial" panose="020B0604020202020204" pitchFamily="34" charset="0"/>
                <a:sym typeface="Symbol"/>
              </a:rPr>
              <a:t>: frequency</a:t>
            </a:r>
            <a:endParaRPr lang="en-US" sz="2400" dirty="0" smtClean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636912"/>
            <a:ext cx="4456176" cy="37307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7329" y="315200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(M)</a:t>
            </a:r>
            <a:endParaRPr lang="en-SG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9138" y="5248635"/>
            <a:ext cx="1799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Degree is widely used as unit for phase</a:t>
            </a:r>
            <a:endParaRPr lang="en-SG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111832" y="40160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SG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111832" y="36297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SG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076538" y="32939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SG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095757" y="29359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SG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107987" y="25686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SG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757058" y="40050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SG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0520" y="364502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SG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732240" y="3284984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r>
              <a:rPr lang="en-US" sz="1200" baseline="30000" dirty="0" smtClean="0"/>
              <a:t>2</a:t>
            </a:r>
            <a:endParaRPr lang="en-SG" sz="1200" baseline="30000" dirty="0"/>
          </a:p>
        </p:txBody>
      </p:sp>
      <p:sp>
        <p:nvSpPr>
          <p:cNvPr id="27" name="TextBox 26"/>
          <p:cNvSpPr txBox="1"/>
          <p:nvPr/>
        </p:nvSpPr>
        <p:spPr>
          <a:xfrm>
            <a:off x="6732240" y="293597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r>
              <a:rPr lang="en-US" sz="1200" baseline="30000" dirty="0" smtClean="0"/>
              <a:t>3</a:t>
            </a:r>
            <a:endParaRPr lang="en-SG" sz="1200" baseline="30000" dirty="0"/>
          </a:p>
        </p:txBody>
      </p:sp>
      <p:sp>
        <p:nvSpPr>
          <p:cNvPr id="28" name="TextBox 27"/>
          <p:cNvSpPr txBox="1"/>
          <p:nvPr/>
        </p:nvSpPr>
        <p:spPr>
          <a:xfrm>
            <a:off x="6732240" y="2564904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r>
              <a:rPr lang="en-US" sz="1200" baseline="30000" dirty="0" smtClean="0"/>
              <a:t>4</a:t>
            </a:r>
            <a:endParaRPr lang="en-SG" sz="1200" baseline="30000" dirty="0"/>
          </a:p>
        </p:txBody>
      </p:sp>
      <p:sp>
        <p:nvSpPr>
          <p:cNvPr id="29" name="TextBox 28"/>
          <p:cNvSpPr txBox="1"/>
          <p:nvPr/>
        </p:nvSpPr>
        <p:spPr>
          <a:xfrm>
            <a:off x="6739172" y="4376137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r>
              <a:rPr lang="en-US" sz="1200" baseline="30000" dirty="0" smtClean="0"/>
              <a:t>-1</a:t>
            </a:r>
            <a:endParaRPr lang="en-SG" sz="1200" baseline="30000" dirty="0"/>
          </a:p>
        </p:txBody>
      </p:sp>
      <p:sp>
        <p:nvSpPr>
          <p:cNvPr id="30" name="TextBox 29"/>
          <p:cNvSpPr txBox="1"/>
          <p:nvPr/>
        </p:nvSpPr>
        <p:spPr>
          <a:xfrm>
            <a:off x="7020272" y="344003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SG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365104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-1</a:t>
            </a:r>
            <a:endParaRPr lang="en-SG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04293" y="5384249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r>
              <a:rPr lang="en-US" sz="1200" baseline="30000" dirty="0">
                <a:sym typeface="Symbol"/>
              </a:rPr>
              <a:t></a:t>
            </a:r>
            <a:endParaRPr lang="en-SG" sz="12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2021153" y="494116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r>
              <a:rPr lang="en-US" sz="1200" baseline="30000" dirty="0" smtClean="0">
                <a:sym typeface="Symbol"/>
              </a:rPr>
              <a:t></a:t>
            </a:r>
            <a:endParaRPr lang="en-SG" sz="1200" baseline="30000" dirty="0"/>
          </a:p>
        </p:txBody>
      </p:sp>
      <p:sp>
        <p:nvSpPr>
          <p:cNvPr id="34" name="TextBox 33"/>
          <p:cNvSpPr txBox="1"/>
          <p:nvPr/>
        </p:nvSpPr>
        <p:spPr>
          <a:xfrm>
            <a:off x="2021153" y="458112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90</a:t>
            </a:r>
            <a:r>
              <a:rPr lang="en-US" sz="1200" baseline="30000" dirty="0">
                <a:sym typeface="Symbol"/>
              </a:rPr>
              <a:t></a:t>
            </a:r>
            <a:endParaRPr lang="en-SG" sz="1200" baseline="30000" dirty="0"/>
          </a:p>
        </p:txBody>
      </p:sp>
      <p:sp>
        <p:nvSpPr>
          <p:cNvPr id="35" name="TextBox 34"/>
          <p:cNvSpPr txBox="1"/>
          <p:nvPr/>
        </p:nvSpPr>
        <p:spPr>
          <a:xfrm>
            <a:off x="1981834" y="617633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-90</a:t>
            </a:r>
            <a:r>
              <a:rPr lang="en-US" sz="1200" baseline="30000" dirty="0">
                <a:sym typeface="Symbol"/>
              </a:rPr>
              <a:t></a:t>
            </a:r>
            <a:endParaRPr lang="en-SG" sz="1200" baseline="30000" dirty="0"/>
          </a:p>
        </p:txBody>
      </p:sp>
      <p:sp>
        <p:nvSpPr>
          <p:cNvPr id="36" name="TextBox 35"/>
          <p:cNvSpPr txBox="1"/>
          <p:nvPr/>
        </p:nvSpPr>
        <p:spPr>
          <a:xfrm>
            <a:off x="1949145" y="5744289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-45</a:t>
            </a:r>
            <a:r>
              <a:rPr lang="en-US" sz="1200" baseline="30000" dirty="0" smtClean="0">
                <a:sym typeface="Symbol"/>
              </a:rPr>
              <a:t></a:t>
            </a:r>
            <a:endParaRPr lang="en-SG" sz="1200" baseline="30000" dirty="0"/>
          </a:p>
        </p:txBody>
      </p:sp>
      <p:sp>
        <p:nvSpPr>
          <p:cNvPr id="37" name="TextBox 36"/>
          <p:cNvSpPr txBox="1"/>
          <p:nvPr/>
        </p:nvSpPr>
        <p:spPr>
          <a:xfrm>
            <a:off x="3059832" y="2329135"/>
            <a:ext cx="1409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33CC"/>
                </a:solidFill>
              </a:rPr>
              <a:t>One decade of </a:t>
            </a:r>
            <a:r>
              <a:rPr lang="en-US" sz="1400" b="1" dirty="0" smtClean="0">
                <a:solidFill>
                  <a:srgbClr val="0033CC"/>
                </a:solidFill>
                <a:sym typeface="Symbol"/>
              </a:rPr>
              <a:t></a:t>
            </a:r>
            <a:endParaRPr lang="en-SG" sz="1400" b="1" dirty="0">
              <a:solidFill>
                <a:srgbClr val="0033C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4680" y="4633391"/>
            <a:ext cx="1409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33CC"/>
                </a:solidFill>
              </a:rPr>
              <a:t>One decade of </a:t>
            </a:r>
            <a:r>
              <a:rPr lang="en-US" sz="1400" b="1" dirty="0" smtClean="0">
                <a:solidFill>
                  <a:srgbClr val="0033CC"/>
                </a:solidFill>
                <a:sym typeface="Symbol"/>
              </a:rPr>
              <a:t></a:t>
            </a:r>
            <a:endParaRPr lang="en-SG" sz="1400" b="1" dirty="0">
              <a:solidFill>
                <a:srgbClr val="0033CC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228344" y="2707193"/>
            <a:ext cx="900000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984552" y="4935805"/>
            <a:ext cx="900000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22600" y="633696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r>
              <a:rPr lang="en-US" sz="1200" baseline="30000" dirty="0" smtClean="0"/>
              <a:t>-1</a:t>
            </a:r>
            <a:endParaRPr lang="en-SG" sz="1200" baseline="30000" dirty="0"/>
          </a:p>
        </p:txBody>
      </p:sp>
      <p:sp>
        <p:nvSpPr>
          <p:cNvPr id="42" name="TextBox 41"/>
          <p:cNvSpPr txBox="1"/>
          <p:nvPr/>
        </p:nvSpPr>
        <p:spPr>
          <a:xfrm>
            <a:off x="3038760" y="6317135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r>
              <a:rPr lang="en-US" sz="1200" baseline="30000" dirty="0" smtClean="0"/>
              <a:t>0</a:t>
            </a:r>
            <a:endParaRPr lang="en-SG" sz="1200" baseline="30000" dirty="0"/>
          </a:p>
        </p:txBody>
      </p:sp>
      <p:sp>
        <p:nvSpPr>
          <p:cNvPr id="43" name="TextBox 42"/>
          <p:cNvSpPr txBox="1"/>
          <p:nvPr/>
        </p:nvSpPr>
        <p:spPr>
          <a:xfrm>
            <a:off x="3923928" y="631181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r>
              <a:rPr lang="en-US" sz="1200" baseline="30000" dirty="0" smtClean="0"/>
              <a:t>1</a:t>
            </a:r>
            <a:endParaRPr lang="en-SG" sz="1200" baseline="30000" dirty="0"/>
          </a:p>
        </p:txBody>
      </p:sp>
      <p:sp>
        <p:nvSpPr>
          <p:cNvPr id="44" name="TextBox 43"/>
          <p:cNvSpPr txBox="1"/>
          <p:nvPr/>
        </p:nvSpPr>
        <p:spPr>
          <a:xfrm>
            <a:off x="4788024" y="6309320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r>
              <a:rPr lang="en-US" sz="1200" baseline="30000" dirty="0" smtClean="0"/>
              <a:t>2</a:t>
            </a:r>
            <a:endParaRPr lang="en-SG" sz="1200" baseline="30000" dirty="0"/>
          </a:p>
        </p:txBody>
      </p:sp>
      <p:sp>
        <p:nvSpPr>
          <p:cNvPr id="45" name="TextBox 44"/>
          <p:cNvSpPr txBox="1"/>
          <p:nvPr/>
        </p:nvSpPr>
        <p:spPr>
          <a:xfrm>
            <a:off x="5691112" y="6317134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r>
              <a:rPr lang="en-US" sz="1200" baseline="30000" dirty="0" smtClean="0"/>
              <a:t>3</a:t>
            </a:r>
            <a:endParaRPr lang="en-SG" sz="1200" baseline="30000" dirty="0"/>
          </a:p>
        </p:txBody>
      </p:sp>
      <p:sp>
        <p:nvSpPr>
          <p:cNvPr id="46" name="TextBox 45"/>
          <p:cNvSpPr txBox="1"/>
          <p:nvPr/>
        </p:nvSpPr>
        <p:spPr>
          <a:xfrm>
            <a:off x="6555208" y="6309320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r>
              <a:rPr lang="en-US" sz="1200" baseline="30000" dirty="0" smtClean="0"/>
              <a:t>4</a:t>
            </a:r>
            <a:endParaRPr lang="en-SG" sz="1200" baseline="30000" dirty="0"/>
          </a:p>
        </p:txBody>
      </p:sp>
      <p:sp>
        <p:nvSpPr>
          <p:cNvPr id="47" name="TextBox 46"/>
          <p:cNvSpPr txBox="1"/>
          <p:nvPr/>
        </p:nvSpPr>
        <p:spPr>
          <a:xfrm>
            <a:off x="6977000" y="5373216"/>
            <a:ext cx="2131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Frequency is changed by factor of 10 over one decade</a:t>
            </a:r>
            <a:endParaRPr lang="en-SG" sz="16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5607837" y="5031620"/>
            <a:ext cx="1343893" cy="6776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40960" y="874080"/>
              <a:ext cx="6768360" cy="5755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9440" y="859680"/>
                <a:ext cx="6792120" cy="57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43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Bode Plot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1" y="620688"/>
            <a:ext cx="89249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+mj-lt"/>
                <a:cs typeface="Arial" panose="020B0604020202020204" pitchFamily="34" charset="0"/>
              </a:rPr>
              <a:t>Real-axis pole/zero (magnitude plot)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122869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b="1" dirty="0" smtClean="0">
                <a:solidFill>
                  <a:srgbClr val="0033CC"/>
                </a:solidFill>
                <a:latin typeface="+mj-lt"/>
                <a:cs typeface="Arial" panose="020B0604020202020204" pitchFamily="34" charset="0"/>
              </a:rPr>
              <a:t>Real-axis Pole: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860489"/>
              </p:ext>
            </p:extLst>
          </p:nvPr>
        </p:nvGraphicFramePr>
        <p:xfrm>
          <a:off x="2962275" y="1196752"/>
          <a:ext cx="3581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1" name="Equation" r:id="rId3" imgW="2349360" imgH="419040" progId="Equation.3">
                  <p:embed/>
                </p:oleObj>
              </mc:Choice>
              <mc:Fallback>
                <p:oleObj name="Equation" r:id="rId3" imgW="2349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1196752"/>
                        <a:ext cx="3581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923665"/>
              </p:ext>
            </p:extLst>
          </p:nvPr>
        </p:nvGraphicFramePr>
        <p:xfrm>
          <a:off x="3092450" y="2463800"/>
          <a:ext cx="31575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2" name="Equation" r:id="rId5" imgW="2070000" imgH="431640" progId="Equation.3">
                  <p:embed/>
                </p:oleObj>
              </mc:Choice>
              <mc:Fallback>
                <p:oleObj name="Equation" r:id="rId5" imgW="2070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2463800"/>
                        <a:ext cx="31575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7504" y="2013808"/>
            <a:ext cx="8931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Gain of the transfer function as function of </a:t>
            </a:r>
            <a:r>
              <a:rPr lang="en-US" sz="2000" dirty="0" smtClean="0">
                <a:sym typeface="Symbol"/>
              </a:rPr>
              <a:t></a:t>
            </a:r>
            <a:endParaRPr lang="en-SG" sz="2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313447"/>
              </p:ext>
            </p:extLst>
          </p:nvPr>
        </p:nvGraphicFramePr>
        <p:xfrm>
          <a:off x="3043287" y="3281363"/>
          <a:ext cx="25368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3" name="Equation" r:id="rId7" imgW="1663560" imgH="482400" progId="Equation.3">
                  <p:embed/>
                </p:oleObj>
              </mc:Choice>
              <mc:Fallback>
                <p:oleObj name="Equation" r:id="rId7" imgW="1663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87" y="3281363"/>
                        <a:ext cx="25368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7504" y="4077072"/>
            <a:ext cx="8931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ym typeface="Symbol"/>
              </a:rPr>
              <a:t>Unlike the case of integrator or differentiator, this is not a straight line’s equation</a:t>
            </a:r>
            <a:endParaRPr lang="en-SG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5077633"/>
            <a:ext cx="8931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ym typeface="Symbol"/>
              </a:rPr>
              <a:t>However, the plot of log(M) or </a:t>
            </a:r>
            <a:r>
              <a:rPr lang="en-US" sz="2000" dirty="0" err="1" smtClean="0">
                <a:sym typeface="Symbol"/>
              </a:rPr>
              <a:t>M</a:t>
            </a:r>
            <a:r>
              <a:rPr lang="en-US" sz="2000" baseline="-25000" dirty="0" err="1" smtClean="0">
                <a:sym typeface="Symbol"/>
              </a:rPr>
              <a:t>dB</a:t>
            </a:r>
            <a:r>
              <a:rPr lang="en-US" sz="2000" dirty="0" smtClean="0">
                <a:sym typeface="Symbol"/>
              </a:rPr>
              <a:t> versus log can be approximated by straight lines for &lt;&lt;a and for &gt;&gt;a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FF0000"/>
                </a:solidFill>
                <a:sym typeface="Symbol"/>
              </a:rPr>
              <a:t>Asymptotic Bode plot</a:t>
            </a:r>
            <a:endParaRPr lang="en-SG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3299760" y="1143720"/>
              <a:ext cx="5377680" cy="2999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91840" y="1130760"/>
                <a:ext cx="5396400" cy="30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214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Bode Plot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414855"/>
              </p:ext>
            </p:extLst>
          </p:nvPr>
        </p:nvGraphicFramePr>
        <p:xfrm>
          <a:off x="2843808" y="692696"/>
          <a:ext cx="3581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7" name="Equation" r:id="rId3" imgW="2349360" imgH="419040" progId="Equation.3">
                  <p:embed/>
                </p:oleObj>
              </mc:Choice>
              <mc:Fallback>
                <p:oleObj name="Equation" r:id="rId3" imgW="2349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692696"/>
                        <a:ext cx="3581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43210"/>
            <a:ext cx="6407171" cy="481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23728" y="1691516"/>
            <a:ext cx="500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libri Light" panose="020F0302020204030204" pitchFamily="34" charset="0"/>
              </a:rPr>
              <a:t>The magnitude plot of G(j</a:t>
            </a:r>
            <a:r>
              <a:rPr lang="en-US" b="1" dirty="0" smtClean="0">
                <a:latin typeface="Calibri Light" panose="020F0302020204030204" pitchFamily="34" charset="0"/>
                <a:sym typeface="Symbol"/>
              </a:rPr>
              <a:t></a:t>
            </a:r>
            <a:r>
              <a:rPr lang="en-US" b="1" dirty="0" smtClean="0">
                <a:latin typeface="Calibri Light" panose="020F0302020204030204" pitchFamily="34" charset="0"/>
              </a:rPr>
              <a:t>) for a=10</a:t>
            </a:r>
            <a:endParaRPr lang="en-SG" b="1" dirty="0">
              <a:latin typeface="Calibri Light" panose="020F030202020403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907704" y="3140968"/>
            <a:ext cx="2232248" cy="36004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 rot="3000000">
            <a:off x="5377753" y="5155799"/>
            <a:ext cx="2232248" cy="360040"/>
          </a:xfrm>
          <a:prstGeom prst="ellipse">
            <a:avLst/>
          </a:prstGeom>
          <a:noFill/>
          <a:ln w="19050">
            <a:solidFill>
              <a:srgbClr val="008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395536" y="2489991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33CC"/>
                </a:solidFill>
                <a:latin typeface="Calibri Light" panose="020F0302020204030204" pitchFamily="34" charset="0"/>
              </a:rPr>
              <a:t>This segment is a straight line with slope 0</a:t>
            </a:r>
            <a:endParaRPr lang="en-SG" sz="1600" b="1" dirty="0">
              <a:solidFill>
                <a:srgbClr val="0033CC"/>
              </a:solidFill>
              <a:latin typeface="Calibri Light" panose="020F03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6296" y="4504822"/>
            <a:ext cx="1512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33CC"/>
                </a:solidFill>
                <a:latin typeface="Calibri Light" panose="020F0302020204030204" pitchFamily="34" charset="0"/>
              </a:rPr>
              <a:t>This segment is a straight line with negative slope</a:t>
            </a:r>
            <a:endParaRPr lang="en-SG" sz="1600" b="1" dirty="0">
              <a:solidFill>
                <a:srgbClr val="0033CC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91680" y="2852936"/>
            <a:ext cx="648072" cy="288032"/>
          </a:xfrm>
          <a:prstGeom prst="straightConnector1">
            <a:avLst/>
          </a:prstGeom>
          <a:ln w="190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660232" y="4797152"/>
            <a:ext cx="576064" cy="360040"/>
          </a:xfrm>
          <a:prstGeom prst="straightConnector1">
            <a:avLst/>
          </a:prstGeom>
          <a:ln w="190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28806" y="2132856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 Light" panose="020F0302020204030204" pitchFamily="34" charset="0"/>
              </a:rPr>
              <a:t>dB</a:t>
            </a:r>
            <a:endParaRPr lang="en-SG" sz="1400" b="1" dirty="0">
              <a:latin typeface="Calibri Light" panose="020F030202020403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419872" y="3320988"/>
            <a:ext cx="12241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4644008" y="3321352"/>
            <a:ext cx="2484275" cy="25789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39095" y="6152646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 Light" panose="020F0302020204030204" pitchFamily="34" charset="0"/>
                <a:sym typeface="Symbol"/>
              </a:rPr>
              <a:t></a:t>
            </a:r>
            <a:endParaRPr lang="en-SG" sz="1400" b="1" dirty="0">
              <a:latin typeface="Calibri Light" panose="020F03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528" y="4365103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33CC"/>
                </a:solidFill>
                <a:latin typeface="Calibri Light" panose="020F0302020204030204" pitchFamily="34" charset="0"/>
              </a:rPr>
              <a:t>Actual magnitude plot</a:t>
            </a:r>
            <a:endParaRPr lang="en-SG" sz="1600" b="1" dirty="0">
              <a:solidFill>
                <a:srgbClr val="0033CC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079612" y="3609020"/>
            <a:ext cx="3708412" cy="895802"/>
          </a:xfrm>
          <a:prstGeom prst="straightConnector1">
            <a:avLst/>
          </a:prstGeom>
          <a:ln w="190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825200" y="2686320"/>
              <a:ext cx="6774840" cy="1455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2320" y="2680560"/>
                <a:ext cx="6786360" cy="14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6559920" y="1449360"/>
              <a:ext cx="2097720" cy="513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48400" y="1436040"/>
                <a:ext cx="2124720" cy="5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694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4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Bode Plot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07504" y="1556792"/>
            <a:ext cx="8931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Now, we find the equations of straight lines that approximate the actual plot</a:t>
            </a:r>
            <a:endParaRPr lang="en-SG" sz="20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104444"/>
              </p:ext>
            </p:extLst>
          </p:nvPr>
        </p:nvGraphicFramePr>
        <p:xfrm>
          <a:off x="2984500" y="3006890"/>
          <a:ext cx="2674938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6" name="Equation" r:id="rId3" imgW="1752480" imgH="1091880" progId="Equation.3">
                  <p:embed/>
                </p:oleObj>
              </mc:Choice>
              <mc:Fallback>
                <p:oleObj name="Equation" r:id="rId3" imgW="175248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3006890"/>
                        <a:ext cx="2674938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359094"/>
              </p:ext>
            </p:extLst>
          </p:nvPr>
        </p:nvGraphicFramePr>
        <p:xfrm>
          <a:off x="3502025" y="2580870"/>
          <a:ext cx="7143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7" name="Equation" r:id="rId5" imgW="469800" imgH="139680" progId="Equation.3">
                  <p:embed/>
                </p:oleObj>
              </mc:Choice>
              <mc:Fallback>
                <p:oleObj name="Equation" r:id="rId5" imgW="46980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5" y="2580870"/>
                        <a:ext cx="714375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7505" y="4869160"/>
            <a:ext cx="893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ym typeface="Symbol"/>
              </a:rPr>
              <a:t>The approximation of magnitude plot is a horizontal straight line for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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&lt;&lt;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ym typeface="Symbol"/>
              </a:rPr>
              <a:t>The value is same as the gain for =0 or </a:t>
            </a:r>
            <a:r>
              <a:rPr lang="en-US" sz="2000" b="1" dirty="0" smtClean="0">
                <a:solidFill>
                  <a:srgbClr val="0033CC"/>
                </a:solidFill>
                <a:sym typeface="Symbol"/>
              </a:rPr>
              <a:t>DC-gain</a:t>
            </a:r>
            <a:endParaRPr lang="en-SG" sz="2000" b="1" dirty="0">
              <a:solidFill>
                <a:srgbClr val="0033CC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44" y="2420888"/>
            <a:ext cx="316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2000" b="1" dirty="0" smtClean="0"/>
              <a:t>Low frequency,</a:t>
            </a:r>
            <a:endParaRPr lang="en-SG" sz="2000" b="1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666194"/>
              </p:ext>
            </p:extLst>
          </p:nvPr>
        </p:nvGraphicFramePr>
        <p:xfrm>
          <a:off x="2719388" y="5680075"/>
          <a:ext cx="35417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8" name="Equation" r:id="rId7" imgW="2323800" imgH="393480" progId="Equation.3">
                  <p:embed/>
                </p:oleObj>
              </mc:Choice>
              <mc:Fallback>
                <p:oleObj name="Equation" r:id="rId7" imgW="23238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5680075"/>
                        <a:ext cx="35417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965177"/>
              </p:ext>
            </p:extLst>
          </p:nvPr>
        </p:nvGraphicFramePr>
        <p:xfrm>
          <a:off x="2843213" y="692696"/>
          <a:ext cx="3581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9" name="Equation" r:id="rId9" imgW="2349360" imgH="419040" progId="Equation.3">
                  <p:embed/>
                </p:oleObj>
              </mc:Choice>
              <mc:Fallback>
                <p:oleObj name="Equation" r:id="rId9" imgW="23493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692696"/>
                        <a:ext cx="3581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/>
              <p14:cNvContentPartPr/>
              <p14:nvPr/>
            </p14:nvContentPartPr>
            <p14:xfrm>
              <a:off x="3330720" y="539280"/>
              <a:ext cx="5181480" cy="5706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21720" y="536040"/>
                <a:ext cx="5206320" cy="57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6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Bode Plot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23741"/>
              </p:ext>
            </p:extLst>
          </p:nvPr>
        </p:nvGraphicFramePr>
        <p:xfrm>
          <a:off x="5125864" y="1700808"/>
          <a:ext cx="2830512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9" name="Equation" r:id="rId3" imgW="1854000" imgH="1498320" progId="Equation.3">
                  <p:embed/>
                </p:oleObj>
              </mc:Choice>
              <mc:Fallback>
                <p:oleObj name="Equation" r:id="rId3" imgW="185400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5864" y="1700808"/>
                        <a:ext cx="2830512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578305"/>
              </p:ext>
            </p:extLst>
          </p:nvPr>
        </p:nvGraphicFramePr>
        <p:xfrm>
          <a:off x="2843808" y="1707282"/>
          <a:ext cx="7143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0" name="Equation" r:id="rId5" imgW="469800" imgH="139680" progId="Equation.3">
                  <p:embed/>
                </p:oleObj>
              </mc:Choice>
              <mc:Fallback>
                <p:oleObj name="Equation" r:id="rId5" imgW="46980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707282"/>
                        <a:ext cx="714375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7505" y="4037002"/>
            <a:ext cx="8931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ym typeface="Symbol"/>
              </a:rPr>
              <a:t>Magnitude plot approximation is a straight line with slope of -20 dB/decade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7544" y="1556792"/>
            <a:ext cx="316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 startAt="2"/>
            </a:pPr>
            <a:r>
              <a:rPr lang="en-US" sz="2000" b="1" dirty="0" smtClean="0"/>
              <a:t>High frequency,</a:t>
            </a:r>
            <a:endParaRPr lang="en-SG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4437112"/>
            <a:ext cx="8931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We can find the point of intersection of the two straight lines</a:t>
            </a:r>
            <a:endParaRPr lang="en-SG" sz="20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503553"/>
              </p:ext>
            </p:extLst>
          </p:nvPr>
        </p:nvGraphicFramePr>
        <p:xfrm>
          <a:off x="1026294" y="4869160"/>
          <a:ext cx="3041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1" name="Equation" r:id="rId7" imgW="1993680" imgH="457200" progId="Equation.3">
                  <p:embed/>
                </p:oleObj>
              </mc:Choice>
              <mc:Fallback>
                <p:oleObj name="Equation" r:id="rId7" imgW="199368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294" y="4869160"/>
                        <a:ext cx="30416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7504" y="5661248"/>
            <a:ext cx="8931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Two lines intersect at a point </a:t>
            </a:r>
            <a:r>
              <a:rPr lang="en-US" sz="2000" dirty="0" smtClean="0">
                <a:sym typeface="Symbol"/>
              </a:rPr>
              <a:t>=</a:t>
            </a:r>
            <a:r>
              <a:rPr lang="en-US" sz="2000" baseline="-25000" dirty="0" smtClean="0">
                <a:sym typeface="Symbol"/>
              </a:rPr>
              <a:t>c</a:t>
            </a:r>
            <a:r>
              <a:rPr lang="en-US" sz="2000" dirty="0" smtClean="0">
                <a:sym typeface="Symbol"/>
              </a:rPr>
              <a:t> where,</a:t>
            </a:r>
            <a:endParaRPr lang="en-SG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853528"/>
              </p:ext>
            </p:extLst>
          </p:nvPr>
        </p:nvGraphicFramePr>
        <p:xfrm>
          <a:off x="5598194" y="5750396"/>
          <a:ext cx="10620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2" name="Equation" r:id="rId9" imgW="698400" imgH="228600" progId="Equation.3">
                  <p:embed/>
                </p:oleObj>
              </mc:Choice>
              <mc:Fallback>
                <p:oleObj name="Equation" r:id="rId9" imgW="6984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8194" y="5750396"/>
                        <a:ext cx="106203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6307" y="6084004"/>
            <a:ext cx="472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This frequency is known as the </a:t>
            </a:r>
            <a:r>
              <a:rPr lang="en-US" b="1" dirty="0" smtClean="0">
                <a:solidFill>
                  <a:srgbClr val="0033CC"/>
                </a:solidFill>
              </a:rPr>
              <a:t>corner frequency</a:t>
            </a:r>
            <a:endParaRPr lang="en-SG" b="1" dirty="0">
              <a:solidFill>
                <a:srgbClr val="0033CC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295389"/>
              </p:ext>
            </p:extLst>
          </p:nvPr>
        </p:nvGraphicFramePr>
        <p:xfrm>
          <a:off x="2843213" y="692696"/>
          <a:ext cx="3581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3" name="Equation" r:id="rId11" imgW="2349360" imgH="419040" progId="Equation.3">
                  <p:embed/>
                </p:oleObj>
              </mc:Choice>
              <mc:Fallback>
                <p:oleObj name="Equation" r:id="rId11" imgW="23493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692696"/>
                        <a:ext cx="3581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Ink 4"/>
              <p14:cNvContentPartPr/>
              <p14:nvPr/>
            </p14:nvContentPartPr>
            <p14:xfrm>
              <a:off x="1199880" y="133920"/>
              <a:ext cx="7852320" cy="5959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90880" y="127440"/>
                <a:ext cx="7864920" cy="597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25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Bode Plot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275343"/>
              </p:ext>
            </p:extLst>
          </p:nvPr>
        </p:nvGraphicFramePr>
        <p:xfrm>
          <a:off x="3132138" y="1052513"/>
          <a:ext cx="36401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3" name="Equation" r:id="rId3" imgW="2387520" imgH="203040" progId="Equation.3">
                  <p:embed/>
                </p:oleObj>
              </mc:Choice>
              <mc:Fallback>
                <p:oleObj name="Equation" r:id="rId3" imgW="2387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052513"/>
                        <a:ext cx="364013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330657"/>
              </p:ext>
            </p:extLst>
          </p:nvPr>
        </p:nvGraphicFramePr>
        <p:xfrm>
          <a:off x="3275856" y="1514872"/>
          <a:ext cx="2438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4" name="Equation" r:id="rId5" imgW="1600200" imgH="507960" progId="Equation.3">
                  <p:embed/>
                </p:oleObj>
              </mc:Choice>
              <mc:Fallback>
                <p:oleObj name="Equation" r:id="rId5" imgW="16002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514872"/>
                        <a:ext cx="2438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07504" y="2420888"/>
            <a:ext cx="8931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ym typeface="Symbol"/>
              </a:rPr>
              <a:t>As we did for the real-axis pole, we are going to approximate the plot of log(M) or </a:t>
            </a:r>
            <a:r>
              <a:rPr lang="en-US" sz="2000" dirty="0" err="1" smtClean="0">
                <a:sym typeface="Symbol"/>
              </a:rPr>
              <a:t>M</a:t>
            </a:r>
            <a:r>
              <a:rPr lang="en-US" sz="2000" baseline="-25000" dirty="0" err="1" smtClean="0">
                <a:sym typeface="Symbol"/>
              </a:rPr>
              <a:t>dB</a:t>
            </a:r>
            <a:r>
              <a:rPr lang="en-US" sz="2000" dirty="0" smtClean="0">
                <a:sym typeface="Symbol"/>
              </a:rPr>
              <a:t> versus log using two straight lines: one for &lt;&lt;b and the other for &gt;&gt;b</a:t>
            </a:r>
            <a:endParaRPr lang="en-US" sz="2000" baseline="-25000" dirty="0" smtClean="0">
              <a:sym typeface="Symbo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620688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b="1" dirty="0" smtClean="0">
                <a:solidFill>
                  <a:srgbClr val="0033CC"/>
                </a:solidFill>
                <a:latin typeface="+mj-lt"/>
                <a:cs typeface="Arial" panose="020B0604020202020204" pitchFamily="34" charset="0"/>
              </a:rPr>
              <a:t>Real-axis Zero: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165268"/>
              </p:ext>
            </p:extLst>
          </p:nvPr>
        </p:nvGraphicFramePr>
        <p:xfrm>
          <a:off x="1044401" y="4293096"/>
          <a:ext cx="23034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5" name="Equation" r:id="rId7" imgW="1511280" imgH="431640" progId="Equation.3">
                  <p:embed/>
                </p:oleObj>
              </mc:Choice>
              <mc:Fallback>
                <p:oleObj name="Equation" r:id="rId7" imgW="1511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401" y="4293096"/>
                        <a:ext cx="23034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77764"/>
              </p:ext>
            </p:extLst>
          </p:nvPr>
        </p:nvGraphicFramePr>
        <p:xfrm>
          <a:off x="3530600" y="3783013"/>
          <a:ext cx="69373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6" name="Equation" r:id="rId9" imgW="457200" imgH="177480" progId="Equation.3">
                  <p:embed/>
                </p:oleObj>
              </mc:Choice>
              <mc:Fallback>
                <p:oleObj name="Equation" r:id="rId9" imgW="457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3783013"/>
                        <a:ext cx="693738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7505" y="5457418"/>
            <a:ext cx="893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ym typeface="Symbol"/>
              </a:rPr>
              <a:t>Magnitude plot approximation is a horizontal straight line with vertical-axis value equal to the DC-gain,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3717032"/>
            <a:ext cx="316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2000" b="1" dirty="0" smtClean="0"/>
              <a:t>Low frequency range,</a:t>
            </a:r>
            <a:endParaRPr lang="en-SG" sz="2000" b="1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188580"/>
              </p:ext>
            </p:extLst>
          </p:nvPr>
        </p:nvGraphicFramePr>
        <p:xfrm>
          <a:off x="4699000" y="4302125"/>
          <a:ext cx="15319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7" name="Equation" r:id="rId11" imgW="1002960" imgH="672840" progId="Equation.3">
                  <p:embed/>
                </p:oleObj>
              </mc:Choice>
              <mc:Fallback>
                <p:oleObj name="Equation" r:id="rId11" imgW="100296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4302125"/>
                        <a:ext cx="153193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090799"/>
              </p:ext>
            </p:extLst>
          </p:nvPr>
        </p:nvGraphicFramePr>
        <p:xfrm>
          <a:off x="2803525" y="5837238"/>
          <a:ext cx="755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8" name="Equation" r:id="rId13" imgW="495000" imgH="203040" progId="Equation.3">
                  <p:embed/>
                </p:oleObj>
              </mc:Choice>
              <mc:Fallback>
                <p:oleObj name="Equation" r:id="rId13" imgW="495000" imgH="203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5837238"/>
                        <a:ext cx="7556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/>
              <p14:cNvContentPartPr/>
              <p14:nvPr/>
            </p14:nvContentPartPr>
            <p14:xfrm>
              <a:off x="5422320" y="5259960"/>
              <a:ext cx="883080" cy="65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13680" y="5256360"/>
                <a:ext cx="903960" cy="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3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Bode Plot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pic>
        <p:nvPicPr>
          <p:cNvPr id="11" name="Picture 2" descr="08_15-03T032-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0" t="3" r="-1302" b="26812"/>
          <a:stretch/>
        </p:blipFill>
        <p:spPr bwMode="auto">
          <a:xfrm>
            <a:off x="2412000" y="2636912"/>
            <a:ext cx="4248000" cy="24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603402"/>
              </p:ext>
            </p:extLst>
          </p:nvPr>
        </p:nvGraphicFramePr>
        <p:xfrm>
          <a:off x="965200" y="1164506"/>
          <a:ext cx="25590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46" name="Equation" r:id="rId4" imgW="1676160" imgH="431640" progId="Equation.3">
                  <p:embed/>
                </p:oleObj>
              </mc:Choice>
              <mc:Fallback>
                <p:oleObj name="Equation" r:id="rId4" imgW="1676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164506"/>
                        <a:ext cx="25590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389114"/>
              </p:ext>
            </p:extLst>
          </p:nvPr>
        </p:nvGraphicFramePr>
        <p:xfrm>
          <a:off x="3511550" y="704131"/>
          <a:ext cx="6953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47" name="Equation" r:id="rId6" imgW="457200" imgH="177480" progId="Equation.3">
                  <p:embed/>
                </p:oleObj>
              </mc:Choice>
              <mc:Fallback>
                <p:oleObj name="Equation" r:id="rId6" imgW="457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704131"/>
                        <a:ext cx="695325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7543" y="620688"/>
            <a:ext cx="316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 startAt="2"/>
            </a:pPr>
            <a:r>
              <a:rPr lang="en-US" sz="2000" b="1" dirty="0" smtClean="0"/>
              <a:t>High frequency range,</a:t>
            </a:r>
            <a:endParaRPr lang="en-SG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409614"/>
              </p:ext>
            </p:extLst>
          </p:nvPr>
        </p:nvGraphicFramePr>
        <p:xfrm>
          <a:off x="4202113" y="1164506"/>
          <a:ext cx="20542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48" name="Equation" r:id="rId8" imgW="1346040" imgH="431640" progId="Equation.3">
                  <p:embed/>
                </p:oleObj>
              </mc:Choice>
              <mc:Fallback>
                <p:oleObj name="Equation" r:id="rId8" imgW="1346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3" y="1164506"/>
                        <a:ext cx="20542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07505" y="1844824"/>
            <a:ext cx="8931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ym typeface="Symbol"/>
              </a:rPr>
              <a:t>Magnitude plot approximation is a straight line with slope of +20 dB/decade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5589240"/>
            <a:ext cx="8931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Two lines intersect at a point </a:t>
            </a:r>
            <a:r>
              <a:rPr lang="en-US" sz="2000" b="1" dirty="0" smtClean="0">
                <a:sym typeface="Symbol"/>
              </a:rPr>
              <a:t>=</a:t>
            </a:r>
            <a:r>
              <a:rPr lang="en-US" sz="2000" b="1" baseline="-25000" dirty="0" smtClean="0">
                <a:sym typeface="Symbol"/>
              </a:rPr>
              <a:t>c</a:t>
            </a:r>
            <a:r>
              <a:rPr lang="en-US" sz="2000" b="1" dirty="0" smtClean="0">
                <a:sym typeface="Symbol"/>
              </a:rPr>
              <a:t> where,</a:t>
            </a:r>
            <a:endParaRPr lang="en-SG" sz="2000" b="1" dirty="0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906617"/>
              </p:ext>
            </p:extLst>
          </p:nvPr>
        </p:nvGraphicFramePr>
        <p:xfrm>
          <a:off x="5607050" y="5661248"/>
          <a:ext cx="10429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49" name="Equation" r:id="rId10" imgW="685800" imgH="228600" progId="Equation.3">
                  <p:embed/>
                </p:oleObj>
              </mc:Choice>
              <mc:Fallback>
                <p:oleObj name="Equation" r:id="rId10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5661248"/>
                        <a:ext cx="104298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146307" y="6021288"/>
            <a:ext cx="472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This frequency is known as the </a:t>
            </a:r>
            <a:r>
              <a:rPr lang="en-US" b="1" dirty="0" smtClean="0">
                <a:solidFill>
                  <a:srgbClr val="0033CC"/>
                </a:solidFill>
              </a:rPr>
              <a:t>corner frequency</a:t>
            </a:r>
            <a:endParaRPr lang="en-SG" b="1" dirty="0">
              <a:solidFill>
                <a:srgbClr val="0033CC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785799"/>
              </p:ext>
            </p:extLst>
          </p:nvPr>
        </p:nvGraphicFramePr>
        <p:xfrm>
          <a:off x="4932040" y="3302124"/>
          <a:ext cx="15700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50" name="Equation" r:id="rId12" imgW="1028520" imgH="228600" progId="Equation.3">
                  <p:embed/>
                </p:oleObj>
              </mc:Choice>
              <mc:Fallback>
                <p:oleObj name="Equation" r:id="rId12" imgW="102852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302124"/>
                        <a:ext cx="157003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892623"/>
              </p:ext>
            </p:extLst>
          </p:nvPr>
        </p:nvGraphicFramePr>
        <p:xfrm>
          <a:off x="2542555" y="3861048"/>
          <a:ext cx="9493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51" name="Equation" r:id="rId14" imgW="622080" imgH="203040" progId="Equation.3">
                  <p:embed/>
                </p:oleObj>
              </mc:Choice>
              <mc:Fallback>
                <p:oleObj name="Equation" r:id="rId14" imgW="622080" imgH="203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555" y="3861048"/>
                        <a:ext cx="9493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774706"/>
              </p:ext>
            </p:extLst>
          </p:nvPr>
        </p:nvGraphicFramePr>
        <p:xfrm>
          <a:off x="3265968" y="4810864"/>
          <a:ext cx="441936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52" name="Equation" r:id="rId16" imgW="368280" imgH="228600" progId="Equation.3">
                  <p:embed/>
                </p:oleObj>
              </mc:Choice>
              <mc:Fallback>
                <p:oleObj name="Equation" r:id="rId16" imgW="36828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968" y="4810864"/>
                        <a:ext cx="441936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32240" y="493187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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44881" y="512091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-5400000">
            <a:off x="1814193" y="3119465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dB/div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707388"/>
              </p:ext>
            </p:extLst>
          </p:nvPr>
        </p:nvGraphicFramePr>
        <p:xfrm>
          <a:off x="5327984" y="4810864"/>
          <a:ext cx="396144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53" name="Equation" r:id="rId18" imgW="330120" imgH="228600" progId="Equation.3">
                  <p:embed/>
                </p:oleObj>
              </mc:Choice>
              <mc:Fallback>
                <p:oleObj name="Equation" r:id="rId18" imgW="3301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984" y="4810864"/>
                        <a:ext cx="396144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241261"/>
              </p:ext>
            </p:extLst>
          </p:nvPr>
        </p:nvGraphicFramePr>
        <p:xfrm>
          <a:off x="4368800" y="4811589"/>
          <a:ext cx="2286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54" name="Equation" r:id="rId20" imgW="190440" imgH="228600" progId="Equation.3">
                  <p:embed/>
                </p:oleObj>
              </mc:Choice>
              <mc:Fallback>
                <p:oleObj name="Equation" r:id="rId20" imgW="19044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4811589"/>
                        <a:ext cx="2286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3340"/>
              </p:ext>
            </p:extLst>
          </p:nvPr>
        </p:nvGraphicFramePr>
        <p:xfrm>
          <a:off x="6315298" y="4797152"/>
          <a:ext cx="4889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55" name="Equation" r:id="rId22" imgW="406080" imgH="228600" progId="Equation.3">
                  <p:embed/>
                </p:oleObj>
              </mc:Choice>
              <mc:Fallback>
                <p:oleObj name="Equation" r:id="rId22" imgW="40608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298" y="4797152"/>
                        <a:ext cx="48895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925718"/>
              </p:ext>
            </p:extLst>
          </p:nvPr>
        </p:nvGraphicFramePr>
        <p:xfrm>
          <a:off x="1979712" y="4811589"/>
          <a:ext cx="5334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56" name="Equation" r:id="rId24" imgW="444240" imgH="228600" progId="Equation.3">
                  <p:embed/>
                </p:oleObj>
              </mc:Choice>
              <mc:Fallback>
                <p:oleObj name="Equation" r:id="rId24" imgW="44424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811589"/>
                        <a:ext cx="5334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" name="Ink 4"/>
              <p14:cNvContentPartPr/>
              <p14:nvPr/>
            </p14:nvContentPartPr>
            <p14:xfrm>
              <a:off x="1010520" y="783720"/>
              <a:ext cx="5654880" cy="3802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2600" y="777240"/>
                <a:ext cx="5674680" cy="38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27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Bode Plot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1" y="620688"/>
            <a:ext cx="892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  <a:cs typeface="Arial" panose="020B0604020202020204" pitchFamily="34" charset="0"/>
              </a:rPr>
              <a:t>Sketching Bode (magnitude) Plot of Composite Transfer 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1052736"/>
            <a:ext cx="892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Now we know how to sketch Bode (magnitude) plot of integrator, differentiator, real-axis pole and real-axis zero.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How do we combine them to sketch Bode plot of a composite G(s)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301" y="2068399"/>
            <a:ext cx="891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7715250" algn="l"/>
              </a:tabLst>
            </a:pPr>
            <a:r>
              <a:rPr 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alibri Light" panose="020F0302020204030204" pitchFamily="34" charset="0"/>
                <a:cs typeface="Arial" panose="020B0604020202020204" pitchFamily="34" charset="0"/>
              </a:rPr>
              <a:t>Bode (magnitude) plot of integrator/ differentiator/ real pole/ real zero: summary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37071"/>
              </p:ext>
            </p:extLst>
          </p:nvPr>
        </p:nvGraphicFramePr>
        <p:xfrm>
          <a:off x="107504" y="2460456"/>
          <a:ext cx="893172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240"/>
                <a:gridCol w="2977240"/>
                <a:gridCol w="2977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Integrator/Differentiator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pole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zero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</a:t>
                      </a:r>
                      <a:r>
                        <a:rPr lang="en-US" sz="20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c</a:t>
                      </a:r>
                      <a:r>
                        <a:rPr lang="en-US" sz="20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= </a:t>
                      </a:r>
                      <a:r>
                        <a:rPr lang="en-US" sz="20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a</a:t>
                      </a:r>
                      <a:endParaRPr lang="en-SG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</a:t>
                      </a:r>
                      <a:r>
                        <a:rPr lang="en-US" sz="20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c</a:t>
                      </a:r>
                      <a:r>
                        <a:rPr lang="en-US" sz="20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= </a:t>
                      </a:r>
                      <a:r>
                        <a:rPr lang="en-US" sz="20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b</a:t>
                      </a:r>
                      <a:endParaRPr lang="en-SG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with -20N dB/decade slope for all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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with slope 0 for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&lt;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c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with -20 dB/decade slope for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&gt;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c</a:t>
                      </a:r>
                      <a:endParaRPr lang="en-SG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with +20 dB/decade slope for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&gt;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c</a:t>
                      </a:r>
                      <a:endParaRPr lang="en-SG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intersects 0 dB line at 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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0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 where (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0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)</a:t>
                      </a:r>
                      <a:r>
                        <a:rPr lang="en-U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 = K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0</a:t>
                      </a:r>
                      <a:endParaRPr lang="en-SG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lines intersects at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=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c</a:t>
                      </a:r>
                      <a:endParaRPr lang="en-SG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Infinite dc-gain; can’t be shown on the plot </a:t>
                      </a:r>
                      <a:endParaRPr lang="en-SG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DC-gain is finite; vertical-axis value for the low frequency is equal to the dc-gain </a:t>
                      </a:r>
                      <a:endParaRPr lang="en-SG" sz="20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34782"/>
              </p:ext>
            </p:extLst>
          </p:nvPr>
        </p:nvGraphicFramePr>
        <p:xfrm>
          <a:off x="1078177" y="2841024"/>
          <a:ext cx="822960" cy="472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5" name="Equation" r:id="rId3" imgW="685800" imgH="393480" progId="Equation.3">
                  <p:embed/>
                </p:oleObj>
              </mc:Choice>
              <mc:Fallback>
                <p:oleObj name="Equation" r:id="rId3" imgW="6858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177" y="2841024"/>
                        <a:ext cx="822960" cy="472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112535"/>
              </p:ext>
            </p:extLst>
          </p:nvPr>
        </p:nvGraphicFramePr>
        <p:xfrm>
          <a:off x="3825875" y="2939003"/>
          <a:ext cx="1173163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6" name="Equation" r:id="rId5" imgW="977760" imgH="228600" progId="Equation.3">
                  <p:embed/>
                </p:oleObj>
              </mc:Choice>
              <mc:Fallback>
                <p:oleObj name="Equation" r:id="rId5" imgW="9777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2939003"/>
                        <a:ext cx="1173163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673254"/>
              </p:ext>
            </p:extLst>
          </p:nvPr>
        </p:nvGraphicFramePr>
        <p:xfrm>
          <a:off x="6804248" y="2956589"/>
          <a:ext cx="10668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7" name="Equation" r:id="rId7" imgW="888840" imgH="203040" progId="Equation.3">
                  <p:embed/>
                </p:oleObj>
              </mc:Choice>
              <mc:Fallback>
                <p:oleObj name="Equation" r:id="rId7" imgW="88884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2956589"/>
                        <a:ext cx="1066800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1050840" y="3263040"/>
              <a:ext cx="7630920" cy="3281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2200" y="3255480"/>
                <a:ext cx="7644600" cy="329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645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Bode Plot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620688"/>
            <a:ext cx="89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2-1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: Sketch Bode (magnitude) plot of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50285"/>
              </p:ext>
            </p:extLst>
          </p:nvPr>
        </p:nvGraphicFramePr>
        <p:xfrm>
          <a:off x="3290888" y="1124744"/>
          <a:ext cx="24193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7" name="Equation" r:id="rId3" imgW="1587240" imgH="419040" progId="Equation.3">
                  <p:embed/>
                </p:oleObj>
              </mc:Choice>
              <mc:Fallback>
                <p:oleObj name="Equation" r:id="rId3" imgW="158724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1124744"/>
                        <a:ext cx="24193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7504" y="1916832"/>
            <a:ext cx="89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There is no integrator, the dc-gain is finite.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440651"/>
              </p:ext>
            </p:extLst>
          </p:nvPr>
        </p:nvGraphicFramePr>
        <p:xfrm>
          <a:off x="1527175" y="2348880"/>
          <a:ext cx="59594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8" name="Equation" r:id="rId5" imgW="3911400" imgH="419040" progId="Equation.3">
                  <p:embed/>
                </p:oleObj>
              </mc:Choice>
              <mc:Fallback>
                <p:oleObj name="Equation" r:id="rId5" imgW="391140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2348880"/>
                        <a:ext cx="59594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07504" y="3140968"/>
            <a:ext cx="8924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The vertical-axis value of Bode (magnitude) for frequency much smaller than the smallest corner frequency is the dc-gain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765628"/>
              </p:ext>
            </p:extLst>
          </p:nvPr>
        </p:nvGraphicFramePr>
        <p:xfrm>
          <a:off x="3362325" y="4005064"/>
          <a:ext cx="2146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9" name="Equation" r:id="rId7" imgW="1409400" imgH="203040" progId="Equation.3">
                  <p:embed/>
                </p:oleObj>
              </mc:Choice>
              <mc:Fallback>
                <p:oleObj name="Equation" r:id="rId7" imgW="140940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4005064"/>
                        <a:ext cx="2146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7504" y="4365104"/>
            <a:ext cx="89249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Starting at this value for low frequency, the magnitude plot is horizontal line up to the smallest of the corner frequency, i.e., </a:t>
            </a:r>
            <a:r>
              <a:rPr lang="en-US" sz="2000" dirty="0" smtClean="0">
                <a:latin typeface="+mj-lt"/>
                <a:cs typeface="Arial" panose="020B0604020202020204" pitchFamily="34" charset="0"/>
                <a:sym typeface="Symbol"/>
              </a:rPr>
              <a:t>=1 where the slope is changed to -20 dB/decade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 smtClean="0">
              <a:latin typeface="+mj-lt"/>
              <a:cs typeface="Arial" panose="020B0604020202020204" pitchFamily="34" charset="0"/>
              <a:sym typeface="Symbol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As we move towards higher frequency, at every corner frequency the slope is changed by +20 dB/decade for a zero and -20 dB/decade for a pole</a:t>
            </a:r>
          </a:p>
        </p:txBody>
      </p:sp>
    </p:spTree>
    <p:extLst>
      <p:ext uri="{BB962C8B-B14F-4D97-AF65-F5344CB8AC3E}">
        <p14:creationId xmlns:p14="http://schemas.microsoft.com/office/powerpoint/2010/main" val="31873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Bode Plot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510910"/>
              </p:ext>
            </p:extLst>
          </p:nvPr>
        </p:nvGraphicFramePr>
        <p:xfrm>
          <a:off x="2859088" y="765175"/>
          <a:ext cx="24193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0" name="Equation" r:id="rId3" imgW="1587240" imgH="419040" progId="Equation.3">
                  <p:embed/>
                </p:oleObj>
              </mc:Choice>
              <mc:Fallback>
                <p:oleObj name="Equation" r:id="rId3" imgW="1587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765175"/>
                        <a:ext cx="24193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868633"/>
              </p:ext>
            </p:extLst>
          </p:nvPr>
        </p:nvGraphicFramePr>
        <p:xfrm>
          <a:off x="6041707" y="937350"/>
          <a:ext cx="17589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1" name="Equation" r:id="rId5" imgW="1155600" imgH="203040" progId="Equation.3">
                  <p:embed/>
                </p:oleObj>
              </mc:Choice>
              <mc:Fallback>
                <p:oleObj name="Equation" r:id="rId5" imgW="1155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1707" y="937350"/>
                        <a:ext cx="17589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05" y="1772816"/>
            <a:ext cx="6610281" cy="40998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9052" y="5826750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10</a:t>
            </a:r>
            <a:r>
              <a:rPr lang="en-US" sz="1600" baseline="30000" dirty="0" smtClean="0">
                <a:latin typeface="Calibri Light" panose="020F0302020204030204" pitchFamily="34" charset="0"/>
              </a:rPr>
              <a:t>0</a:t>
            </a:r>
            <a:endParaRPr lang="en-SG" sz="1600" baseline="30000" dirty="0">
              <a:latin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150" y="5826750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10</a:t>
            </a:r>
            <a:r>
              <a:rPr lang="en-US" sz="1600" baseline="30000" dirty="0" smtClean="0">
                <a:latin typeface="Calibri Light" panose="020F0302020204030204" pitchFamily="34" charset="0"/>
              </a:rPr>
              <a:t>1</a:t>
            </a:r>
            <a:endParaRPr lang="en-SG" sz="1600" baseline="30000" dirty="0">
              <a:latin typeface="Calibri Light" panose="020F03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14270" y="5826750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10</a:t>
            </a:r>
            <a:r>
              <a:rPr lang="en-US" sz="1600" baseline="30000" dirty="0" smtClean="0">
                <a:latin typeface="Calibri Light" panose="020F0302020204030204" pitchFamily="34" charset="0"/>
              </a:rPr>
              <a:t>2</a:t>
            </a:r>
            <a:endParaRPr lang="en-SG" sz="1600" baseline="30000" dirty="0">
              <a:latin typeface="Calibri Light" panose="020F03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94390" y="5826750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10</a:t>
            </a:r>
            <a:r>
              <a:rPr lang="en-US" sz="1600" baseline="30000" dirty="0" smtClean="0">
                <a:latin typeface="Calibri Light" panose="020F0302020204030204" pitchFamily="34" charset="0"/>
              </a:rPr>
              <a:t>3</a:t>
            </a:r>
            <a:endParaRPr lang="en-SG" sz="1600" baseline="30000" dirty="0">
              <a:latin typeface="Calibri Light" panose="020F03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1840" y="5826750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10</a:t>
            </a:r>
            <a:r>
              <a:rPr lang="en-US" sz="1600" baseline="30000" dirty="0" smtClean="0">
                <a:latin typeface="Calibri Light" panose="020F0302020204030204" pitchFamily="34" charset="0"/>
              </a:rPr>
              <a:t>-1</a:t>
            </a:r>
            <a:endParaRPr lang="en-SG" sz="1600" baseline="30000" dirty="0">
              <a:latin typeface="Calibri Light" panose="020F03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3790" y="5826750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10</a:t>
            </a:r>
            <a:r>
              <a:rPr lang="en-US" sz="1600" baseline="30000" dirty="0" smtClean="0">
                <a:latin typeface="Calibri Light" panose="020F0302020204030204" pitchFamily="34" charset="0"/>
              </a:rPr>
              <a:t>-2</a:t>
            </a:r>
            <a:endParaRPr lang="en-SG" sz="1600" baseline="30000" dirty="0">
              <a:latin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1600" y="5826750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10</a:t>
            </a:r>
            <a:r>
              <a:rPr lang="en-US" sz="1600" baseline="30000" dirty="0" smtClean="0">
                <a:latin typeface="Calibri Light" panose="020F0302020204030204" pitchFamily="34" charset="0"/>
              </a:rPr>
              <a:t>-3</a:t>
            </a:r>
            <a:endParaRPr lang="en-SG" sz="1600" baseline="30000" dirty="0">
              <a:latin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8762" y="24208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0</a:t>
            </a:r>
            <a:endParaRPr lang="en-SG" sz="1600" baseline="30000" dirty="0">
              <a:latin typeface="Calibri Light" panose="020F03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7584" y="16288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10</a:t>
            </a:r>
            <a:endParaRPr lang="en-SG" sz="1600" baseline="30000" dirty="0">
              <a:latin typeface="Calibri Light" panose="020F03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5576" y="3212976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-10</a:t>
            </a:r>
            <a:endParaRPr lang="en-SG" sz="1600" baseline="30000" dirty="0">
              <a:latin typeface="Calibri Light" panose="020F03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5576" y="402655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-20</a:t>
            </a:r>
            <a:endParaRPr lang="en-SG" sz="1600" baseline="30000" dirty="0">
              <a:latin typeface="Calibri Light" panose="020F03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5576" y="4890646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-30</a:t>
            </a:r>
            <a:endParaRPr lang="en-SG" sz="1600" baseline="30000" dirty="0">
              <a:latin typeface="Calibri Light" panose="020F03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352249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33CC"/>
                </a:solidFill>
                <a:latin typeface="Calibri Light" panose="020F0302020204030204" pitchFamily="34" charset="0"/>
              </a:rPr>
              <a:t>dB</a:t>
            </a:r>
            <a:endParaRPr lang="en-SG" sz="1600" b="1" baseline="30000" dirty="0">
              <a:solidFill>
                <a:srgbClr val="0033CC"/>
              </a:solidFill>
              <a:latin typeface="Calibri Light" panose="020F03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286560" y="559440"/>
              <a:ext cx="8648280" cy="4564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5760" y="555120"/>
                <a:ext cx="8670960" cy="45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87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Bode Plot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620688"/>
            <a:ext cx="89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2-2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: Sketch Bode (magnitude) plot of the transfer function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39664"/>
              </p:ext>
            </p:extLst>
          </p:nvPr>
        </p:nvGraphicFramePr>
        <p:xfrm>
          <a:off x="3522663" y="1124744"/>
          <a:ext cx="19542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8" name="Equation" r:id="rId3" imgW="1282680" imgH="419040" progId="Equation.3">
                  <p:embed/>
                </p:oleObj>
              </mc:Choice>
              <mc:Fallback>
                <p:oleObj name="Equation" r:id="rId3" imgW="1282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1124744"/>
                        <a:ext cx="195421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7504" y="1844824"/>
            <a:ext cx="89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The dc-gain is infinite. How to choose the leftmost point of the magnitude plot?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406928"/>
              </p:ext>
            </p:extLst>
          </p:nvPr>
        </p:nvGraphicFramePr>
        <p:xfrm>
          <a:off x="2208213" y="3501008"/>
          <a:ext cx="56499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9" name="Equation" r:id="rId5" imgW="3708360" imgH="419040" progId="Equation.3">
                  <p:embed/>
                </p:oleObj>
              </mc:Choice>
              <mc:Fallback>
                <p:oleObj name="Equation" r:id="rId5" imgW="3708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501008"/>
                        <a:ext cx="564991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07504" y="2348880"/>
            <a:ext cx="892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33CC"/>
                </a:solidFill>
                <a:latin typeface="+mj-lt"/>
                <a:cs typeface="Arial" panose="020B0604020202020204" pitchFamily="34" charset="0"/>
              </a:rPr>
              <a:t>Option 1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: Choose a frequency much smaller than the smallest of the corner frequencies of real-axis poles and real-axis zeros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Determine the gain at that frequency. For the given G(s), let’s choose </a:t>
            </a:r>
            <a:r>
              <a:rPr lang="en-US" sz="2000" dirty="0" smtClean="0">
                <a:latin typeface="+mj-lt"/>
                <a:cs typeface="Arial" panose="020B0604020202020204" pitchFamily="34" charset="0"/>
                <a:sym typeface="Symbol"/>
              </a:rPr>
              <a:t>=1</a:t>
            </a:r>
            <a:endParaRPr lang="en-US" sz="2000" dirty="0" smtClean="0"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188089"/>
              </p:ext>
            </p:extLst>
          </p:nvPr>
        </p:nvGraphicFramePr>
        <p:xfrm>
          <a:off x="2249488" y="4293096"/>
          <a:ext cx="282416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0" name="Equation" r:id="rId7" imgW="1854000" imgH="685800" progId="Equation.3">
                  <p:embed/>
                </p:oleObj>
              </mc:Choice>
              <mc:Fallback>
                <p:oleObj name="Equation" r:id="rId7" imgW="18540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4293096"/>
                        <a:ext cx="2824162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7504" y="5373216"/>
            <a:ext cx="892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Starting at this value, draw a line with -20 dB/decade slope</a:t>
            </a:r>
            <a:endParaRPr lang="en-US" sz="2000" dirty="0" smtClean="0">
              <a:latin typeface="+mj-lt"/>
              <a:cs typeface="Arial" panose="020B0604020202020204" pitchFamily="34" charset="0"/>
              <a:sym typeface="Symbol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As we move towards higher frequency, at every corner frequency the slope is changed by +20 dB/decade for a zero and -20 dB/decade for a pole</a:t>
            </a:r>
          </a:p>
        </p:txBody>
      </p:sp>
    </p:spTree>
    <p:extLst>
      <p:ext uri="{BB962C8B-B14F-4D97-AF65-F5344CB8AC3E}">
        <p14:creationId xmlns:p14="http://schemas.microsoft.com/office/powerpoint/2010/main" val="26388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Bode Plot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1" y="620688"/>
            <a:ext cx="8924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+mj-lt"/>
                <a:cs typeface="Arial" panose="020B0604020202020204" pitchFamily="34" charset="0"/>
              </a:rPr>
              <a:t>Why Log Magnitude?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  <a:cs typeface="Arial" panose="020B0604020202020204" pitchFamily="34" charset="0"/>
              </a:rPr>
              <a:t>In frequency domain, controller design requires to find how the frequency response is altered if a controller is put in series with the plant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2" name="Rectangle 1"/>
          <p:cNvSpPr/>
          <p:nvPr/>
        </p:nvSpPr>
        <p:spPr>
          <a:xfrm>
            <a:off x="3818967" y="2060848"/>
            <a:ext cx="79208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076056" y="2076450"/>
            <a:ext cx="792088" cy="809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ight Arrow 2"/>
          <p:cNvSpPr/>
          <p:nvPr/>
        </p:nvSpPr>
        <p:spPr>
          <a:xfrm>
            <a:off x="3361073" y="2427759"/>
            <a:ext cx="432048" cy="14401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ight Arrow 11"/>
          <p:cNvSpPr/>
          <p:nvPr/>
        </p:nvSpPr>
        <p:spPr>
          <a:xfrm>
            <a:off x="4617554" y="2427759"/>
            <a:ext cx="432048" cy="14401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ight Arrow 16"/>
          <p:cNvSpPr/>
          <p:nvPr/>
        </p:nvSpPr>
        <p:spPr>
          <a:xfrm>
            <a:off x="5868144" y="2427759"/>
            <a:ext cx="432048" cy="14401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901064"/>
              </p:ext>
            </p:extLst>
          </p:nvPr>
        </p:nvGraphicFramePr>
        <p:xfrm>
          <a:off x="5097636" y="2300393"/>
          <a:ext cx="793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17" name="Equation" r:id="rId3" imgW="520560" imgH="241200" progId="Equation.3">
                  <p:embed/>
                </p:oleObj>
              </mc:Choice>
              <mc:Fallback>
                <p:oleObj name="Equation" r:id="rId3" imgW="52056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636" y="2300393"/>
                        <a:ext cx="7937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997754"/>
              </p:ext>
            </p:extLst>
          </p:nvPr>
        </p:nvGraphicFramePr>
        <p:xfrm>
          <a:off x="3843387" y="2328863"/>
          <a:ext cx="7540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18" name="Equation" r:id="rId5" imgW="495000" imgH="228600" progId="Equation.3">
                  <p:embed/>
                </p:oleObj>
              </mc:Choice>
              <mc:Fallback>
                <p:oleObj name="Equation" r:id="rId5" imgW="495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87" y="2328863"/>
                        <a:ext cx="75406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5250" y="3020759"/>
            <a:ext cx="894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Overall frequency response: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239212"/>
              </p:ext>
            </p:extLst>
          </p:nvPr>
        </p:nvGraphicFramePr>
        <p:xfrm>
          <a:off x="3650655" y="3492996"/>
          <a:ext cx="264953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19" name="Equation" r:id="rId7" imgW="1739880" imgH="533160" progId="Equation.3">
                  <p:embed/>
                </p:oleObj>
              </mc:Choice>
              <mc:Fallback>
                <p:oleObj name="Equation" r:id="rId7" imgW="173988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655" y="3492996"/>
                        <a:ext cx="264953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7504" y="4407495"/>
            <a:ext cx="894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Overall gain and phase of the inter-connected system: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90925"/>
              </p:ext>
            </p:extLst>
          </p:nvPr>
        </p:nvGraphicFramePr>
        <p:xfrm>
          <a:off x="3749675" y="4933156"/>
          <a:ext cx="17208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20" name="Equation" r:id="rId9" imgW="1130040" imgH="533160" progId="Equation.3">
                  <p:embed/>
                </p:oleObj>
              </mc:Choice>
              <mc:Fallback>
                <p:oleObj name="Equation" r:id="rId9" imgW="113004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4933156"/>
                        <a:ext cx="17208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7504" y="5775647"/>
            <a:ext cx="8943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Overall gain is product of individual gains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Overall phase is sum of individual phases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/>
              <p14:cNvContentPartPr/>
              <p14:nvPr/>
            </p14:nvContentPartPr>
            <p14:xfrm>
              <a:off x="3922560" y="1756440"/>
              <a:ext cx="4975200" cy="40248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12480" y="1743840"/>
                <a:ext cx="5001120" cy="40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201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Bode Plot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100055"/>
              </p:ext>
            </p:extLst>
          </p:nvPr>
        </p:nvGraphicFramePr>
        <p:xfrm>
          <a:off x="3090863" y="765175"/>
          <a:ext cx="19558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2" name="Equation" r:id="rId3" imgW="1282680" imgH="419040" progId="Equation.3">
                  <p:embed/>
                </p:oleObj>
              </mc:Choice>
              <mc:Fallback>
                <p:oleObj name="Equation" r:id="rId3" imgW="1282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765175"/>
                        <a:ext cx="19558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607746"/>
              </p:ext>
            </p:extLst>
          </p:nvPr>
        </p:nvGraphicFramePr>
        <p:xfrm>
          <a:off x="6042025" y="898525"/>
          <a:ext cx="17589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3" name="Equation" r:id="rId5" imgW="1155600" imgH="253800" progId="Equation.3">
                  <p:embed/>
                </p:oleObj>
              </mc:Choice>
              <mc:Fallback>
                <p:oleObj name="Equation" r:id="rId5" imgW="1155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025" y="898525"/>
                        <a:ext cx="17589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05" y="1772816"/>
            <a:ext cx="6610281" cy="40998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9052" y="5826750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10</a:t>
            </a:r>
            <a:r>
              <a:rPr lang="en-US" sz="1600" baseline="30000" dirty="0" smtClean="0">
                <a:latin typeface="Calibri Light" panose="020F0302020204030204" pitchFamily="34" charset="0"/>
              </a:rPr>
              <a:t>0</a:t>
            </a:r>
            <a:endParaRPr lang="en-SG" sz="1600" baseline="30000" dirty="0">
              <a:latin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150" y="5826750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10</a:t>
            </a:r>
            <a:r>
              <a:rPr lang="en-US" sz="1600" baseline="30000" dirty="0" smtClean="0">
                <a:latin typeface="Calibri Light" panose="020F0302020204030204" pitchFamily="34" charset="0"/>
              </a:rPr>
              <a:t>1</a:t>
            </a:r>
            <a:endParaRPr lang="en-SG" sz="1600" baseline="30000" dirty="0">
              <a:latin typeface="Calibri Light" panose="020F03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14270" y="5826750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10</a:t>
            </a:r>
            <a:r>
              <a:rPr lang="en-US" sz="1600" baseline="30000" dirty="0" smtClean="0">
                <a:latin typeface="Calibri Light" panose="020F0302020204030204" pitchFamily="34" charset="0"/>
              </a:rPr>
              <a:t>2</a:t>
            </a:r>
            <a:endParaRPr lang="en-SG" sz="1600" baseline="30000" dirty="0">
              <a:latin typeface="Calibri Light" panose="020F03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94390" y="5826750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10</a:t>
            </a:r>
            <a:r>
              <a:rPr lang="en-US" sz="1600" baseline="30000" dirty="0" smtClean="0">
                <a:latin typeface="Calibri Light" panose="020F0302020204030204" pitchFamily="34" charset="0"/>
              </a:rPr>
              <a:t>3</a:t>
            </a:r>
            <a:endParaRPr lang="en-SG" sz="1600" baseline="30000" dirty="0">
              <a:latin typeface="Calibri Light" panose="020F03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1840" y="5826750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10</a:t>
            </a:r>
            <a:r>
              <a:rPr lang="en-US" sz="1600" baseline="30000" dirty="0" smtClean="0">
                <a:latin typeface="Calibri Light" panose="020F0302020204030204" pitchFamily="34" charset="0"/>
              </a:rPr>
              <a:t>-1</a:t>
            </a:r>
            <a:endParaRPr lang="en-SG" sz="1600" baseline="30000" dirty="0">
              <a:latin typeface="Calibri Light" panose="020F03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3790" y="5826750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10</a:t>
            </a:r>
            <a:r>
              <a:rPr lang="en-US" sz="1600" baseline="30000" dirty="0" smtClean="0">
                <a:latin typeface="Calibri Light" panose="020F0302020204030204" pitchFamily="34" charset="0"/>
              </a:rPr>
              <a:t>-2</a:t>
            </a:r>
            <a:endParaRPr lang="en-SG" sz="1600" baseline="30000" dirty="0">
              <a:latin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1600" y="5826750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10</a:t>
            </a:r>
            <a:r>
              <a:rPr lang="en-US" sz="1600" baseline="30000" dirty="0" smtClean="0">
                <a:latin typeface="Calibri Light" panose="020F0302020204030204" pitchFamily="34" charset="0"/>
              </a:rPr>
              <a:t>-3</a:t>
            </a:r>
            <a:endParaRPr lang="en-SG" sz="1600" baseline="30000" dirty="0">
              <a:latin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8762" y="24208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0</a:t>
            </a:r>
            <a:endParaRPr lang="en-SG" sz="1600" baseline="30000" dirty="0">
              <a:latin typeface="Calibri Light" panose="020F03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7584" y="16288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10</a:t>
            </a:r>
            <a:endParaRPr lang="en-SG" sz="1600" baseline="30000" dirty="0">
              <a:latin typeface="Calibri Light" panose="020F03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5576" y="3212976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-10</a:t>
            </a:r>
            <a:endParaRPr lang="en-SG" sz="1600" baseline="30000" dirty="0">
              <a:latin typeface="Calibri Light" panose="020F03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5576" y="402655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-20</a:t>
            </a:r>
            <a:endParaRPr lang="en-SG" sz="1600" baseline="30000" dirty="0">
              <a:latin typeface="Calibri Light" panose="020F03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5576" y="4890646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-30</a:t>
            </a:r>
            <a:endParaRPr lang="en-SG" sz="1600" baseline="30000" dirty="0">
              <a:latin typeface="Calibri Light" panose="020F03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352249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33CC"/>
                </a:solidFill>
                <a:latin typeface="Calibri Light" panose="020F0302020204030204" pitchFamily="34" charset="0"/>
              </a:rPr>
              <a:t>dB</a:t>
            </a:r>
            <a:endParaRPr lang="en-SG" sz="1600" b="1" baseline="30000" dirty="0">
              <a:solidFill>
                <a:srgbClr val="0033CC"/>
              </a:solidFill>
              <a:latin typeface="Calibri Light" panose="020F03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523800" y="455400"/>
              <a:ext cx="7212240" cy="4767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3000" y="442080"/>
                <a:ext cx="7232040" cy="47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1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Bode Plot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1" y="620688"/>
            <a:ext cx="8924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>
                <a:latin typeface="+mj-lt"/>
                <a:cs typeface="Arial" panose="020B0604020202020204" pitchFamily="34" charset="0"/>
              </a:rPr>
              <a:t>Hand-sketching Sum of functions versus Product of functions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Given the plots of two functions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 and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,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Hand-sketching the plot of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 is easier than sketching the plot of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11760" y="4077072"/>
            <a:ext cx="561662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-5400000">
            <a:off x="2816408" y="3968840"/>
            <a:ext cx="39600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9800000">
            <a:off x="2280500" y="3284928"/>
            <a:ext cx="518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-600000">
            <a:off x="2456409" y="4437072"/>
            <a:ext cx="468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60955"/>
              </p:ext>
            </p:extLst>
          </p:nvPr>
        </p:nvGraphicFramePr>
        <p:xfrm>
          <a:off x="6680768" y="2240928"/>
          <a:ext cx="13731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4" name="Equation" r:id="rId3" imgW="901440" imgH="215640" progId="Equation.3">
                  <p:embed/>
                </p:oleObj>
              </mc:Choice>
              <mc:Fallback>
                <p:oleObj name="Equation" r:id="rId3" imgW="90144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768" y="2240928"/>
                        <a:ext cx="137318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237568"/>
              </p:ext>
            </p:extLst>
          </p:nvPr>
        </p:nvGraphicFramePr>
        <p:xfrm>
          <a:off x="2975967" y="4831974"/>
          <a:ext cx="135413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5" name="Equation" r:id="rId5" imgW="888840" imgH="215640" progId="Equation.3">
                  <p:embed/>
                </p:oleObj>
              </mc:Choice>
              <mc:Fallback>
                <p:oleObj name="Equation" r:id="rId5" imgW="888840" imgH="215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967" y="4831974"/>
                        <a:ext cx="135413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530214"/>
              </p:ext>
            </p:extLst>
          </p:nvPr>
        </p:nvGraphicFramePr>
        <p:xfrm>
          <a:off x="4277593" y="1988840"/>
          <a:ext cx="501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6" name="Equation" r:id="rId7" imgW="330120" imgH="203040" progId="Equation.3">
                  <p:embed/>
                </p:oleObj>
              </mc:Choice>
              <mc:Fallback>
                <p:oleObj name="Equation" r:id="rId7" imgW="330120" imgH="2030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593" y="1988840"/>
                        <a:ext cx="5016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783058"/>
              </p:ext>
            </p:extLst>
          </p:nvPr>
        </p:nvGraphicFramePr>
        <p:xfrm>
          <a:off x="8048153" y="3972297"/>
          <a:ext cx="1936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7" name="Equation" r:id="rId9" imgW="126720" imgH="139680" progId="Equation.3">
                  <p:embed/>
                </p:oleObj>
              </mc:Choice>
              <mc:Fallback>
                <p:oleObj name="Equation" r:id="rId9" imgW="126720" imgH="1396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153" y="3972297"/>
                        <a:ext cx="193675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5250" y="5949280"/>
            <a:ext cx="894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Hand-sketch the plots for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and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.</a:t>
            </a:r>
            <a:endParaRPr lang="en-US" sz="2000" dirty="0" smtClean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/>
              <p14:cNvContentPartPr/>
              <p14:nvPr/>
            </p14:nvContentPartPr>
            <p14:xfrm>
              <a:off x="2520000" y="1542240"/>
              <a:ext cx="5562720" cy="3729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13160" y="1539720"/>
                <a:ext cx="5578560" cy="37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057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Bode Plot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1" y="620688"/>
            <a:ext cx="892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+mj-lt"/>
                <a:cs typeface="Arial" panose="020B0604020202020204" pitchFamily="34" charset="0"/>
              </a:rPr>
              <a:t>Why Log Magnitude?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2" name="Rectangle 1"/>
          <p:cNvSpPr/>
          <p:nvPr/>
        </p:nvSpPr>
        <p:spPr>
          <a:xfrm>
            <a:off x="925438" y="1196752"/>
            <a:ext cx="79208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2182527" y="1212354"/>
            <a:ext cx="792088" cy="809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ight Arrow 2"/>
          <p:cNvSpPr/>
          <p:nvPr/>
        </p:nvSpPr>
        <p:spPr>
          <a:xfrm>
            <a:off x="467544" y="1563663"/>
            <a:ext cx="432048" cy="14401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ight Arrow 11"/>
          <p:cNvSpPr/>
          <p:nvPr/>
        </p:nvSpPr>
        <p:spPr>
          <a:xfrm>
            <a:off x="1724025" y="1563663"/>
            <a:ext cx="432048" cy="14401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ight Arrow 16"/>
          <p:cNvSpPr/>
          <p:nvPr/>
        </p:nvSpPr>
        <p:spPr>
          <a:xfrm>
            <a:off x="2974615" y="1563663"/>
            <a:ext cx="432048" cy="14401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777575"/>
              </p:ext>
            </p:extLst>
          </p:nvPr>
        </p:nvGraphicFramePr>
        <p:xfrm>
          <a:off x="2204107" y="1436297"/>
          <a:ext cx="793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7" name="Equation" r:id="rId3" imgW="520560" imgH="241200" progId="Equation.3">
                  <p:embed/>
                </p:oleObj>
              </mc:Choice>
              <mc:Fallback>
                <p:oleObj name="Equation" r:id="rId3" imgW="520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107" y="1436297"/>
                        <a:ext cx="7937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69714"/>
              </p:ext>
            </p:extLst>
          </p:nvPr>
        </p:nvGraphicFramePr>
        <p:xfrm>
          <a:off x="949858" y="1464767"/>
          <a:ext cx="7540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8" name="Equation" r:id="rId5" imgW="495000" imgH="228600" progId="Equation.3">
                  <p:embed/>
                </p:oleObj>
              </mc:Choice>
              <mc:Fallback>
                <p:oleObj name="Equation" r:id="rId5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858" y="1464767"/>
                        <a:ext cx="75406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541649"/>
              </p:ext>
            </p:extLst>
          </p:nvPr>
        </p:nvGraphicFramePr>
        <p:xfrm>
          <a:off x="2829471" y="4265974"/>
          <a:ext cx="36147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9" name="Equation" r:id="rId7" imgW="2374560" imgH="279360" progId="Equation.3">
                  <p:embed/>
                </p:oleObj>
              </mc:Choice>
              <mc:Fallback>
                <p:oleObj name="Equation" r:id="rId7" imgW="2374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9471" y="4265974"/>
                        <a:ext cx="36147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7504" y="3780908"/>
            <a:ext cx="894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If Log magnitude is considered then it becomes sum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237311"/>
              </p:ext>
            </p:extLst>
          </p:nvPr>
        </p:nvGraphicFramePr>
        <p:xfrm>
          <a:off x="5508104" y="1307629"/>
          <a:ext cx="17208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0" name="Equation" r:id="rId9" imgW="1130040" imgH="533160" progId="Equation.3">
                  <p:embed/>
                </p:oleObj>
              </mc:Choice>
              <mc:Fallback>
                <p:oleObj name="Equation" r:id="rId9" imgW="11300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307629"/>
                        <a:ext cx="17208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7504" y="4757082"/>
            <a:ext cx="894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So instead of plotting gain (or magnitude), we plot log of gain</a:t>
            </a:r>
            <a:endParaRPr lang="en-US" sz="2000" dirty="0" smtClean="0">
              <a:latin typeface="+mj-lt"/>
              <a:cs typeface="Arial" panose="020B0604020202020204" pitchFamily="34" charset="0"/>
              <a:sym typeface="Symbo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301" y="2249577"/>
            <a:ext cx="8924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Given the plots of  </a:t>
            </a:r>
            <a:r>
              <a:rPr lang="en-US" sz="2000" dirty="0" smtClean="0">
                <a:latin typeface="+mj-lt"/>
                <a:cs typeface="Arial" panose="020B0604020202020204" pitchFamily="34" charset="0"/>
                <a:sym typeface="Symbol"/>
              </a:rPr>
              <a:t>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(log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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 and </a:t>
            </a:r>
            <a:r>
              <a:rPr lang="en-US" sz="2000" dirty="0" smtClean="0">
                <a:latin typeface="+mj-lt"/>
                <a:cs typeface="Arial" panose="020B0604020202020204" pitchFamily="34" charset="0"/>
                <a:sym typeface="Symbol"/>
              </a:rPr>
              <a:t>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,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It is straightforward to hand-sketch the plot of </a:t>
            </a:r>
            <a:r>
              <a:rPr lang="en-US" sz="2000" dirty="0">
                <a:cs typeface="Arial" panose="020B0604020202020204" pitchFamily="34" charset="0"/>
                <a:sym typeface="Symbol"/>
              </a:rPr>
              <a:t>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But i</a:t>
            </a:r>
            <a:r>
              <a:rPr lang="en-US" sz="2000" dirty="0" smtClean="0">
                <a:cs typeface="Arial" panose="020B0604020202020204" pitchFamily="34" charset="0"/>
              </a:rPr>
              <a:t>t </a:t>
            </a:r>
            <a:r>
              <a:rPr lang="en-US" sz="2000" dirty="0">
                <a:cs typeface="Arial" panose="020B0604020202020204" pitchFamily="34" charset="0"/>
              </a:rPr>
              <a:t>is </a:t>
            </a:r>
            <a:r>
              <a:rPr lang="en-US" sz="2000" dirty="0" smtClean="0">
                <a:cs typeface="Arial" panose="020B0604020202020204" pitchFamily="34" charset="0"/>
              </a:rPr>
              <a:t>not so simple to </a:t>
            </a:r>
            <a:r>
              <a:rPr lang="en-US" sz="2000" dirty="0">
                <a:cs typeface="Arial" panose="020B0604020202020204" pitchFamily="34" charset="0"/>
              </a:rPr>
              <a:t>hand-sketch the plot of </a:t>
            </a:r>
            <a:r>
              <a:rPr lang="en-US" sz="2000" dirty="0" smtClean="0">
                <a:cs typeface="Arial" panose="020B0604020202020204" pitchFamily="34" charset="0"/>
              </a:rPr>
              <a:t>|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(log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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cs typeface="Arial" panose="020B0604020202020204" pitchFamily="34" charset="0"/>
              </a:rPr>
              <a:t>| from the plots of </a:t>
            </a:r>
            <a:r>
              <a:rPr lang="en-US" sz="2000" dirty="0">
                <a:cs typeface="Arial" panose="020B0604020202020204" pitchFamily="34" charset="0"/>
              </a:rPr>
              <a:t>|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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cs typeface="Arial" panose="020B0604020202020204" pitchFamily="34" charset="0"/>
              </a:rPr>
              <a:t>| and </a:t>
            </a:r>
            <a:r>
              <a:rPr lang="en-US" sz="2000" dirty="0">
                <a:cs typeface="Arial" panose="020B0604020202020204" pitchFamily="34" charset="0"/>
              </a:rPr>
              <a:t>|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cs typeface="Arial" panose="020B0604020202020204" pitchFamily="34" charset="0"/>
              </a:rPr>
              <a:t>|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5517232"/>
            <a:ext cx="894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Sometime, magnitude axis is labeled in </a:t>
            </a:r>
            <a:r>
              <a:rPr lang="en-US" sz="2000" b="1" dirty="0" smtClean="0">
                <a:latin typeface="+mj-lt"/>
                <a:cs typeface="Arial" panose="020B0604020202020204" pitchFamily="34" charset="0"/>
              </a:rPr>
              <a:t>dB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 (decibel) scale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880843"/>
              </p:ext>
            </p:extLst>
          </p:nvPr>
        </p:nvGraphicFramePr>
        <p:xfrm>
          <a:off x="3426060" y="5947058"/>
          <a:ext cx="2397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1" name="Equation" r:id="rId11" imgW="1574640" imgH="253800" progId="Equation.3">
                  <p:embed/>
                </p:oleObj>
              </mc:Choice>
              <mc:Fallback>
                <p:oleObj name="Equation" r:id="rId11" imgW="157464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6060" y="5947058"/>
                        <a:ext cx="23971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/>
              <p14:cNvContentPartPr/>
              <p14:nvPr/>
            </p14:nvContentPartPr>
            <p14:xfrm>
              <a:off x="2851560" y="81000"/>
              <a:ext cx="5945760" cy="6291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44000" y="78480"/>
                <a:ext cx="5956200" cy="630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7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Bode Plot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1" y="620688"/>
            <a:ext cx="892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+mj-lt"/>
                <a:cs typeface="Arial" panose="020B0604020202020204" pitchFamily="34" charset="0"/>
              </a:rPr>
              <a:t>Sketching the Bode Plot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1117193"/>
            <a:ext cx="892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Point by Point sketching</a:t>
            </a:r>
          </a:p>
          <a:p>
            <a:pPr lvl="1"/>
            <a:r>
              <a:rPr lang="en-US" sz="2000" dirty="0">
                <a:latin typeface="+mj-lt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Data can be obtained either from experiment of by evaluating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)</a:t>
            </a:r>
            <a:r>
              <a:rPr lang="en-US" sz="2000" dirty="0" smtClean="0">
                <a:latin typeface="+mj-lt"/>
                <a:cs typeface="Arial" panose="020B0604020202020204" pitchFamily="34" charset="0"/>
                <a:sym typeface="Symbol"/>
              </a:rPr>
              <a:t> for 	 = </a:t>
            </a:r>
            <a:r>
              <a:rPr lang="en-US" sz="2000" baseline="-25000" dirty="0" smtClean="0">
                <a:latin typeface="+mj-lt"/>
                <a:cs typeface="Arial" panose="020B0604020202020204" pitchFamily="34" charset="0"/>
                <a:sym typeface="Symbol"/>
              </a:rPr>
              <a:t>0</a:t>
            </a:r>
            <a:r>
              <a:rPr lang="en-US" sz="2000" dirty="0" smtClean="0">
                <a:latin typeface="+mj-lt"/>
                <a:cs typeface="Arial" panose="020B0604020202020204" pitchFamily="34" charset="0"/>
                <a:sym typeface="Symbol"/>
              </a:rPr>
              <a:t>, </a:t>
            </a:r>
            <a:r>
              <a:rPr lang="en-US" sz="2000" baseline="-25000" dirty="0" smtClean="0">
                <a:latin typeface="+mj-lt"/>
                <a:cs typeface="Arial" panose="020B0604020202020204" pitchFamily="34" charset="0"/>
                <a:sym typeface="Symbol"/>
              </a:rPr>
              <a:t>1</a:t>
            </a:r>
            <a:r>
              <a:rPr lang="en-US" sz="2000" dirty="0" smtClean="0">
                <a:latin typeface="+mj-lt"/>
                <a:cs typeface="Arial" panose="020B0604020202020204" pitchFamily="34" charset="0"/>
                <a:sym typeface="Symbol"/>
              </a:rPr>
              <a:t>, </a:t>
            </a:r>
            <a:r>
              <a:rPr lang="en-US" sz="2000" baseline="-25000" dirty="0" smtClean="0">
                <a:latin typeface="+mj-lt"/>
                <a:cs typeface="Arial" panose="020B0604020202020204" pitchFamily="34" charset="0"/>
                <a:sym typeface="Symbol"/>
              </a:rPr>
              <a:t>2</a:t>
            </a:r>
            <a:r>
              <a:rPr lang="en-US" sz="2000" dirty="0" smtClean="0">
                <a:latin typeface="+mj-lt"/>
                <a:cs typeface="Arial" panose="020B0604020202020204" pitchFamily="34" charset="0"/>
                <a:sym typeface="Symbol"/>
              </a:rPr>
              <a:t>, ….., if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G(s)</a:t>
            </a:r>
            <a:r>
              <a:rPr lang="en-US" sz="2000" dirty="0" smtClean="0">
                <a:latin typeface="+mj-lt"/>
                <a:cs typeface="Arial" panose="020B0604020202020204" pitchFamily="34" charset="0"/>
                <a:sym typeface="Symbol"/>
              </a:rPr>
              <a:t> is given</a:t>
            </a:r>
            <a:endParaRPr lang="en-US" sz="2000" dirty="0" smtClean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2269321"/>
            <a:ext cx="8924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lphaLcParenR" startAt="2"/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Direct hand-sketching if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G(s)</a:t>
            </a:r>
            <a:r>
              <a:rPr lang="en-US" sz="2000" dirty="0" smtClean="0">
                <a:latin typeface="+mj-lt"/>
                <a:cs typeface="Arial" panose="020B0604020202020204" pitchFamily="34" charset="0"/>
                <a:sym typeface="Symbol"/>
              </a:rPr>
              <a:t> is given</a:t>
            </a:r>
          </a:p>
          <a:p>
            <a:pPr lvl="1"/>
            <a:r>
              <a:rPr lang="en-US" sz="2000" dirty="0">
                <a:latin typeface="+mj-lt"/>
                <a:cs typeface="Arial" panose="020B0604020202020204" pitchFamily="34" charset="0"/>
                <a:sym typeface="Symbol"/>
              </a:rPr>
              <a:t>	</a:t>
            </a:r>
            <a:r>
              <a:rPr lang="en-US" sz="2000" dirty="0" smtClean="0">
                <a:latin typeface="+mj-lt"/>
                <a:cs typeface="Arial" panose="020B0604020202020204" pitchFamily="34" charset="0"/>
                <a:sym typeface="Symbol"/>
              </a:rPr>
              <a:t>We are going to learn this technique next</a:t>
            </a:r>
            <a:endParaRPr lang="en-US" sz="2000" dirty="0" smtClean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1" y="3174067"/>
            <a:ext cx="892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  <a:cs typeface="Arial" panose="020B0604020202020204" pitchFamily="34" charset="0"/>
              </a:rPr>
              <a:t>Any transfer function can be expressed as product of three types of factors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261044"/>
              </p:ext>
            </p:extLst>
          </p:nvPr>
        </p:nvGraphicFramePr>
        <p:xfrm>
          <a:off x="1778620" y="4005064"/>
          <a:ext cx="3873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6" name="Equation" r:id="rId3" imgW="2539800" imgH="457200" progId="Equation.3">
                  <p:embed/>
                </p:oleObj>
              </mc:Choice>
              <mc:Fallback>
                <p:oleObj name="Equation" r:id="rId3" imgW="25398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620" y="4005064"/>
                        <a:ext cx="3873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218182"/>
              </p:ext>
            </p:extLst>
          </p:nvPr>
        </p:nvGraphicFramePr>
        <p:xfrm>
          <a:off x="1259632" y="4927054"/>
          <a:ext cx="2208212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7" name="Equation" r:id="rId5" imgW="1447560" imgH="825480" progId="Equation.3">
                  <p:embed/>
                </p:oleObj>
              </mc:Choice>
              <mc:Fallback>
                <p:oleObj name="Equation" r:id="rId5" imgW="1447560" imgH="825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927054"/>
                        <a:ext cx="2208212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03712" y="5044534"/>
            <a:ext cx="264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[pole or zero at the origin]</a:t>
            </a:r>
            <a:endParaRPr lang="en-SG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7904" y="5435932"/>
            <a:ext cx="393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  <a:latin typeface="Calibri Light" panose="020F0302020204030204" pitchFamily="34" charset="0"/>
              </a:rPr>
              <a:t>[real-axis pole or zero giving linear factor]</a:t>
            </a:r>
            <a:endParaRPr lang="en-SG" b="1" dirty="0">
              <a:solidFill>
                <a:srgbClr val="0033CC"/>
              </a:solidFill>
              <a:latin typeface="Calibri Light" panose="020F03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5795972"/>
            <a:ext cx="477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alibri Light" panose="020F0302020204030204" pitchFamily="34" charset="0"/>
              </a:rPr>
              <a:t>[complex pole or zero resulting in quadratic factor]</a:t>
            </a:r>
            <a:endParaRPr lang="en-SG" b="1" dirty="0">
              <a:solidFill>
                <a:srgbClr val="00800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Bode Plot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620688"/>
            <a:ext cx="8924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  <a:cs typeface="Arial" panose="020B0604020202020204" pitchFamily="34" charset="0"/>
              </a:rPr>
              <a:t>First, we learn to sketch the plots for each of the basic factors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  <a:cs typeface="Arial" panose="020B0604020202020204" pitchFamily="34" charset="0"/>
              </a:rPr>
              <a:t>Bode plot of a composite G(s) can be sketched by adding the Bode plots of these individual factors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215449"/>
              </p:ext>
            </p:extLst>
          </p:nvPr>
        </p:nvGraphicFramePr>
        <p:xfrm>
          <a:off x="3513138" y="2080270"/>
          <a:ext cx="18399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0" name="Equation" r:id="rId3" imgW="1206360" imgH="419040" progId="Equation.3">
                  <p:embed/>
                </p:oleObj>
              </mc:Choice>
              <mc:Fallback>
                <p:oleObj name="Equation" r:id="rId3" imgW="1206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2080270"/>
                        <a:ext cx="183991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627555"/>
              </p:ext>
            </p:extLst>
          </p:nvPr>
        </p:nvGraphicFramePr>
        <p:xfrm>
          <a:off x="2534773" y="3641040"/>
          <a:ext cx="135572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1" name="Equation" r:id="rId5" imgW="888840" imgH="1244520" progId="Equation.3">
                  <p:embed/>
                </p:oleObj>
              </mc:Choice>
              <mc:Fallback>
                <p:oleObj name="Equation" r:id="rId5" imgW="888840" imgH="1244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4773" y="3641040"/>
                        <a:ext cx="1355725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93785" y="3770456"/>
            <a:ext cx="232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[one pole at the origin]</a:t>
            </a:r>
            <a:endParaRPr lang="en-SG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7977" y="4490536"/>
            <a:ext cx="151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  <a:latin typeface="Calibri Light" panose="020F0302020204030204" pitchFamily="34" charset="0"/>
              </a:rPr>
              <a:t>[real-axis zero]</a:t>
            </a:r>
            <a:endParaRPr lang="en-SG" b="1" dirty="0">
              <a:solidFill>
                <a:srgbClr val="0033CC"/>
              </a:solidFill>
              <a:latin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2814027"/>
            <a:ext cx="892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+mj-lt"/>
                <a:cs typeface="Arial" panose="020B0604020202020204" pitchFamily="34" charset="0"/>
              </a:rPr>
              <a:t>Bode plot of this transfer function can be sketched by adding Bode plots of the following terms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97977" y="5147900"/>
            <a:ext cx="151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  <a:latin typeface="Calibri Light" panose="020F0302020204030204" pitchFamily="34" charset="0"/>
              </a:rPr>
              <a:t>[real-axis pole]</a:t>
            </a:r>
            <a:endParaRPr lang="en-SG" b="1" dirty="0">
              <a:solidFill>
                <a:srgbClr val="0033CC"/>
              </a:solidFill>
              <a:latin typeface="Calibri Light" panose="020F03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5509080" y="1627200"/>
              <a:ext cx="2985840" cy="962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98280" y="1622880"/>
                <a:ext cx="3011760" cy="96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3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Bode Plot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2" y="620688"/>
            <a:ext cx="89249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+mj-lt"/>
                <a:cs typeface="Arial" panose="020B0604020202020204" pitchFamily="34" charset="0"/>
              </a:rPr>
              <a:t>Pole/zero at the origin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214505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b="1" dirty="0" smtClean="0">
                <a:solidFill>
                  <a:srgbClr val="00B0F0"/>
                </a:solidFill>
                <a:latin typeface="+mj-lt"/>
                <a:cs typeface="Arial" panose="020B0604020202020204" pitchFamily="34" charset="0"/>
              </a:rPr>
              <a:t>Magnitude/Gain plot: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565788"/>
              </p:ext>
            </p:extLst>
          </p:nvPr>
        </p:nvGraphicFramePr>
        <p:xfrm>
          <a:off x="682699" y="1196752"/>
          <a:ext cx="30972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4" name="Equation" r:id="rId3" imgW="2031840" imgH="419040" progId="Equation.3">
                  <p:embed/>
                </p:oleObj>
              </mc:Choice>
              <mc:Fallback>
                <p:oleObj name="Equation" r:id="rId3" imgW="2031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99" y="1196752"/>
                        <a:ext cx="309721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355976" y="1052736"/>
            <a:ext cx="2272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 &gt; 0:	Integrator</a:t>
            </a:r>
          </a:p>
          <a:p>
            <a:r>
              <a:rPr lang="en-US" sz="1600" b="1" dirty="0" smtClean="0"/>
              <a:t>N &lt; 0:	Differentiator</a:t>
            </a:r>
          </a:p>
          <a:p>
            <a:r>
              <a:rPr lang="en-US" sz="1600" b="1" dirty="0" smtClean="0"/>
              <a:t>N = 0:	Pure Gain</a:t>
            </a:r>
            <a:endParaRPr lang="en-SG" sz="16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407537"/>
              </p:ext>
            </p:extLst>
          </p:nvPr>
        </p:nvGraphicFramePr>
        <p:xfrm>
          <a:off x="3275856" y="2099757"/>
          <a:ext cx="50958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5" name="Equation" r:id="rId5" imgW="3340080" imgH="393480" progId="Equation.3">
                  <p:embed/>
                </p:oleObj>
              </mc:Choice>
              <mc:Fallback>
                <p:oleObj name="Equation" r:id="rId5" imgW="3340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099757"/>
                        <a:ext cx="50958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7504" y="2701369"/>
            <a:ext cx="8931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With log</a:t>
            </a:r>
            <a:r>
              <a:rPr lang="en-US" sz="2000" dirty="0" smtClean="0">
                <a:sym typeface="Symbol"/>
              </a:rPr>
              <a:t> as the independent variable, the equation above represents a straight line with slope of –N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ym typeface="Symbol"/>
              </a:rPr>
              <a:t>In Bode plot terminology, it is called –N/decade slope</a:t>
            </a:r>
            <a:endParaRPr lang="en-SG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07505" y="3820978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If dB scale is used,</a:t>
            </a:r>
            <a:endParaRPr lang="en-SG" sz="2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035127"/>
              </p:ext>
            </p:extLst>
          </p:nvPr>
        </p:nvGraphicFramePr>
        <p:xfrm>
          <a:off x="971600" y="4221088"/>
          <a:ext cx="28082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6" name="Equation" r:id="rId7" imgW="1841400" imgH="228600" progId="Equation.3">
                  <p:embed/>
                </p:oleObj>
              </mc:Choice>
              <mc:Fallback>
                <p:oleObj name="Equation" r:id="rId7" imgW="1841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221088"/>
                        <a:ext cx="280828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7505" y="458112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ym typeface="Symbol"/>
              </a:rPr>
              <a:t>The slope is –20N dB/decade</a:t>
            </a:r>
            <a:endParaRPr lang="en-SG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5" y="5077633"/>
            <a:ext cx="5040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ym typeface="Symbol"/>
              </a:rPr>
              <a:t>The intersection of the gain plot and the horizontal axis happens at =</a:t>
            </a:r>
            <a:r>
              <a:rPr lang="en-US" sz="2000" baseline="-25000" dirty="0" smtClean="0">
                <a:sym typeface="Symbol"/>
              </a:rPr>
              <a:t>0</a:t>
            </a:r>
            <a:r>
              <a:rPr lang="en-US" sz="2000" dirty="0" smtClean="0">
                <a:sym typeface="Symbol"/>
              </a:rPr>
              <a:t> where</a:t>
            </a:r>
            <a:endParaRPr lang="en-SG" sz="20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542079"/>
              </p:ext>
            </p:extLst>
          </p:nvPr>
        </p:nvGraphicFramePr>
        <p:xfrm>
          <a:off x="1845692" y="5877644"/>
          <a:ext cx="2654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7" name="Equation" r:id="rId9" imgW="1739880" imgH="431640" progId="Equation.3">
                  <p:embed/>
                </p:oleObj>
              </mc:Choice>
              <mc:Fallback>
                <p:oleObj name="Equation" r:id="rId9" imgW="1739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692" y="5877644"/>
                        <a:ext cx="2654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2" descr="08_15-07T034-1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2" t="-2" r="430" b="19069"/>
          <a:stretch/>
        </p:blipFill>
        <p:spPr bwMode="auto">
          <a:xfrm>
            <a:off x="5276896" y="3918309"/>
            <a:ext cx="3687592" cy="210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980395" y="4026550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SG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44408" y="3738518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SG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2062" y="381874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SG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2062" y="427335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SG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2062" y="470539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G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2062" y="515719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SG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62062" y="556949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SG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1654560" y="126000"/>
              <a:ext cx="7481880" cy="6506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45560" y="123480"/>
                <a:ext cx="7493400" cy="65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51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Bode Plot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8931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Slope -20N dB/decade</a:t>
            </a:r>
            <a:endParaRPr lang="en-US" sz="2000" dirty="0">
              <a:sym typeface="Symbol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ym typeface="Symbol"/>
              </a:rPr>
              <a:t>Intersects the horizontal axis at </a:t>
            </a:r>
            <a:r>
              <a:rPr lang="en-US" sz="2000" baseline="-25000" dirty="0" smtClean="0">
                <a:sym typeface="Symbol"/>
              </a:rPr>
              <a:t>0</a:t>
            </a:r>
            <a:r>
              <a:rPr lang="en-US" sz="2000" dirty="0" smtClean="0">
                <a:sym typeface="Symbol"/>
              </a:rPr>
              <a:t> where</a:t>
            </a:r>
            <a:endParaRPr lang="en-SG" sz="2000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792001"/>
              </p:ext>
            </p:extLst>
          </p:nvPr>
        </p:nvGraphicFramePr>
        <p:xfrm>
          <a:off x="1220837" y="4653136"/>
          <a:ext cx="8540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99" name="Equation" r:id="rId3" imgW="558720" imgH="203040" progId="Equation.3">
                  <p:embed/>
                </p:oleObj>
              </mc:Choice>
              <mc:Fallback>
                <p:oleObj name="Equation" r:id="rId3" imgW="558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837" y="4653136"/>
                        <a:ext cx="8540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55736"/>
              </p:ext>
            </p:extLst>
          </p:nvPr>
        </p:nvGraphicFramePr>
        <p:xfrm>
          <a:off x="1070025" y="3846637"/>
          <a:ext cx="10048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00" name="Equation" r:id="rId5" imgW="660240" imgH="393480" progId="Equation.3">
                  <p:embed/>
                </p:oleObj>
              </mc:Choice>
              <mc:Fallback>
                <p:oleObj name="Equation" r:id="rId5" imgW="660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025" y="3846637"/>
                        <a:ext cx="100488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907859"/>
              </p:ext>
            </p:extLst>
          </p:nvPr>
        </p:nvGraphicFramePr>
        <p:xfrm>
          <a:off x="971600" y="2800350"/>
          <a:ext cx="11033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01" name="Equation" r:id="rId7" imgW="723600" imgH="419040" progId="Equation.3">
                  <p:embed/>
                </p:oleObj>
              </mc:Choice>
              <mc:Fallback>
                <p:oleObj name="Equation" r:id="rId7" imgW="723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800350"/>
                        <a:ext cx="110331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017466"/>
              </p:ext>
            </p:extLst>
          </p:nvPr>
        </p:nvGraphicFramePr>
        <p:xfrm>
          <a:off x="5303688" y="1698898"/>
          <a:ext cx="8524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02" name="Equation" r:id="rId9" imgW="558720" imgH="241200" progId="Equation.3">
                  <p:embed/>
                </p:oleObj>
              </mc:Choice>
              <mc:Fallback>
                <p:oleObj name="Equation" r:id="rId9" imgW="55872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688" y="1698898"/>
                        <a:ext cx="85248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9" y="2245195"/>
            <a:ext cx="5125737" cy="384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074912" y="3140968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74912" y="4169245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74912" y="4797152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287094"/>
              </p:ext>
            </p:extLst>
          </p:nvPr>
        </p:nvGraphicFramePr>
        <p:xfrm>
          <a:off x="2987824" y="692696"/>
          <a:ext cx="30972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03" name="Equation" r:id="rId12" imgW="2031840" imgH="419040" progId="Equation.3">
                  <p:embed/>
                </p:oleObj>
              </mc:Choice>
              <mc:Fallback>
                <p:oleObj name="Equation" r:id="rId12" imgW="20318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692696"/>
                        <a:ext cx="309721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55776" y="237036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 Light" panose="020F0302020204030204" pitchFamily="34" charset="0"/>
              </a:rPr>
              <a:t>dB</a:t>
            </a:r>
            <a:endParaRPr lang="en-SG" sz="1600" b="1" dirty="0">
              <a:latin typeface="Calibri Light" panose="020F03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33422" y="5826750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 Light" panose="020F0302020204030204" pitchFamily="34" charset="0"/>
                <a:sym typeface="Symbol"/>
              </a:rPr>
              <a:t></a:t>
            </a:r>
            <a:endParaRPr lang="en-SG" sz="1600" b="1" dirty="0">
              <a:latin typeface="Calibri Light" panose="020F03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1853280" y="1579320"/>
              <a:ext cx="6988320" cy="4656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42840" y="1565280"/>
                <a:ext cx="7009200" cy="46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1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9525" y="-13394"/>
            <a:ext cx="9153525" cy="63408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Bode Plot</a:t>
            </a:r>
            <a:endParaRPr lang="en-SG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3877" y="6597352"/>
            <a:ext cx="25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A/Prof. Abdullah Al Mamun, ECE, NUS</a:t>
            </a:r>
            <a:endParaRPr lang="en-SG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8509" y="6597352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EE3331C/EE3331E Feedback Control Systems</a:t>
            </a:r>
            <a:endParaRPr lang="en-SG" sz="1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317053"/>
              </p:ext>
            </p:extLst>
          </p:nvPr>
        </p:nvGraphicFramePr>
        <p:xfrm>
          <a:off x="683568" y="1148403"/>
          <a:ext cx="30972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9" name="Equation" r:id="rId3" imgW="2031840" imgH="419040" progId="Equation.3">
                  <p:embed/>
                </p:oleObj>
              </mc:Choice>
              <mc:Fallback>
                <p:oleObj name="Equation" r:id="rId3" imgW="2031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48403"/>
                        <a:ext cx="309721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570006"/>
              </p:ext>
            </p:extLst>
          </p:nvPr>
        </p:nvGraphicFramePr>
        <p:xfrm>
          <a:off x="5220072" y="1268760"/>
          <a:ext cx="16081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0" name="Equation" r:id="rId5" imgW="1054080" imgH="203040" progId="Equation.3">
                  <p:embed/>
                </p:oleObj>
              </mc:Choice>
              <mc:Fallback>
                <p:oleObj name="Equation" r:id="rId5" imgW="1054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268760"/>
                        <a:ext cx="16081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7504" y="1844824"/>
            <a:ext cx="8931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Phase is constant regardless the value of </a:t>
            </a:r>
            <a:r>
              <a:rPr lang="en-US" sz="2000" dirty="0" smtClean="0">
                <a:sym typeface="Symbol"/>
              </a:rPr>
              <a:t>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ym typeface="Symbol"/>
              </a:rPr>
              <a:t>Phase plot is a horizontal line with vertical axis value equal to (-N90)</a:t>
            </a:r>
            <a:endParaRPr lang="en-SG" sz="2000" dirty="0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48" y="2636912"/>
            <a:ext cx="4320000" cy="323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459091"/>
              </p:ext>
            </p:extLst>
          </p:nvPr>
        </p:nvGraphicFramePr>
        <p:xfrm>
          <a:off x="6012160" y="2836168"/>
          <a:ext cx="8524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1" name="Equation" r:id="rId8" imgW="558720" imgH="203040" progId="Equation.3">
                  <p:embed/>
                </p:oleObj>
              </mc:Choice>
              <mc:Fallback>
                <p:oleObj name="Equation" r:id="rId8" imgW="558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836168"/>
                        <a:ext cx="8524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767147"/>
              </p:ext>
            </p:extLst>
          </p:nvPr>
        </p:nvGraphicFramePr>
        <p:xfrm>
          <a:off x="6012210" y="4240213"/>
          <a:ext cx="10080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2" name="Equation" r:id="rId10" imgW="660240" imgH="393480" progId="Equation.3">
                  <p:embed/>
                </p:oleObj>
              </mc:Choice>
              <mc:Fallback>
                <p:oleObj name="Equation" r:id="rId10" imgW="660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210" y="4240213"/>
                        <a:ext cx="100806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165824"/>
              </p:ext>
            </p:extLst>
          </p:nvPr>
        </p:nvGraphicFramePr>
        <p:xfrm>
          <a:off x="6012160" y="5032598"/>
          <a:ext cx="11033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3" name="Equation" r:id="rId12" imgW="723600" imgH="419040" progId="Equation.3">
                  <p:embed/>
                </p:oleObj>
              </mc:Choice>
              <mc:Fallback>
                <p:oleObj name="Equation" r:id="rId12" imgW="723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5032598"/>
                        <a:ext cx="110331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99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4301" y="620688"/>
            <a:ext cx="892492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2000" b="1" dirty="0" smtClean="0">
                <a:solidFill>
                  <a:srgbClr val="00B0F0"/>
                </a:solidFill>
                <a:latin typeface="+mj-lt"/>
                <a:cs typeface="Arial" panose="020B0604020202020204" pitchFamily="34" charset="0"/>
              </a:rPr>
              <a:t>Phase plot:</a:t>
            </a:r>
          </a:p>
        </p:txBody>
      </p:sp>
    </p:spTree>
    <p:extLst>
      <p:ext uri="{BB962C8B-B14F-4D97-AF65-F5344CB8AC3E}">
        <p14:creationId xmlns:p14="http://schemas.microsoft.com/office/powerpoint/2010/main" val="30585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8.0&quot;&gt;&lt;object type=&quot;1&quot; unique_id=&quot;10001&quot;&gt;&lt;object type=&quot;8&quot; unique_id=&quot;36213&quot;&gt;&lt;/object&gt;&lt;object type=&quot;2&quot; unique_id=&quot;36214&quot;&gt;&lt;object type=&quot;3&quot; unique_id=&quot;40696&quot;&gt;&lt;property id=&quot;20148&quot; value=&quot;5&quot;/&gt;&lt;property id=&quot;20300&quot; value=&quot;Slide 1 - &amp;quot;Bode Plot&amp;quot;&quot;/&gt;&lt;property id=&quot;20307&quot; value=&quot;332&quot;/&gt;&lt;/object&gt;&lt;object type=&quot;3&quot; unique_id=&quot;40697&quot;&gt;&lt;property id=&quot;20148&quot; value=&quot;5&quot;/&gt;&lt;property id=&quot;20300&quot; value=&quot;Slide 2 - &amp;quot;Bode Plot&amp;quot;&quot;/&gt;&lt;property id=&quot;20307&quot; value=&quot;333&quot;/&gt;&lt;/object&gt;&lt;object type=&quot;3&quot; unique_id=&quot;40830&quot;&gt;&lt;property id=&quot;20148&quot; value=&quot;5&quot;/&gt;&lt;property id=&quot;20300&quot; value=&quot;Slide 3 - &amp;quot;Bode Plot&amp;quot;&quot;/&gt;&lt;property id=&quot;20307&quot; value=&quot;334&quot;/&gt;&lt;/object&gt;&lt;object type=&quot;3&quot; unique_id=&quot;41371&quot;&gt;&lt;property id=&quot;20148&quot; value=&quot;5&quot;/&gt;&lt;property id=&quot;20300&quot; value=&quot;Slide 4 - &amp;quot;Bode Plot&amp;quot;&quot;/&gt;&lt;property id=&quot;20307&quot; value=&quot;335&quot;/&gt;&lt;/object&gt;&lt;object type=&quot;3&quot; unique_id=&quot;41373&quot;&gt;&lt;property id=&quot;20148&quot; value=&quot;5&quot;/&gt;&lt;property id=&quot;20300&quot; value=&quot;Slide 5 - &amp;quot;Bode Plot&amp;quot;&quot;/&gt;&lt;property id=&quot;20307&quot; value=&quot;337&quot;/&gt;&lt;/object&gt;&lt;object type=&quot;3&quot; unique_id=&quot;41374&quot;&gt;&lt;property id=&quot;20148&quot; value=&quot;5&quot;/&gt;&lt;property id=&quot;20300&quot; value=&quot;Slide 6 - &amp;quot;Bode Plot&amp;quot;&quot;/&gt;&lt;property id=&quot;20307&quot; value=&quot;338&quot;/&gt;&lt;/object&gt;&lt;object type=&quot;3&quot; unique_id=&quot;41375&quot;&gt;&lt;property id=&quot;20148&quot; value=&quot;5&quot;/&gt;&lt;property id=&quot;20300&quot; value=&quot;Slide 7 - &amp;quot;Bode Plot&amp;quot;&quot;/&gt;&lt;property id=&quot;20307&quot; value=&quot;341&quot;/&gt;&lt;/object&gt;&lt;object type=&quot;3&quot; unique_id=&quot;41376&quot;&gt;&lt;property id=&quot;20148&quot; value=&quot;5&quot;/&gt;&lt;property id=&quot;20300&quot; value=&quot;Slide 8 - &amp;quot;Bode Plot&amp;quot;&quot;/&gt;&lt;property id=&quot;20307&quot; value=&quot;342&quot;/&gt;&lt;/object&gt;&lt;object type=&quot;3&quot; unique_id=&quot;41377&quot;&gt;&lt;property id=&quot;20148&quot; value=&quot;5&quot;/&gt;&lt;property id=&quot;20300&quot; value=&quot;Slide 9 - &amp;quot;Bode Plot&amp;quot;&quot;/&gt;&lt;property id=&quot;20307&quot; value=&quot;343&quot;/&gt;&lt;/object&gt;&lt;object type=&quot;3&quot; unique_id=&quot;41578&quot;&gt;&lt;property id=&quot;20148&quot; value=&quot;5&quot;/&gt;&lt;property id=&quot;20300&quot; value=&quot;Slide 10 - &amp;quot;Bode Plot&amp;quot;&quot;/&gt;&lt;property id=&quot;20307&quot; value=&quot;344&quot;/&gt;&lt;/object&gt;&lt;object type=&quot;3&quot; unique_id=&quot;41579&quot;&gt;&lt;property id=&quot;20148&quot; value=&quot;5&quot;/&gt;&lt;property id=&quot;20300&quot; value=&quot;Slide 11 - &amp;quot;Bode Plot&amp;quot;&quot;/&gt;&lt;property id=&quot;20307&quot; value=&quot;345&quot;/&gt;&lt;/object&gt;&lt;object type=&quot;3&quot; unique_id=&quot;41580&quot;&gt;&lt;property id=&quot;20148&quot; value=&quot;5&quot;/&gt;&lt;property id=&quot;20300&quot; value=&quot;Slide 12 - &amp;quot;Bode Plot&amp;quot;&quot;/&gt;&lt;property id=&quot;20307&quot; value=&quot;346&quot;/&gt;&lt;/object&gt;&lt;object type=&quot;3&quot; unique_id=&quot;42005&quot;&gt;&lt;property id=&quot;20148&quot; value=&quot;5&quot;/&gt;&lt;property id=&quot;20300&quot; value=&quot;Slide 13 - &amp;quot;Bode Plot&amp;quot;&quot;/&gt;&lt;property id=&quot;20307&quot; value=&quot;348&quot;/&gt;&lt;/object&gt;&lt;object type=&quot;3&quot; unique_id=&quot;42006&quot;&gt;&lt;property id=&quot;20148&quot; value=&quot;5&quot;/&gt;&lt;property id=&quot;20300&quot; value=&quot;Slide 14 - &amp;quot;Bode Plot&amp;quot;&quot;/&gt;&lt;property id=&quot;20307&quot; value=&quot;349&quot;/&gt;&lt;/object&gt;&lt;object type=&quot;3&quot; unique_id=&quot;42009&quot;&gt;&lt;property id=&quot;20148&quot; value=&quot;5&quot;/&gt;&lt;property id=&quot;20300&quot; value=&quot;Slide 16 - &amp;quot;Bode Plot&amp;quot;&quot;/&gt;&lt;property id=&quot;20307&quot; value=&quot;352&quot;/&gt;&lt;/object&gt;&lt;object type=&quot;3&quot; unique_id=&quot;42010&quot;&gt;&lt;property id=&quot;20148&quot; value=&quot;5&quot;/&gt;&lt;property id=&quot;20300&quot; value=&quot;Slide 17 - &amp;quot;Bode Plot&amp;quot;&quot;/&gt;&lt;property id=&quot;20307&quot; value=&quot;353&quot;/&gt;&lt;/object&gt;&lt;object type=&quot;3&quot; unique_id=&quot;42011&quot;&gt;&lt;property id=&quot;20148&quot; value=&quot;5&quot;/&gt;&lt;property id=&quot;20300&quot; value=&quot;Slide 18 - &amp;quot;Bode Plot&amp;quot;&quot;/&gt;&lt;property id=&quot;20307&quot; value=&quot;354&quot;/&gt;&lt;/object&gt;&lt;object type=&quot;3&quot; unique_id=&quot;42012&quot;&gt;&lt;property id=&quot;20148&quot; value=&quot;5&quot;/&gt;&lt;property id=&quot;20300&quot; value=&quot;Slide 19 - &amp;quot;Bode Plot&amp;quot;&quot;/&gt;&lt;property id=&quot;20307&quot; value=&quot;355&quot;/&gt;&lt;/object&gt;&lt;object type=&quot;3&quot; unique_id=&quot;42013&quot;&gt;&lt;property id=&quot;20148&quot; value=&quot;5&quot;/&gt;&lt;property id=&quot;20300&quot; value=&quot;Slide 20 - &amp;quot;Bode Plot&amp;quot;&quot;/&gt;&lt;property id=&quot;20307&quot; value=&quot;356&quot;/&gt;&lt;/object&gt;&lt;object type=&quot;3&quot; unique_id=&quot;44200&quot;&gt;&lt;property id=&quot;20148&quot; value=&quot;5&quot;/&gt;&lt;property id=&quot;20300&quot; value=&quot;Slide 15 - &amp;quot;Bode Plot&amp;quot;&quot;/&gt;&lt;property id=&quot;20307&quot; value=&quot;3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4122</TotalTime>
  <Words>1534</Words>
  <Application>Microsoft Office PowerPoint</Application>
  <PresentationFormat>On-screen Show (4:3)</PresentationFormat>
  <Paragraphs>236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Bode Plot</vt:lpstr>
      <vt:lpstr>Bode Plot</vt:lpstr>
      <vt:lpstr>Bode Plot</vt:lpstr>
      <vt:lpstr>Bode Plot</vt:lpstr>
      <vt:lpstr>Bode Plot</vt:lpstr>
      <vt:lpstr>Bode Plot</vt:lpstr>
      <vt:lpstr>Bode Plot</vt:lpstr>
      <vt:lpstr>Bode Plot</vt:lpstr>
      <vt:lpstr>Bode Plot</vt:lpstr>
      <vt:lpstr>Bode Plot</vt:lpstr>
      <vt:lpstr>Bode Plot</vt:lpstr>
      <vt:lpstr>Bode Plot</vt:lpstr>
      <vt:lpstr>Bode Plot</vt:lpstr>
      <vt:lpstr>Bode Plot</vt:lpstr>
      <vt:lpstr>Bode Plot</vt:lpstr>
      <vt:lpstr>Bode Plot</vt:lpstr>
      <vt:lpstr>Bode Plot</vt:lpstr>
      <vt:lpstr>Bode Plot</vt:lpstr>
      <vt:lpstr>Bode Plot</vt:lpstr>
      <vt:lpstr>Bode Plot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Al Mamun</dc:creator>
  <cp:lastModifiedBy>Abdullah Al Mamun</cp:lastModifiedBy>
  <cp:revision>275</cp:revision>
  <cp:lastPrinted>2015-10-01T01:52:36Z</cp:lastPrinted>
  <dcterms:created xsi:type="dcterms:W3CDTF">2014-11-14T02:47:23Z</dcterms:created>
  <dcterms:modified xsi:type="dcterms:W3CDTF">2015-10-01T04:49:28Z</dcterms:modified>
</cp:coreProperties>
</file>