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7093553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8839200" cy="6858000"/>
          <a:chOff x="0" y="0"/>
          <a:chExt cx="8839200" cy="685800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4572000" cy="6858000"/>
          </a:xfrm>
          <a:prstGeom prst="rect">
            <a:avLst/>
          </a:prstGeom>
          <a:gradFill>
            <a:gsLst>
              <a:gs pos="0">
                <a:srgbClr val="FFFFFF">
                  <a:alpha val="100000"/>
                </a:srgbClr>
              </a:gs>
              <a:gs pos="100000">
                <a:srgbClr val="F3F3F4">
                  <a:alpha val="100000"/>
                </a:srgbClr>
              </a:gs>
            </a:gsLst>
            <a:lin ang="21000000" scaled="0"/>
          </a:gradFill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029200" y="2190750"/>
            <a:ext cx="1905000" cy="4762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r>
              <a:rPr lang="en-US" sz="2600" u="none" spc="0">
                <a:solidFill>
                  <a:srgbClr val="7F7F7F">
                    <a:alpha val="100000"/>
                  </a:srgbClr>
                </a:solidFill>
                <a:latin typeface="arial"/>
              </a:rPr>
              <a:t>Go 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200" y="2667000"/>
            <a:ext cx="3810000" cy="4762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r>
              <a:rPr lang="en-US" sz="2400" b="1" u="none" spc="0">
                <a:solidFill>
                  <a:srgbClr val="404040">
                    <a:alpha val="100000"/>
                  </a:srgbClr>
                </a:solidFill>
                <a:latin typeface="arial"/>
              </a:rPr>
              <a:t>www.pigeonhole.at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3629025"/>
            <a:ext cx="3810000" cy="4762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r>
              <a:rPr lang="en-US" sz="2600" u="none" spc="0">
                <a:solidFill>
                  <a:srgbClr val="7F7F7F">
                    <a:alpha val="100000"/>
                  </a:srgbClr>
                </a:solidFill>
                <a:latin typeface="arial"/>
              </a:rPr>
              <a:t>Enter passcode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14925" y="4248150"/>
            <a:ext cx="2619375" cy="571500"/>
          </a:xfrm>
          <a:prstGeom prst="rect">
            <a:avLst/>
          </a:prstGeom>
          <a:noFill/>
          <a:ln w="25400" cap="flat" cmpd="sng" algn="ctr">
            <a:solidFill>
              <a:srgbClr val="F07424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2200" b="1" u="none" spc="0">
                <a:solidFill>
                  <a:srgbClr val="F07424">
                    <a:alpha val="100000"/>
                  </a:srgbClr>
                </a:solidFill>
                <a:latin typeface="arial"/>
              </a:rPr>
              <a:t>RS20200307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2543175" cy="4524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8839200" cy="6858000"/>
          <a:chOff x="0" y="0"/>
          <a:chExt cx="8839200" cy="685800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4572000" cy="6858000"/>
          </a:xfrm>
          <a:prstGeom prst="rect">
            <a:avLst/>
          </a:prstGeom>
          <a:gradFill>
            <a:gsLst>
              <a:gs pos="0">
                <a:srgbClr val="FFFFFF">
                  <a:alpha val="100000"/>
                </a:srgbClr>
              </a:gs>
              <a:gs pos="100000">
                <a:srgbClr val="F3F3F4">
                  <a:alpha val="100000"/>
                </a:srgbClr>
              </a:gs>
            </a:gsLst>
            <a:lin ang="21000000" scaled="0"/>
          </a:gradFill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029200" y="2190750"/>
            <a:ext cx="1905000" cy="4762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r>
              <a:rPr lang="en-US" sz="2600" u="none" spc="0">
                <a:solidFill>
                  <a:srgbClr val="7F7F7F">
                    <a:alpha val="100000"/>
                  </a:srgbClr>
                </a:solidFill>
                <a:latin typeface="arial"/>
              </a:rPr>
              <a:t>Go 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200" y="2667000"/>
            <a:ext cx="3810000" cy="4762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r>
              <a:rPr lang="en-US" sz="2400" b="1" u="none" spc="0">
                <a:solidFill>
                  <a:srgbClr val="404040">
                    <a:alpha val="100000"/>
                  </a:srgbClr>
                </a:solidFill>
                <a:latin typeface="arial"/>
              </a:rPr>
              <a:t>www.pigeonhole.at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3629025"/>
            <a:ext cx="3810000" cy="4762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r>
              <a:rPr lang="en-US" sz="2600" u="none" spc="0">
                <a:solidFill>
                  <a:srgbClr val="7F7F7F">
                    <a:alpha val="100000"/>
                  </a:srgbClr>
                </a:solidFill>
                <a:latin typeface="arial"/>
              </a:rPr>
              <a:t>Enter passcode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14925" y="4248150"/>
            <a:ext cx="2619375" cy="571500"/>
          </a:xfrm>
          <a:prstGeom prst="rect">
            <a:avLst/>
          </a:prstGeom>
          <a:noFill/>
          <a:ln w="25400" cap="flat" cmpd="sng" algn="ctr">
            <a:solidFill>
              <a:srgbClr val="F07424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2200" b="1" u="none" spc="0">
                <a:solidFill>
                  <a:srgbClr val="F07424">
                    <a:alpha val="100000"/>
                  </a:srgbClr>
                </a:solidFill>
                <a:latin typeface="arial"/>
              </a:rPr>
              <a:t>RS20200307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57400"/>
            <a:ext cx="2857500" cy="2857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88">
  <a:themeElements>
    <a:clrScheme name="Theme8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Theme88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Slide</dc:title>
  <dc:subject/>
  <dc:creator>Pigeonhole Live!</dc:creator>
  <cp:keywords/>
  <dc:description/>
  <cp:lastModifiedBy>Anup Kar Chaudhuri</cp:lastModifiedBy>
  <cp:revision>1</cp:revision>
  <dcterms:created xsi:type="dcterms:W3CDTF">2020-02-17T06:01:02Z</dcterms:created>
  <dcterms:modified xsi:type="dcterms:W3CDTF">2020-02-18T05:03:55Z</dcterms:modified>
  <cp:category/>
</cp:coreProperties>
</file>