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310280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hone_white_enter_passcode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qrcodeKxdfot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839200" cy="6858000"/>
          <a:chOff x="0" y="0"/>
          <a:chExt cx="8839200" cy="6858000"/>
        </a:xfrm>
      </p:grpSpPr>
      <p:sp>
        <p:nvSpPr>
          <p:cNvPr id="1" name="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%">
                <a:srgbClr val="FFFFFF">
                  <a:alpha val="100.00%"/>
                </a:srgbClr>
              </a:gs>
              <a:gs pos="100%">
                <a:srgbClr val="F3F3F4">
                  <a:alpha val="100.00%"/>
                </a:srgbClr>
              </a:gs>
            </a:gsLst>
            <a:lin ang="21000000" scaled="0"/>
          </a:gra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  <p:sp>
        <p:nvSpPr>
          <p:cNvPr id="2" name=""/>
          <p:cNvSpPr txBox="1"/>
          <p:nvPr/>
        </p:nvSpPr>
        <p:spPr>
          <a:xfrm>
            <a:off x="5029200" y="2190750"/>
            <a:ext cx="190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600" spc="0" u="none">
                <a:solidFill>
                  <a:srgbClr val="7F7F7F">
                    <a:alpha val="100.00%"/>
                  </a:srgbClr>
                </a:solidFill>
                <a:latin typeface="arial"/>
              </a:rPr>
              <a:t><![CDATA[Go t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029200" y="26670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404040">
                    <a:alpha val="100.00%"/>
                  </a:srgbClr>
                </a:solidFill>
                <a:latin typeface="arial"/>
              </a:rPr>
              <a:t><![CDATA[www.pigeonhole.at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029200" y="3629025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600" spc="0" u="none">
                <a:solidFill>
                  <a:srgbClr val="7F7F7F">
                    <a:alpha val="100.00%"/>
                  </a:srgbClr>
                </a:solidFill>
                <a:latin typeface="arial"/>
              </a:rPr>
              <a:t><![CDATA[Enter passcode]]></a:t>
            </a:r>
          </a:p>
        </p:txBody>
      </p:sp>
      <p:sp>
        <p:nvSpPr>
          <p:cNvPr id="5" name=""/>
          <p:cNvSpPr txBox="1"/>
          <p:nvPr/>
        </p:nvSpPr>
        <p:spPr>
          <a:xfrm>
            <a:off x="5114925" y="4248150"/>
            <a:ext cx="2619375" cy="571500"/>
          </a:xfrm>
          <a:prstGeom prst="rect">
            <a:avLst/>
          </a:prstGeom>
          <a:noFill/>
          <a:ln w="25400" cap="flat" cmpd="sng" algn="ctr">
            <a:solidFill>
              <a:srgbClr val="F07424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2200" spc="0" u="none">
                <a:solidFill>
                  <a:srgbClr val="F07424">
                    <a:alpha val="100.00%"/>
                  </a:srgbClr>
                </a:solidFill>
                <a:latin typeface="arial"/>
              </a:rPr>
              <a:t><![CDATA[RS20200314]]></a:t>
            </a:r>
          </a:p>
        </p:txBody>
      </p:sp>
      <p:pic>
        <p:nvPicPr>
          <p:cNvPr id="6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2543175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839200" cy="6858000"/>
          <a:chOff x="0" y="0"/>
          <a:chExt cx="8839200" cy="6858000"/>
        </a:xfrm>
      </p:grpSpPr>
      <p:sp>
        <p:nvSpPr>
          <p:cNvPr id="1" name="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%">
                <a:srgbClr val="FFFFFF">
                  <a:alpha val="100.00%"/>
                </a:srgbClr>
              </a:gs>
              <a:gs pos="100%">
                <a:srgbClr val="F3F3F4">
                  <a:alpha val="100.00%"/>
                </a:srgbClr>
              </a:gs>
            </a:gsLst>
            <a:lin ang="21000000" scaled="0"/>
          </a:gra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  <p:sp>
        <p:nvSpPr>
          <p:cNvPr id="2" name=""/>
          <p:cNvSpPr txBox="1"/>
          <p:nvPr/>
        </p:nvSpPr>
        <p:spPr>
          <a:xfrm>
            <a:off x="5029200" y="2190750"/>
            <a:ext cx="190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600" spc="0" u="none">
                <a:solidFill>
                  <a:srgbClr val="7F7F7F">
                    <a:alpha val="100.00%"/>
                  </a:srgbClr>
                </a:solidFill>
                <a:latin typeface="arial"/>
              </a:rPr>
              <a:t><![CDATA[Go t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029200" y="26670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404040">
                    <a:alpha val="100.00%"/>
                  </a:srgbClr>
                </a:solidFill>
                <a:latin typeface="arial"/>
              </a:rPr>
              <a:t><![CDATA[www.pigeonhole.at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029200" y="3629025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600" spc="0" u="none">
                <a:solidFill>
                  <a:srgbClr val="7F7F7F">
                    <a:alpha val="100.00%"/>
                  </a:srgbClr>
                </a:solidFill>
                <a:latin typeface="arial"/>
              </a:rPr>
              <a:t><![CDATA[Enter passcode]]></a:t>
            </a:r>
          </a:p>
        </p:txBody>
      </p:sp>
      <p:sp>
        <p:nvSpPr>
          <p:cNvPr id="5" name=""/>
          <p:cNvSpPr txBox="1"/>
          <p:nvPr/>
        </p:nvSpPr>
        <p:spPr>
          <a:xfrm>
            <a:off x="5114925" y="4248150"/>
            <a:ext cx="2619375" cy="571500"/>
          </a:xfrm>
          <a:prstGeom prst="rect">
            <a:avLst/>
          </a:prstGeom>
          <a:noFill/>
          <a:ln w="25400" cap="flat" cmpd="sng" algn="ctr">
            <a:solidFill>
              <a:srgbClr val="F07424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2200" spc="0" u="none">
                <a:solidFill>
                  <a:srgbClr val="F07424">
                    <a:alpha val="100.00%"/>
                  </a:srgbClr>
                </a:solidFill>
                <a:latin typeface="arial"/>
              </a:rPr>
              <a:t><![CDATA[RS20200314]]></a:t>
            </a:r>
          </a:p>
        </p:txBody>
      </p:sp>
      <p:pic>
        <p:nvPicPr>
          <p:cNvPr id="6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heme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Pigeonhole Live!</dc:creator>
  <cp:lastModifiedBy>Unknown Creator</cp:lastModifiedBy>
  <dcterms:created xsi:type="dcterms:W3CDTF">2020-03-13T08:02:16Z</dcterms:created>
  <dcterms:modified xsi:type="dcterms:W3CDTF">2020-03-13T08:02:16Z</dcterms:modified>
  <dc:title>Introduction Slide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