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918A-6C18-4415-B9CF-85950606A156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D354-D516-4D00-9ED4-B217B652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1.gif"/><Relationship Id="rId18" Type="http://schemas.openxmlformats.org/officeDocument/2006/relationships/image" Target="../media/image9.wmf"/><Relationship Id="rId3" Type="http://schemas.openxmlformats.org/officeDocument/2006/relationships/hyperlink" Target="http://www.math.tamu.edu/~Tom.Kiffe/calc3/newcylinder/2cylinder.html" TargetMode="Externa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i275.photobucket.com/albums/jj288/explodingpancakes/graph.jpg?t=1299734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76" y="839638"/>
            <a:ext cx="2104930" cy="28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58" y="578028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07" y="3495675"/>
            <a:ext cx="3124200" cy="299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517" y="316418"/>
            <a:ext cx="869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hyperbolic </a:t>
            </a:r>
            <a:r>
              <a:rPr lang="en-US" sz="2800" dirty="0" err="1" smtClean="0"/>
              <a:t>paraboloid</a:t>
            </a:r>
            <a:r>
              <a:rPr lang="en-US" sz="2800" dirty="0" smtClean="0"/>
              <a:t> (saddle) and cylinder</a:t>
            </a:r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07707" y="3984991"/>
            <a:ext cx="2063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Tutorial 8 Q6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124364"/>
            <a:ext cx="3212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Surface defined </a:t>
            </a:r>
          </a:p>
          <a:p>
            <a:r>
              <a:rPr lang="en-US" sz="3600" dirty="0" smtClean="0"/>
              <a:t>on the base </a:t>
            </a:r>
          </a:p>
          <a:p>
            <a:r>
              <a:rPr lang="en-US" sz="3600" dirty="0" smtClean="0"/>
              <a:t>of cylinder </a:t>
            </a:r>
            <a:endParaRPr lang="en-SG" sz="3600" dirty="0"/>
          </a:p>
        </p:txBody>
      </p:sp>
      <p:sp>
        <p:nvSpPr>
          <p:cNvPr id="8" name="Oval 7"/>
          <p:cNvSpPr/>
          <p:nvPr/>
        </p:nvSpPr>
        <p:spPr>
          <a:xfrm>
            <a:off x="2632217" y="4592681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75310" y="2668818"/>
            <a:ext cx="2037152" cy="1839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34315" y="3831976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surface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4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03" y="58281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hlinkClick r:id="rId3"/>
              </a:rPr>
              <a:t>http://www.math.tamu.edu/~Tom.Kiffe/calc3/newcylinder/2cylinder.html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533161" y="74878"/>
            <a:ext cx="432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Intersection of two cylinders</a:t>
            </a:r>
            <a:endParaRPr lang="en-SG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4503956"/>
            <a:ext cx="20764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4525" y="3814761"/>
            <a:ext cx="914400" cy="47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015" y="3622611"/>
            <a:ext cx="3419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Volume of the solid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26504"/>
              </p:ext>
            </p:extLst>
          </p:nvPr>
        </p:nvGraphicFramePr>
        <p:xfrm>
          <a:off x="763260" y="4485314"/>
          <a:ext cx="560734" cy="47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260" y="4485314"/>
                        <a:ext cx="560734" cy="472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95296" y="4419600"/>
            <a:ext cx="5129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8 times of the volume of this solid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734175" y="4419600"/>
            <a:ext cx="914400" cy="44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0337" y="5098107"/>
            <a:ext cx="179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Tutorial 8 Q2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409264" y="25908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87477" y="2708932"/>
            <a:ext cx="427690" cy="7673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212" y="26907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39492" y="2576250"/>
            <a:ext cx="1113308" cy="29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6765" y="26907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47837" y="767035"/>
            <a:ext cx="0" cy="79745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5495" y="6974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65305"/>
              </p:ext>
            </p:extLst>
          </p:nvPr>
        </p:nvGraphicFramePr>
        <p:xfrm>
          <a:off x="2796146" y="2088720"/>
          <a:ext cx="139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1739880" imgH="457200" progId="Equation.DSMT4">
                  <p:embed/>
                </p:oleObj>
              </mc:Choice>
              <mc:Fallback>
                <p:oleObj name="Equation" r:id="rId7" imgW="1739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6146" y="2088720"/>
                        <a:ext cx="1397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 flipV="1">
            <a:off x="6715221" y="3060097"/>
            <a:ext cx="753400" cy="562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014379"/>
              </p:ext>
            </p:extLst>
          </p:nvPr>
        </p:nvGraphicFramePr>
        <p:xfrm>
          <a:off x="2476500" y="882156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9" imgW="1752480" imgH="457200" progId="Equation.DSMT4">
                  <p:embed/>
                </p:oleObj>
              </mc:Choice>
              <mc:Fallback>
                <p:oleObj name="Equation" r:id="rId9" imgW="1752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6500" y="882156"/>
                        <a:ext cx="175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13132"/>
              </p:ext>
            </p:extLst>
          </p:nvPr>
        </p:nvGraphicFramePr>
        <p:xfrm>
          <a:off x="7581900" y="4135438"/>
          <a:ext cx="1398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1" imgW="1739880" imgH="457200" progId="Equation.DSMT4">
                  <p:embed/>
                </p:oleObj>
              </mc:Choice>
              <mc:Fallback>
                <p:oleObj name="Equation" r:id="rId11" imgW="173988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135438"/>
                        <a:ext cx="13985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63723" y="4462666"/>
            <a:ext cx="212287" cy="780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i.stack.imgur.com/vaASe.gif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6" y="143009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://mathworld.wolfram.com/images/eps-gif/SteinmetzSolid2_501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89570">
            <a:off x="5682123" y="1249586"/>
            <a:ext cx="18859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7091921" y="2329091"/>
            <a:ext cx="1113308" cy="2991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69866" y="25060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39440" y="2504431"/>
            <a:ext cx="816352" cy="22902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45451" y="35027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486591" y="697490"/>
            <a:ext cx="0" cy="11921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38925" y="61931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123393"/>
              </p:ext>
            </p:extLst>
          </p:nvPr>
        </p:nvGraphicFramePr>
        <p:xfrm>
          <a:off x="6977422" y="598098"/>
          <a:ext cx="1398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5" imgW="1739880" imgH="457200" progId="Equation.DSMT4">
                  <p:embed/>
                </p:oleObj>
              </mc:Choice>
              <mc:Fallback>
                <p:oleObj name="Equation" r:id="rId15" imgW="1739880" imgH="457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422" y="598098"/>
                        <a:ext cx="13985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317525"/>
              </p:ext>
            </p:extLst>
          </p:nvPr>
        </p:nvGraphicFramePr>
        <p:xfrm>
          <a:off x="6623410" y="3551207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17" imgW="1752480" imgH="457200" progId="Equation.DSMT4">
                  <p:embed/>
                </p:oleObj>
              </mc:Choice>
              <mc:Fallback>
                <p:oleObj name="Equation" r:id="rId17" imgW="1752480" imgH="457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410" y="3551207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7191375" y="988645"/>
            <a:ext cx="333376" cy="454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57778"/>
              </p:ext>
            </p:extLst>
          </p:nvPr>
        </p:nvGraphicFramePr>
        <p:xfrm>
          <a:off x="7128823" y="6285131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9" imgW="1752600" imgH="457200" progId="Equation.DSMT4">
                  <p:embed/>
                </p:oleObj>
              </mc:Choice>
              <mc:Fallback>
                <p:oleObj name="Equation" r:id="rId19" imgW="1752600" imgH="45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823" y="6285131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V="1">
            <a:off x="8260923" y="5905183"/>
            <a:ext cx="76687" cy="49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00" y="4942820"/>
            <a:ext cx="1523999" cy="570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998438"/>
              </p:ext>
            </p:extLst>
          </p:nvPr>
        </p:nvGraphicFramePr>
        <p:xfrm>
          <a:off x="381000" y="609600"/>
          <a:ext cx="862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8623080" imgH="1002960" progId="Equation.DSMT4">
                  <p:embed/>
                </p:oleObj>
              </mc:Choice>
              <mc:Fallback>
                <p:oleObj name="Equation" r:id="rId3" imgW="86230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609600"/>
                        <a:ext cx="8623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15334"/>
              </p:ext>
            </p:extLst>
          </p:nvPr>
        </p:nvGraphicFramePr>
        <p:xfrm>
          <a:off x="533400" y="2057400"/>
          <a:ext cx="73533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7353000" imgH="1714320" progId="Equation.DSMT4">
                  <p:embed/>
                </p:oleObj>
              </mc:Choice>
              <mc:Fallback>
                <p:oleObj name="Equation" r:id="rId5" imgW="73530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057400"/>
                        <a:ext cx="73533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64760"/>
              </p:ext>
            </p:extLst>
          </p:nvPr>
        </p:nvGraphicFramePr>
        <p:xfrm>
          <a:off x="685800" y="4876800"/>
          <a:ext cx="6172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7" imgW="6172200" imgH="1726920" progId="Equation.DSMT4">
                  <p:embed/>
                </p:oleObj>
              </mc:Choice>
              <mc:Fallback>
                <p:oleObj name="Equation" r:id="rId7" imgW="617220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876800"/>
                        <a:ext cx="61722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30206"/>
              </p:ext>
            </p:extLst>
          </p:nvPr>
        </p:nvGraphicFramePr>
        <p:xfrm>
          <a:off x="533400" y="4038600"/>
          <a:ext cx="594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9" imgW="5943600" imgH="545760" progId="Equation.DSMT4">
                  <p:embed/>
                </p:oleObj>
              </mc:Choice>
              <mc:Fallback>
                <p:oleObj name="Equation" r:id="rId9" imgW="59436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038600"/>
                        <a:ext cx="59436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4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 Tuan Seng</dc:creator>
  <cp:lastModifiedBy>Chew Tuan Seng</cp:lastModifiedBy>
  <cp:revision>16</cp:revision>
  <dcterms:created xsi:type="dcterms:W3CDTF">2013-10-18T01:25:23Z</dcterms:created>
  <dcterms:modified xsi:type="dcterms:W3CDTF">2013-10-18T06:03:44Z</dcterms:modified>
</cp:coreProperties>
</file>