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4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3ACF-23FA-447A-9DF4-C6914025CA3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598E-295E-4895-BBF9-10134BEA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8.jpeg"/><Relationship Id="rId21" Type="http://schemas.openxmlformats.org/officeDocument/2006/relationships/image" Target="../media/image7.w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11" Type="http://schemas.openxmlformats.org/officeDocument/2006/relationships/image" Target="../media/image3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6.bin"/><Relationship Id="rId22" Type="http://schemas.openxmlformats.org/officeDocument/2006/relationships/hyperlink" Target="http://calculus7.com/id3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3663950"/>
            <a:ext cx="12684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volume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 of </a:t>
            </a:r>
          </a:p>
        </p:txBody>
      </p:sp>
      <p:pic>
        <p:nvPicPr>
          <p:cNvPr id="5" name="Picture 2" descr="https://encrypted-tbn3.gstatic.com/images?q=tbn:ANd9GcSo_g3HX31wZjZ6GUJFcSVQblBrOYk36LSL5b8EfERNvyXEbYdlFi_8BQ2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3556000"/>
            <a:ext cx="16065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70313" y="3900488"/>
          <a:ext cx="609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41195" imgH="203112" progId="Equation.DSMT4">
                  <p:embed/>
                </p:oleObj>
              </mc:Choice>
              <mc:Fallback>
                <p:oleObj name="Equation" r:id="rId4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3900488"/>
                        <a:ext cx="609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79913" y="3616325"/>
            <a:ext cx="12684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volume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 of </a:t>
            </a:r>
          </a:p>
        </p:txBody>
      </p:sp>
      <p:pic>
        <p:nvPicPr>
          <p:cNvPr id="8" name="Picture 8" descr="https://encrypted-tbn3.gstatic.com/images?q=tbn:ANd9GcQWMBL30EUie8LVK6v_75Ch31qFlIjoto8UbVB94IK1X6yQpT9si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4388"/>
            <a:ext cx="19716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2209800"/>
            <a:ext cx="12684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volume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 of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605213" y="2578100"/>
          <a:ext cx="609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241195" imgH="203112" progId="Equation.DSMT4">
                  <p:embed/>
                </p:oleObj>
              </mc:Choice>
              <mc:Fallback>
                <p:oleObj name="Equation" r:id="rId7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2578100"/>
                        <a:ext cx="609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287838" y="2414588"/>
          <a:ext cx="2565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565400" imgH="749300" progId="Equation.DSMT4">
                  <p:embed/>
                </p:oleObj>
              </mc:Choice>
              <mc:Fallback>
                <p:oleObj name="Equation" r:id="rId8" imgW="2565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2414588"/>
                        <a:ext cx="2565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66713" y="5073650"/>
          <a:ext cx="2995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968500" imgH="584200" progId="Equation.DSMT4">
                  <p:embed/>
                </p:oleObj>
              </mc:Choice>
              <mc:Fallback>
                <p:oleObj name="Equation" r:id="rId10" imgW="19685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5073650"/>
                        <a:ext cx="29956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419475" y="5181600"/>
          <a:ext cx="5953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241195" imgH="203112" progId="Equation.DSMT4">
                  <p:embed/>
                </p:oleObj>
              </mc:Choice>
              <mc:Fallback>
                <p:oleObj name="Equation" r:id="rId12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181600"/>
                        <a:ext cx="5953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689475" y="4813300"/>
          <a:ext cx="38687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2565400" imgH="749300" progId="Equation.DSMT4">
                  <p:embed/>
                </p:oleObj>
              </mc:Choice>
              <mc:Fallback>
                <p:oleObj name="Equation" r:id="rId14" imgW="2565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4813300"/>
                        <a:ext cx="38687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930650" y="4862513"/>
          <a:ext cx="898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545863" imgH="647419" progId="Equation.DSMT4">
                  <p:embed/>
                </p:oleObj>
              </mc:Choice>
              <mc:Fallback>
                <p:oleObj name="Equation" r:id="rId15" imgW="545863" imgH="6474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4862513"/>
                        <a:ext cx="8985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89588" y="5859463"/>
            <a:ext cx="3067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</a:rPr>
              <a:t>Iterated integral</a:t>
            </a:r>
          </a:p>
        </p:txBody>
      </p:sp>
      <p:pic>
        <p:nvPicPr>
          <p:cNvPr id="12303" name="Picture 16" descr="http://i.istockimg.com/file_thumbview_approve/22077086/2/stock-illustration-22077086-slice-of-bread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561975"/>
            <a:ext cx="1690688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330825" y="1625600"/>
          <a:ext cx="4953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8" imgW="406224" imgH="418918" progId="Equation.DSMT4">
                  <p:embed/>
                </p:oleObj>
              </mc:Choice>
              <mc:Fallback>
                <p:oleObj name="Equation" r:id="rId18" imgW="406224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1625600"/>
                        <a:ext cx="4953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 flipV="1">
            <a:off x="4776788" y="1665288"/>
            <a:ext cx="504825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75050" y="395288"/>
            <a:ext cx="762000" cy="1666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204913" y="258763"/>
            <a:ext cx="22177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curve f(x,y),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 where y fixed</a:t>
            </a:r>
          </a:p>
        </p:txBody>
      </p:sp>
      <p:pic>
        <p:nvPicPr>
          <p:cNvPr id="30" name="Picture 16" descr="http://i.istockimg.com/file_thumbview_approve/22077086/2/stock-illustration-22077086-slice-of-bread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876425"/>
            <a:ext cx="169068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 flipH="1">
            <a:off x="4495800" y="741363"/>
            <a:ext cx="1371600" cy="24923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868988" y="479425"/>
            <a:ext cx="3275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area of cross- section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019800" y="987425"/>
          <a:ext cx="2514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0" imgW="2108200" imgH="647700" progId="Equation.DSMT4">
                  <p:embed/>
                </p:oleObj>
              </mc:Choice>
              <mc:Fallback>
                <p:oleObj name="Equation" r:id="rId20" imgW="21082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87425"/>
                        <a:ext cx="2514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Box 6"/>
          <p:cNvSpPr txBox="1">
            <a:spLocks noChangeArrowheads="1"/>
          </p:cNvSpPr>
          <p:nvPr/>
        </p:nvSpPr>
        <p:spPr bwMode="auto">
          <a:xfrm>
            <a:off x="193675" y="6259513"/>
            <a:ext cx="54181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itchFamily="18" charset="0"/>
                <a:hlinkClick r:id="rId22"/>
              </a:rPr>
              <a:t>http://calculus7.com/id34.html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92088" y="1243014"/>
            <a:ext cx="2855912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</a:rPr>
              <a:t>Iterated integral</a:t>
            </a:r>
          </a:p>
        </p:txBody>
      </p:sp>
    </p:spTree>
    <p:extLst>
      <p:ext uri="{BB962C8B-B14F-4D97-AF65-F5344CB8AC3E}">
        <p14:creationId xmlns:p14="http://schemas.microsoft.com/office/powerpoint/2010/main" val="16575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7" grpId="0"/>
      <p:bldP spid="28" grpId="0"/>
      <p:bldP spid="36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Tuan Seng</dc:creator>
  <cp:lastModifiedBy>Chew Tuan Seng</cp:lastModifiedBy>
  <cp:revision>1</cp:revision>
  <dcterms:created xsi:type="dcterms:W3CDTF">2013-10-03T04:29:18Z</dcterms:created>
  <dcterms:modified xsi:type="dcterms:W3CDTF">2013-10-03T04:30:31Z</dcterms:modified>
</cp:coreProperties>
</file>