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8773-ED6B-4A28-90C8-95750BAAB7A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C3FE-74DB-4818-BFF1-ADF58CCE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8" y="427553"/>
            <a:ext cx="7447162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10392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2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7225"/>
            <a:ext cx="80962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6200" y="2057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8219"/>
            <a:ext cx="80962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2400" y="144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962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1400" y="106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304800"/>
            <a:ext cx="80962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1219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96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6200" y="160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0962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0" y="685800"/>
            <a:ext cx="1752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1000"/>
            <a:ext cx="80962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1200" y="571500"/>
            <a:ext cx="1752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09625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15200" y="1371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25817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62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9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5</cp:revision>
  <dcterms:created xsi:type="dcterms:W3CDTF">2013-10-18T07:12:52Z</dcterms:created>
  <dcterms:modified xsi:type="dcterms:W3CDTF">2013-10-23T05:36:27Z</dcterms:modified>
</cp:coreProperties>
</file>