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2" r:id="rId9"/>
    <p:sldId id="261" r:id="rId10"/>
    <p:sldId id="267" r:id="rId11"/>
    <p:sldId id="266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3.wmf"/><Relationship Id="rId11" Type="http://schemas.openxmlformats.org/officeDocument/2006/relationships/image" Target="../media/image40.wmf"/><Relationship Id="rId5" Type="http://schemas.openxmlformats.org/officeDocument/2006/relationships/image" Target="../media/image32.wmf"/><Relationship Id="rId10" Type="http://schemas.openxmlformats.org/officeDocument/2006/relationships/image" Target="../media/image39.wmf"/><Relationship Id="rId4" Type="http://schemas.openxmlformats.org/officeDocument/2006/relationships/image" Target="../media/image31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47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68.wmf"/><Relationship Id="rId5" Type="http://schemas.openxmlformats.org/officeDocument/2006/relationships/image" Target="../media/image63.wmf"/><Relationship Id="rId10" Type="http://schemas.openxmlformats.org/officeDocument/2006/relationships/image" Target="../media/image67.wmf"/><Relationship Id="rId4" Type="http://schemas.openxmlformats.org/officeDocument/2006/relationships/image" Target="../media/image62.wmf"/><Relationship Id="rId9" Type="http://schemas.openxmlformats.org/officeDocument/2006/relationships/image" Target="../media/image6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2A1A-51C7-466A-AABA-7119C3AB4F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F04-F447-44F0-AF63-11DF571B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2A1A-51C7-466A-AABA-7119C3AB4F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F04-F447-44F0-AF63-11DF571B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2A1A-51C7-466A-AABA-7119C3AB4F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F04-F447-44F0-AF63-11DF571B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2A1A-51C7-466A-AABA-7119C3AB4F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F04-F447-44F0-AF63-11DF571B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2A1A-51C7-466A-AABA-7119C3AB4F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F04-F447-44F0-AF63-11DF571B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2A1A-51C7-466A-AABA-7119C3AB4F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F04-F447-44F0-AF63-11DF571B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2A1A-51C7-466A-AABA-7119C3AB4F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F04-F447-44F0-AF63-11DF571B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2A1A-51C7-466A-AABA-7119C3AB4F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F04-F447-44F0-AF63-11DF571B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2A1A-51C7-466A-AABA-7119C3AB4F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F04-F447-44F0-AF63-11DF571B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2A1A-51C7-466A-AABA-7119C3AB4F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F04-F447-44F0-AF63-11DF571B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3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2A1A-51C7-466A-AABA-7119C3AB4F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F04-F447-44F0-AF63-11DF571B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C2A1A-51C7-466A-AABA-7119C3AB4FE8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F04-F447-44F0-AF63-11DF571B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68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0.wmf"/><Relationship Id="rId22" Type="http://schemas.openxmlformats.org/officeDocument/2006/relationships/image" Target="../media/image6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8.png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2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3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51"/>
            <a:ext cx="7620000" cy="421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11457"/>
              </p:ext>
            </p:extLst>
          </p:nvPr>
        </p:nvGraphicFramePr>
        <p:xfrm>
          <a:off x="2743200" y="4724400"/>
          <a:ext cx="359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3593880" imgH="419040" progId="Equation.DSMT4">
                  <p:embed/>
                </p:oleObj>
              </mc:Choice>
              <mc:Fallback>
                <p:oleObj name="Equation" r:id="rId4" imgW="3593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4724400"/>
                        <a:ext cx="3594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169769"/>
              </p:ext>
            </p:extLst>
          </p:nvPr>
        </p:nvGraphicFramePr>
        <p:xfrm>
          <a:off x="1752600" y="5486400"/>
          <a:ext cx="638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6387840" imgH="419040" progId="Equation.DSMT4">
                  <p:embed/>
                </p:oleObj>
              </mc:Choice>
              <mc:Fallback>
                <p:oleObj name="Equation" r:id="rId6" imgW="6387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5486400"/>
                        <a:ext cx="6388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70453" y="65763"/>
            <a:ext cx="3307893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CH 8 pass Exam Qs</a:t>
            </a:r>
            <a:endParaRPr lang="en-SG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6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617123"/>
              </p:ext>
            </p:extLst>
          </p:nvPr>
        </p:nvGraphicFramePr>
        <p:xfrm>
          <a:off x="1371600" y="616070"/>
          <a:ext cx="6019800" cy="102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" imgW="3365280" imgH="571320" progId="Equation.DSMT4">
                  <p:embed/>
                </p:oleObj>
              </mc:Choice>
              <mc:Fallback>
                <p:oleObj name="Equation" r:id="rId3" imgW="3365280" imgH="5713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16070"/>
                        <a:ext cx="6019800" cy="1022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96111"/>
              </p:ext>
            </p:extLst>
          </p:nvPr>
        </p:nvGraphicFramePr>
        <p:xfrm>
          <a:off x="1295400" y="1828800"/>
          <a:ext cx="6477000" cy="1095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3377880" imgH="571320" progId="Equation.DSMT4">
                  <p:embed/>
                </p:oleObj>
              </mc:Choice>
              <mc:Fallback>
                <p:oleObj name="Equation" r:id="rId5" imgW="33778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1828800"/>
                        <a:ext cx="6477000" cy="1095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105603"/>
              </p:ext>
            </p:extLst>
          </p:nvPr>
        </p:nvGraphicFramePr>
        <p:xfrm>
          <a:off x="2133600" y="3129534"/>
          <a:ext cx="3505200" cy="80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7" imgW="1269720" imgH="291960" progId="Equation.DSMT4">
                  <p:embed/>
                </p:oleObj>
              </mc:Choice>
              <mc:Fallback>
                <p:oleObj name="Equation" r:id="rId7" imgW="12697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3129534"/>
                        <a:ext cx="3505200" cy="806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10583"/>
              </p:ext>
            </p:extLst>
          </p:nvPr>
        </p:nvGraphicFramePr>
        <p:xfrm>
          <a:off x="2362200" y="4267200"/>
          <a:ext cx="419757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9" imgW="1714320" imgH="368280" progId="Equation.DSMT4">
                  <p:embed/>
                </p:oleObj>
              </mc:Choice>
              <mc:Fallback>
                <p:oleObj name="Equation" r:id="rId9" imgW="1714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2200" y="4267200"/>
                        <a:ext cx="419757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1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" y="838200"/>
            <a:ext cx="9067800" cy="431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1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550158"/>
              </p:ext>
            </p:extLst>
          </p:nvPr>
        </p:nvGraphicFramePr>
        <p:xfrm>
          <a:off x="2057400" y="381000"/>
          <a:ext cx="426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2438280" imgH="304560" progId="Equation.DSMT4">
                  <p:embed/>
                </p:oleObj>
              </mc:Choice>
              <mc:Fallback>
                <p:oleObj name="Equation" r:id="rId3" imgW="2438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81000"/>
                        <a:ext cx="42672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189422"/>
              </p:ext>
            </p:extLst>
          </p:nvPr>
        </p:nvGraphicFramePr>
        <p:xfrm>
          <a:off x="1229710" y="990600"/>
          <a:ext cx="2438400" cy="49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1638000" imgH="330120" progId="Equation.DSMT4">
                  <p:embed/>
                </p:oleObj>
              </mc:Choice>
              <mc:Fallback>
                <p:oleObj name="Equation" r:id="rId5" imgW="1638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9710" y="990600"/>
                        <a:ext cx="2438400" cy="49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244853"/>
              </p:ext>
            </p:extLst>
          </p:nvPr>
        </p:nvGraphicFramePr>
        <p:xfrm>
          <a:off x="4267200" y="914400"/>
          <a:ext cx="2514600" cy="56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7" imgW="1638000" imgH="368280" progId="Equation.DSMT4">
                  <p:embed/>
                </p:oleObj>
              </mc:Choice>
              <mc:Fallback>
                <p:oleObj name="Equation" r:id="rId7" imgW="16380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914400"/>
                        <a:ext cx="2514600" cy="565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630630"/>
              </p:ext>
            </p:extLst>
          </p:nvPr>
        </p:nvGraphicFramePr>
        <p:xfrm>
          <a:off x="715963" y="1489901"/>
          <a:ext cx="1722437" cy="694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9" imgW="914400" imgH="368280" progId="Equation.DSMT4">
                  <p:embed/>
                </p:oleObj>
              </mc:Choice>
              <mc:Fallback>
                <p:oleObj name="Equation" r:id="rId9" imgW="9144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963" y="1489901"/>
                        <a:ext cx="1722437" cy="694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entagon 7"/>
          <p:cNvSpPr/>
          <p:nvPr/>
        </p:nvSpPr>
        <p:spPr>
          <a:xfrm>
            <a:off x="2667000" y="1905000"/>
            <a:ext cx="99060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656220"/>
              </p:ext>
            </p:extLst>
          </p:nvPr>
        </p:nvGraphicFramePr>
        <p:xfrm>
          <a:off x="3962400" y="1714500"/>
          <a:ext cx="384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11" imgW="2565360" imgH="304560" progId="Equation.DSMT4">
                  <p:embed/>
                </p:oleObj>
              </mc:Choice>
              <mc:Fallback>
                <p:oleObj name="Equation" r:id="rId11" imgW="2565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62400" y="1714500"/>
                        <a:ext cx="3848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519630"/>
              </p:ext>
            </p:extLst>
          </p:nvPr>
        </p:nvGraphicFramePr>
        <p:xfrm>
          <a:off x="4419600" y="216535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3" imgW="152280" imgH="253800" progId="Equation.DSMT4">
                  <p:embed/>
                </p:oleObj>
              </mc:Choice>
              <mc:Fallback>
                <p:oleObj name="Equation" r:id="rId13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9600" y="216535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58848"/>
              </p:ext>
            </p:extLst>
          </p:nvPr>
        </p:nvGraphicFramePr>
        <p:xfrm>
          <a:off x="605440" y="2438400"/>
          <a:ext cx="2546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15" imgW="2082600" imgH="685800" progId="Equation.DSMT4">
                  <p:embed/>
                </p:oleObj>
              </mc:Choice>
              <mc:Fallback>
                <p:oleObj name="Equation" r:id="rId15" imgW="20826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440" y="2438400"/>
                        <a:ext cx="25463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306793"/>
              </p:ext>
            </p:extLst>
          </p:nvPr>
        </p:nvGraphicFramePr>
        <p:xfrm>
          <a:off x="3962400" y="2438400"/>
          <a:ext cx="3446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17" imgW="2819160" imgH="685800" progId="Equation.DSMT4">
                  <p:embed/>
                </p:oleObj>
              </mc:Choice>
              <mc:Fallback>
                <p:oleObj name="Equation" r:id="rId17" imgW="28191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62400" y="2438400"/>
                        <a:ext cx="344646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27988"/>
              </p:ext>
            </p:extLst>
          </p:nvPr>
        </p:nvGraphicFramePr>
        <p:xfrm>
          <a:off x="685800" y="3429000"/>
          <a:ext cx="5386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19" imgW="4406760" imgH="685800" progId="Equation.DSMT4">
                  <p:embed/>
                </p:oleObj>
              </mc:Choice>
              <mc:Fallback>
                <p:oleObj name="Equation" r:id="rId19" imgW="4406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5800" y="3429000"/>
                        <a:ext cx="538638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21125"/>
              </p:ext>
            </p:extLst>
          </p:nvPr>
        </p:nvGraphicFramePr>
        <p:xfrm>
          <a:off x="796131" y="4419600"/>
          <a:ext cx="57229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21" imgW="4597200" imgH="368280" progId="Equation.DSMT4">
                  <p:embed/>
                </p:oleObj>
              </mc:Choice>
              <mc:Fallback>
                <p:oleObj name="Equation" r:id="rId21" imgW="45972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6131" y="4419600"/>
                        <a:ext cx="572293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773911"/>
              </p:ext>
            </p:extLst>
          </p:nvPr>
        </p:nvGraphicFramePr>
        <p:xfrm>
          <a:off x="914400" y="4953000"/>
          <a:ext cx="514279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23" imgW="3073320" imgH="380880" progId="Equation.DSMT4">
                  <p:embed/>
                </p:oleObj>
              </mc:Choice>
              <mc:Fallback>
                <p:oleObj name="Equation" r:id="rId23" imgW="30733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14400" y="4953000"/>
                        <a:ext cx="5142793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4784"/>
              </p:ext>
            </p:extLst>
          </p:nvPr>
        </p:nvGraphicFramePr>
        <p:xfrm>
          <a:off x="1371600" y="5791200"/>
          <a:ext cx="34051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25" imgW="2145960" imgH="355320" progId="Equation.DSMT4">
                  <p:embed/>
                </p:oleObj>
              </mc:Choice>
              <mc:Fallback>
                <p:oleObj name="Equation" r:id="rId25" imgW="21459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71600" y="5791200"/>
                        <a:ext cx="3405188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0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014518"/>
              </p:ext>
            </p:extLst>
          </p:nvPr>
        </p:nvGraphicFramePr>
        <p:xfrm>
          <a:off x="1752600" y="685800"/>
          <a:ext cx="49514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3" imgW="2768400" imgH="368280" progId="Equation.DSMT4">
                  <p:embed/>
                </p:oleObj>
              </mc:Choice>
              <mc:Fallback>
                <p:oleObj name="Equation" r:id="rId3" imgW="2768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85800"/>
                        <a:ext cx="495141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614763"/>
              </p:ext>
            </p:extLst>
          </p:nvPr>
        </p:nvGraphicFramePr>
        <p:xfrm>
          <a:off x="1958975" y="1600200"/>
          <a:ext cx="46497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5" imgW="2425680" imgH="368280" progId="Equation.DSMT4">
                  <p:embed/>
                </p:oleObj>
              </mc:Choice>
              <mc:Fallback>
                <p:oleObj name="Equation" r:id="rId5" imgW="2425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8975" y="1600200"/>
                        <a:ext cx="4649788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583991"/>
              </p:ext>
            </p:extLst>
          </p:nvPr>
        </p:nvGraphicFramePr>
        <p:xfrm>
          <a:off x="2438400" y="3411784"/>
          <a:ext cx="2743200" cy="67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7" imgW="1193760" imgH="291960" progId="Equation.DSMT4">
                  <p:embed/>
                </p:oleObj>
              </mc:Choice>
              <mc:Fallback>
                <p:oleObj name="Equation" r:id="rId7" imgW="1193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3411784"/>
                        <a:ext cx="2743200" cy="67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742533"/>
              </p:ext>
            </p:extLst>
          </p:nvPr>
        </p:nvGraphicFramePr>
        <p:xfrm>
          <a:off x="2286000" y="4876800"/>
          <a:ext cx="4229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9" imgW="1726920" imgH="368280" progId="Equation.DSMT4">
                  <p:embed/>
                </p:oleObj>
              </mc:Choice>
              <mc:Fallback>
                <p:oleObj name="Equation" r:id="rId9" imgW="17269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4876800"/>
                        <a:ext cx="42291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929784"/>
              </p:ext>
            </p:extLst>
          </p:nvPr>
        </p:nvGraphicFramePr>
        <p:xfrm>
          <a:off x="1068388" y="2514600"/>
          <a:ext cx="61531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11" imgW="3797280" imgH="368280" progId="Equation.DSMT4">
                  <p:embed/>
                </p:oleObj>
              </mc:Choice>
              <mc:Fallback>
                <p:oleObj name="Equation" r:id="rId11" imgW="37972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8388" y="2514600"/>
                        <a:ext cx="615315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6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894201"/>
              </p:ext>
            </p:extLst>
          </p:nvPr>
        </p:nvGraphicFramePr>
        <p:xfrm>
          <a:off x="2057400" y="304800"/>
          <a:ext cx="4381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3" imgW="4381200" imgH="965160" progId="Equation.DSMT4">
                  <p:embed/>
                </p:oleObj>
              </mc:Choice>
              <mc:Fallback>
                <p:oleObj name="Equation" r:id="rId3" imgW="43812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04800"/>
                        <a:ext cx="43815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030277"/>
              </p:ext>
            </p:extLst>
          </p:nvPr>
        </p:nvGraphicFramePr>
        <p:xfrm>
          <a:off x="1066800" y="1447800"/>
          <a:ext cx="246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5" imgW="2463480" imgH="965160" progId="Equation.DSMT4">
                  <p:embed/>
                </p:oleObj>
              </mc:Choice>
              <mc:Fallback>
                <p:oleObj name="Equation" r:id="rId5" imgW="24634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1447800"/>
                        <a:ext cx="24638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741900"/>
              </p:ext>
            </p:extLst>
          </p:nvPr>
        </p:nvGraphicFramePr>
        <p:xfrm>
          <a:off x="1066800" y="2514600"/>
          <a:ext cx="255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7" imgW="2552400" imgH="965160" progId="Equation.DSMT4">
                  <p:embed/>
                </p:oleObj>
              </mc:Choice>
              <mc:Fallback>
                <p:oleObj name="Equation" r:id="rId7" imgW="25524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2514600"/>
                        <a:ext cx="2552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500692"/>
              </p:ext>
            </p:extLst>
          </p:nvPr>
        </p:nvGraphicFramePr>
        <p:xfrm>
          <a:off x="914400" y="3657600"/>
          <a:ext cx="3670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9" imgW="3670200" imgH="965160" progId="Equation.DSMT4">
                  <p:embed/>
                </p:oleObj>
              </mc:Choice>
              <mc:Fallback>
                <p:oleObj name="Equation" r:id="rId9" imgW="36702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657600"/>
                        <a:ext cx="36703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184870"/>
              </p:ext>
            </p:extLst>
          </p:nvPr>
        </p:nvGraphicFramePr>
        <p:xfrm>
          <a:off x="990600" y="4800600"/>
          <a:ext cx="308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11" imgW="3085920" imgH="419040" progId="Equation.DSMT4">
                  <p:embed/>
                </p:oleObj>
              </mc:Choice>
              <mc:Fallback>
                <p:oleObj name="Equation" r:id="rId11" imgW="3085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4800600"/>
                        <a:ext cx="3086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446895"/>
              </p:ext>
            </p:extLst>
          </p:nvPr>
        </p:nvGraphicFramePr>
        <p:xfrm>
          <a:off x="1066800" y="533400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13" imgW="2336760" imgH="406080" progId="Equation.DSMT4">
                  <p:embed/>
                </p:oleObj>
              </mc:Choice>
              <mc:Fallback>
                <p:oleObj name="Equation" r:id="rId13" imgW="2336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6800" y="5334000"/>
                        <a:ext cx="2336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867809"/>
              </p:ext>
            </p:extLst>
          </p:nvPr>
        </p:nvGraphicFramePr>
        <p:xfrm>
          <a:off x="990600" y="6019800"/>
          <a:ext cx="219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15" imgW="2197080" imgH="482400" progId="Equation.DSMT4">
                  <p:embed/>
                </p:oleObj>
              </mc:Choice>
              <mc:Fallback>
                <p:oleObj name="Equation" r:id="rId15" imgW="2197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0600" y="6019800"/>
                        <a:ext cx="2197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469090"/>
              </p:ext>
            </p:extLst>
          </p:nvPr>
        </p:nvGraphicFramePr>
        <p:xfrm>
          <a:off x="6019800" y="1371600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17" imgW="2425680" imgH="965160" progId="Equation.DSMT4">
                  <p:embed/>
                </p:oleObj>
              </mc:Choice>
              <mc:Fallback>
                <p:oleObj name="Equation" r:id="rId17" imgW="24256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19800" y="1371600"/>
                        <a:ext cx="2425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56866"/>
              </p:ext>
            </p:extLst>
          </p:nvPr>
        </p:nvGraphicFramePr>
        <p:xfrm>
          <a:off x="6172200" y="2667000"/>
          <a:ext cx="229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19" imgW="2298600" imgH="965160" progId="Equation.DSMT4">
                  <p:embed/>
                </p:oleObj>
              </mc:Choice>
              <mc:Fallback>
                <p:oleObj name="Equation" r:id="rId19" imgW="22986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72200" y="2667000"/>
                        <a:ext cx="2298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91693"/>
              </p:ext>
            </p:extLst>
          </p:nvPr>
        </p:nvGraphicFramePr>
        <p:xfrm>
          <a:off x="5410200" y="3657600"/>
          <a:ext cx="342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Equation" r:id="rId21" imgW="3429000" imgH="965160" progId="Equation.DSMT4">
                  <p:embed/>
                </p:oleObj>
              </mc:Choice>
              <mc:Fallback>
                <p:oleObj name="Equation" r:id="rId21" imgW="34290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10200" y="3657600"/>
                        <a:ext cx="34290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50745"/>
              </p:ext>
            </p:extLst>
          </p:nvPr>
        </p:nvGraphicFramePr>
        <p:xfrm>
          <a:off x="5181600" y="4572000"/>
          <a:ext cx="344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Equation" r:id="rId23" imgW="3441600" imgH="888840" progId="Equation.DSMT4">
                  <p:embed/>
                </p:oleObj>
              </mc:Choice>
              <mc:Fallback>
                <p:oleObj name="Equation" r:id="rId23" imgW="34416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81600" y="4572000"/>
                        <a:ext cx="34417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450371"/>
              </p:ext>
            </p:extLst>
          </p:nvPr>
        </p:nvGraphicFramePr>
        <p:xfrm>
          <a:off x="5410200" y="5638800"/>
          <a:ext cx="2324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25" imgW="2323800" imgH="736560" progId="Equation.DSMT4">
                  <p:embed/>
                </p:oleObj>
              </mc:Choice>
              <mc:Fallback>
                <p:oleObj name="Equation" r:id="rId25" imgW="2323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410200" y="5638800"/>
                        <a:ext cx="2324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89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310219"/>
              </p:ext>
            </p:extLst>
          </p:nvPr>
        </p:nvGraphicFramePr>
        <p:xfrm>
          <a:off x="1524000" y="685800"/>
          <a:ext cx="4826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3" imgW="4825800" imgH="1206360" progId="Equation.DSMT4">
                  <p:embed/>
                </p:oleObj>
              </mc:Choice>
              <mc:Fallback>
                <p:oleObj name="Equation" r:id="rId3" imgW="482580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685800"/>
                        <a:ext cx="48260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86490"/>
              </p:ext>
            </p:extLst>
          </p:nvPr>
        </p:nvGraphicFramePr>
        <p:xfrm>
          <a:off x="1524000" y="2057400"/>
          <a:ext cx="47498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5" imgW="4749480" imgH="1612800" progId="Equation.DSMT4">
                  <p:embed/>
                </p:oleObj>
              </mc:Choice>
              <mc:Fallback>
                <p:oleObj name="Equation" r:id="rId5" imgW="4749480" imgH="16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057400"/>
                        <a:ext cx="474980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39580"/>
              </p:ext>
            </p:extLst>
          </p:nvPr>
        </p:nvGraphicFramePr>
        <p:xfrm>
          <a:off x="1295400" y="3657600"/>
          <a:ext cx="56642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7" imgW="5663880" imgH="1612800" progId="Equation.DSMT4">
                  <p:embed/>
                </p:oleObj>
              </mc:Choice>
              <mc:Fallback>
                <p:oleObj name="Equation" r:id="rId7" imgW="5663880" imgH="16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3657600"/>
                        <a:ext cx="566420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23375"/>
              </p:ext>
            </p:extLst>
          </p:nvPr>
        </p:nvGraphicFramePr>
        <p:xfrm>
          <a:off x="1371600" y="5410200"/>
          <a:ext cx="2120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9" imgW="2120760" imgH="939600" progId="Equation.DSMT4">
                  <p:embed/>
                </p:oleObj>
              </mc:Choice>
              <mc:Fallback>
                <p:oleObj name="Equation" r:id="rId9" imgW="21207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5410200"/>
                        <a:ext cx="21209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8723"/>
              </p:ext>
            </p:extLst>
          </p:nvPr>
        </p:nvGraphicFramePr>
        <p:xfrm>
          <a:off x="4191000" y="548640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11" imgW="2349360" imgH="1028520" progId="Equation.DSMT4">
                  <p:embed/>
                </p:oleObj>
              </mc:Choice>
              <mc:Fallback>
                <p:oleObj name="Equation" r:id="rId11" imgW="234936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1000" y="5486400"/>
                        <a:ext cx="23495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73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28600"/>
            <a:ext cx="7562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471845"/>
              </p:ext>
            </p:extLst>
          </p:nvPr>
        </p:nvGraphicFramePr>
        <p:xfrm>
          <a:off x="609600" y="304800"/>
          <a:ext cx="3390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3" imgW="3390840" imgH="1079280" progId="Equation.DSMT4">
                  <p:embed/>
                </p:oleObj>
              </mc:Choice>
              <mc:Fallback>
                <p:oleObj name="Equation" r:id="rId3" imgW="339084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304800"/>
                        <a:ext cx="33909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864882"/>
              </p:ext>
            </p:extLst>
          </p:nvPr>
        </p:nvGraphicFramePr>
        <p:xfrm>
          <a:off x="533400" y="1600200"/>
          <a:ext cx="6121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5" imgW="6121080" imgH="1079280" progId="Equation.DSMT4">
                  <p:embed/>
                </p:oleObj>
              </mc:Choice>
              <mc:Fallback>
                <p:oleObj name="Equation" r:id="rId5" imgW="612108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1600200"/>
                        <a:ext cx="61214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648200" y="152400"/>
                <a:ext cx="4108699" cy="90415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  <m:r>
                            <a:rPr lang="en-US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52400"/>
                <a:ext cx="4108699" cy="90415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833684"/>
              </p:ext>
            </p:extLst>
          </p:nvPr>
        </p:nvGraphicFramePr>
        <p:xfrm>
          <a:off x="533400" y="2971800"/>
          <a:ext cx="7950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8" imgW="7949880" imgH="1079280" progId="Equation.DSMT4">
                  <p:embed/>
                </p:oleObj>
              </mc:Choice>
              <mc:Fallback>
                <p:oleObj name="Equation" r:id="rId8" imgW="794988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2971800"/>
                        <a:ext cx="79502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698301"/>
              </p:ext>
            </p:extLst>
          </p:nvPr>
        </p:nvGraphicFramePr>
        <p:xfrm>
          <a:off x="609600" y="4267200"/>
          <a:ext cx="3835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10" imgW="3835080" imgH="1091880" progId="Equation.DSMT4">
                  <p:embed/>
                </p:oleObj>
              </mc:Choice>
              <mc:Fallback>
                <p:oleObj name="Equation" r:id="rId10" imgW="383508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4267200"/>
                        <a:ext cx="38354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684057"/>
              </p:ext>
            </p:extLst>
          </p:nvPr>
        </p:nvGraphicFramePr>
        <p:xfrm>
          <a:off x="4648200" y="4343400"/>
          <a:ext cx="3797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12" imgW="3797280" imgH="1091880" progId="Equation.DSMT4">
                  <p:embed/>
                </p:oleObj>
              </mc:Choice>
              <mc:Fallback>
                <p:oleObj name="Equation" r:id="rId12" imgW="379728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8200" y="4343400"/>
                        <a:ext cx="37973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67485"/>
              </p:ext>
            </p:extLst>
          </p:nvPr>
        </p:nvGraphicFramePr>
        <p:xfrm>
          <a:off x="609600" y="5410200"/>
          <a:ext cx="2400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14" imgW="2400120" imgH="1091880" progId="Equation.DSMT4">
                  <p:embed/>
                </p:oleObj>
              </mc:Choice>
              <mc:Fallback>
                <p:oleObj name="Equation" r:id="rId14" imgW="240012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9600" y="5410200"/>
                        <a:ext cx="24003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6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3376"/>
              </p:ext>
            </p:extLst>
          </p:nvPr>
        </p:nvGraphicFramePr>
        <p:xfrm>
          <a:off x="152400" y="559147"/>
          <a:ext cx="8616950" cy="9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3" imgW="9321480" imgH="1002960" progId="Equation.DSMT4">
                  <p:embed/>
                </p:oleObj>
              </mc:Choice>
              <mc:Fallback>
                <p:oleObj name="Equation" r:id="rId3" imgW="9321480" imgH="1002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59147"/>
                        <a:ext cx="8616950" cy="92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38926"/>
              </p:ext>
            </p:extLst>
          </p:nvPr>
        </p:nvGraphicFramePr>
        <p:xfrm>
          <a:off x="381000" y="1752600"/>
          <a:ext cx="8159750" cy="819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5" imgW="9994680" imgH="1002960" progId="Equation.DSMT4">
                  <p:embed/>
                </p:oleObj>
              </mc:Choice>
              <mc:Fallback>
                <p:oleObj name="Equation" r:id="rId5" imgW="99946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1752600"/>
                        <a:ext cx="8159750" cy="819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709486"/>
              </p:ext>
            </p:extLst>
          </p:nvPr>
        </p:nvGraphicFramePr>
        <p:xfrm>
          <a:off x="228600" y="3200400"/>
          <a:ext cx="4203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7" imgW="4203360" imgH="1002960" progId="Equation.DSMT4">
                  <p:embed/>
                </p:oleObj>
              </mc:Choice>
              <mc:Fallback>
                <p:oleObj name="Equation" r:id="rId7" imgW="42033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3200400"/>
                        <a:ext cx="42037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19067"/>
              </p:ext>
            </p:extLst>
          </p:nvPr>
        </p:nvGraphicFramePr>
        <p:xfrm>
          <a:off x="6172200" y="2971800"/>
          <a:ext cx="24495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9" imgW="1447800" imgH="330200" progId="Equation.DSMT4">
                  <p:embed/>
                </p:oleObj>
              </mc:Choice>
              <mc:Fallback>
                <p:oleObj name="Equation" r:id="rId9" imgW="1447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971800"/>
                        <a:ext cx="2449513" cy="558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370537"/>
              </p:ext>
            </p:extLst>
          </p:nvPr>
        </p:nvGraphicFramePr>
        <p:xfrm>
          <a:off x="6172200" y="3657600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11" imgW="1727200" imgH="609600" progId="Equation.DSMT4">
                  <p:embed/>
                </p:oleObj>
              </mc:Choice>
              <mc:Fallback>
                <p:oleObj name="Equation" r:id="rId11" imgW="1727200" imgH="60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657600"/>
                        <a:ext cx="2590800" cy="914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779978"/>
              </p:ext>
            </p:extLst>
          </p:nvPr>
        </p:nvGraphicFramePr>
        <p:xfrm>
          <a:off x="5562600" y="4724400"/>
          <a:ext cx="3352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13" imgW="2184400" imgH="609600" progId="Equation.DSMT4">
                  <p:embed/>
                </p:oleObj>
              </mc:Choice>
              <mc:Fallback>
                <p:oleObj name="Equation" r:id="rId13" imgW="2184400" imgH="60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4400"/>
                        <a:ext cx="3352800" cy="9366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963024"/>
              </p:ext>
            </p:extLst>
          </p:nvPr>
        </p:nvGraphicFramePr>
        <p:xfrm>
          <a:off x="6553200" y="5867400"/>
          <a:ext cx="1905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15" imgW="1040948" imgH="253890" progId="Equation.DSMT4">
                  <p:embed/>
                </p:oleObj>
              </mc:Choice>
              <mc:Fallback>
                <p:oleObj name="Equation" r:id="rId15" imgW="1040948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867400"/>
                        <a:ext cx="1905000" cy="4651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91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645685"/>
              </p:ext>
            </p:extLst>
          </p:nvPr>
        </p:nvGraphicFramePr>
        <p:xfrm>
          <a:off x="381000" y="381000"/>
          <a:ext cx="53895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3" imgW="5829120" imgH="1002960" progId="Equation.DSMT4">
                  <p:embed/>
                </p:oleObj>
              </mc:Choice>
              <mc:Fallback>
                <p:oleObj name="Equation" r:id="rId3" imgW="582912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53895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021575"/>
              </p:ext>
            </p:extLst>
          </p:nvPr>
        </p:nvGraphicFramePr>
        <p:xfrm>
          <a:off x="820738" y="1371600"/>
          <a:ext cx="2540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5" imgW="3111480" imgH="1002960" progId="Equation.DSMT4">
                  <p:embed/>
                </p:oleObj>
              </mc:Choice>
              <mc:Fallback>
                <p:oleObj name="Equation" r:id="rId5" imgW="31114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0738" y="1371600"/>
                        <a:ext cx="254000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812270"/>
              </p:ext>
            </p:extLst>
          </p:nvPr>
        </p:nvGraphicFramePr>
        <p:xfrm>
          <a:off x="3505200" y="1219200"/>
          <a:ext cx="4203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7" imgW="4203360" imgH="1002960" progId="Equation.DSMT4">
                  <p:embed/>
                </p:oleObj>
              </mc:Choice>
              <mc:Fallback>
                <p:oleObj name="Equation" r:id="rId7" imgW="42033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5200" y="1219200"/>
                        <a:ext cx="42037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15661"/>
              </p:ext>
            </p:extLst>
          </p:nvPr>
        </p:nvGraphicFramePr>
        <p:xfrm>
          <a:off x="6172200" y="2971800"/>
          <a:ext cx="24495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9" imgW="1447800" imgH="330200" progId="Equation.DSMT4">
                  <p:embed/>
                </p:oleObj>
              </mc:Choice>
              <mc:Fallback>
                <p:oleObj name="Equation" r:id="rId9" imgW="1447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971800"/>
                        <a:ext cx="2449513" cy="558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208543"/>
              </p:ext>
            </p:extLst>
          </p:nvPr>
        </p:nvGraphicFramePr>
        <p:xfrm>
          <a:off x="6172200" y="3657600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11" imgW="1727200" imgH="609600" progId="Equation.DSMT4">
                  <p:embed/>
                </p:oleObj>
              </mc:Choice>
              <mc:Fallback>
                <p:oleObj name="Equation" r:id="rId11" imgW="1727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657600"/>
                        <a:ext cx="2590800" cy="914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995236"/>
              </p:ext>
            </p:extLst>
          </p:nvPr>
        </p:nvGraphicFramePr>
        <p:xfrm>
          <a:off x="5562600" y="4724400"/>
          <a:ext cx="3352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13" imgW="2184400" imgH="609600" progId="Equation.DSMT4">
                  <p:embed/>
                </p:oleObj>
              </mc:Choice>
              <mc:Fallback>
                <p:oleObj name="Equation" r:id="rId13" imgW="21844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4400"/>
                        <a:ext cx="3352800" cy="9366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504034"/>
              </p:ext>
            </p:extLst>
          </p:nvPr>
        </p:nvGraphicFramePr>
        <p:xfrm>
          <a:off x="6553200" y="5867400"/>
          <a:ext cx="1905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15" imgW="1040948" imgH="253890" progId="Equation.DSMT4">
                  <p:embed/>
                </p:oleObj>
              </mc:Choice>
              <mc:Fallback>
                <p:oleObj name="Equation" r:id="rId15" imgW="104094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867400"/>
                        <a:ext cx="1905000" cy="4651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32000"/>
              </p:ext>
            </p:extLst>
          </p:nvPr>
        </p:nvGraphicFramePr>
        <p:xfrm>
          <a:off x="457200" y="4419600"/>
          <a:ext cx="97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17" imgW="977760" imgH="888840" progId="Equation.DSMT4">
                  <p:embed/>
                </p:oleObj>
              </mc:Choice>
              <mc:Fallback>
                <p:oleObj name="Equation" r:id="rId17" imgW="9777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7200" y="4419600"/>
                        <a:ext cx="9779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437762"/>
              </p:ext>
            </p:extLst>
          </p:nvPr>
        </p:nvGraphicFramePr>
        <p:xfrm>
          <a:off x="1905000" y="4648200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19" imgW="901440" imgH="444240" progId="Equation.DSMT4">
                  <p:embed/>
                </p:oleObj>
              </mc:Choice>
              <mc:Fallback>
                <p:oleObj name="Equation" r:id="rId19" imgW="901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05000" y="4648200"/>
                        <a:ext cx="901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334750"/>
              </p:ext>
            </p:extLst>
          </p:nvPr>
        </p:nvGraphicFramePr>
        <p:xfrm>
          <a:off x="3200400" y="4419600"/>
          <a:ext cx="119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21" imgW="1193760" imgH="888840" progId="Equation.DSMT4">
                  <p:embed/>
                </p:oleObj>
              </mc:Choice>
              <mc:Fallback>
                <p:oleObj name="Equation" r:id="rId21" imgW="11937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00400" y="4419600"/>
                        <a:ext cx="1193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17081"/>
              </p:ext>
            </p:extLst>
          </p:nvPr>
        </p:nvGraphicFramePr>
        <p:xfrm>
          <a:off x="381000" y="5486400"/>
          <a:ext cx="3822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23" imgW="3822480" imgH="888840" progId="Equation.DSMT4">
                  <p:embed/>
                </p:oleObj>
              </mc:Choice>
              <mc:Fallback>
                <p:oleObj name="Equation" r:id="rId23" imgW="3822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1000" y="5486400"/>
                        <a:ext cx="38227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335153"/>
              </p:ext>
            </p:extLst>
          </p:nvPr>
        </p:nvGraphicFramePr>
        <p:xfrm>
          <a:off x="381000" y="2362200"/>
          <a:ext cx="53895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25" imgW="5829120" imgH="1002960" progId="Equation.DSMT4">
                  <p:embed/>
                </p:oleObj>
              </mc:Choice>
              <mc:Fallback>
                <p:oleObj name="Equation" r:id="rId25" imgW="5829120" imgH="1002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538956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417783"/>
              </p:ext>
            </p:extLst>
          </p:nvPr>
        </p:nvGraphicFramePr>
        <p:xfrm>
          <a:off x="685800" y="3276600"/>
          <a:ext cx="2578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27" imgW="2577960" imgH="1002960" progId="Equation.DSMT4">
                  <p:embed/>
                </p:oleObj>
              </mc:Choice>
              <mc:Fallback>
                <p:oleObj name="Equation" r:id="rId27" imgW="2577960" imgH="1002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2578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813625"/>
              </p:ext>
            </p:extLst>
          </p:nvPr>
        </p:nvGraphicFramePr>
        <p:xfrm>
          <a:off x="3276600" y="3276600"/>
          <a:ext cx="2730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29" imgW="2730240" imgH="1002960" progId="Equation.DSMT4">
                  <p:embed/>
                </p:oleObj>
              </mc:Choice>
              <mc:Fallback>
                <p:oleObj name="Equation" r:id="rId29" imgW="273024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76600" y="3276600"/>
                        <a:ext cx="27305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8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7048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1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214575"/>
              </p:ext>
            </p:extLst>
          </p:nvPr>
        </p:nvGraphicFramePr>
        <p:xfrm>
          <a:off x="2057400" y="381000"/>
          <a:ext cx="426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3" imgW="2438280" imgH="304560" progId="Equation.DSMT4">
                  <p:embed/>
                </p:oleObj>
              </mc:Choice>
              <mc:Fallback>
                <p:oleObj name="Equation" r:id="rId3" imgW="2438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81000"/>
                        <a:ext cx="42672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1928"/>
              </p:ext>
            </p:extLst>
          </p:nvPr>
        </p:nvGraphicFramePr>
        <p:xfrm>
          <a:off x="1229710" y="990600"/>
          <a:ext cx="2438400" cy="49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5" imgW="1638000" imgH="330120" progId="Equation.DSMT4">
                  <p:embed/>
                </p:oleObj>
              </mc:Choice>
              <mc:Fallback>
                <p:oleObj name="Equation" r:id="rId5" imgW="1638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9710" y="990600"/>
                        <a:ext cx="2438400" cy="49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690697"/>
              </p:ext>
            </p:extLst>
          </p:nvPr>
        </p:nvGraphicFramePr>
        <p:xfrm>
          <a:off x="4267200" y="914400"/>
          <a:ext cx="2514600" cy="56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7" imgW="1638000" imgH="368280" progId="Equation.DSMT4">
                  <p:embed/>
                </p:oleObj>
              </mc:Choice>
              <mc:Fallback>
                <p:oleObj name="Equation" r:id="rId7" imgW="16380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914400"/>
                        <a:ext cx="2514600" cy="565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98563"/>
              </p:ext>
            </p:extLst>
          </p:nvPr>
        </p:nvGraphicFramePr>
        <p:xfrm>
          <a:off x="381000" y="1433913"/>
          <a:ext cx="2057400" cy="94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9" imgW="1358640" imgH="622080" progId="Equation.DSMT4">
                  <p:embed/>
                </p:oleObj>
              </mc:Choice>
              <mc:Fallback>
                <p:oleObj name="Equation" r:id="rId9" imgW="135864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" y="1433913"/>
                        <a:ext cx="2057400" cy="942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entagon 7"/>
          <p:cNvSpPr/>
          <p:nvPr/>
        </p:nvSpPr>
        <p:spPr>
          <a:xfrm>
            <a:off x="2667000" y="1905000"/>
            <a:ext cx="99060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37475"/>
              </p:ext>
            </p:extLst>
          </p:nvPr>
        </p:nvGraphicFramePr>
        <p:xfrm>
          <a:off x="3962400" y="1593850"/>
          <a:ext cx="3022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11" imgW="3022560" imgH="622080" progId="Equation.DSMT4">
                  <p:embed/>
                </p:oleObj>
              </mc:Choice>
              <mc:Fallback>
                <p:oleObj name="Equation" r:id="rId11" imgW="30225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62400" y="1593850"/>
                        <a:ext cx="30226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627275"/>
              </p:ext>
            </p:extLst>
          </p:nvPr>
        </p:nvGraphicFramePr>
        <p:xfrm>
          <a:off x="4419600" y="216535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13" imgW="152280" imgH="253800" progId="Equation.DSMT4">
                  <p:embed/>
                </p:oleObj>
              </mc:Choice>
              <mc:Fallback>
                <p:oleObj name="Equation" r:id="rId13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9600" y="216535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054324"/>
              </p:ext>
            </p:extLst>
          </p:nvPr>
        </p:nvGraphicFramePr>
        <p:xfrm>
          <a:off x="152400" y="2514600"/>
          <a:ext cx="276295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15" imgW="2260440" imgH="685800" progId="Equation.DSMT4">
                  <p:embed/>
                </p:oleObj>
              </mc:Choice>
              <mc:Fallback>
                <p:oleObj name="Equation" r:id="rId15" imgW="2260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400" y="2514600"/>
                        <a:ext cx="276295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82629"/>
              </p:ext>
            </p:extLst>
          </p:nvPr>
        </p:nvGraphicFramePr>
        <p:xfrm>
          <a:off x="4002088" y="2362200"/>
          <a:ext cx="36464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17" imgW="2984400" imgH="685800" progId="Equation.DSMT4">
                  <p:embed/>
                </p:oleObj>
              </mc:Choice>
              <mc:Fallback>
                <p:oleObj name="Equation" r:id="rId17" imgW="29844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02088" y="2362200"/>
                        <a:ext cx="364648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358032"/>
              </p:ext>
            </p:extLst>
          </p:nvPr>
        </p:nvGraphicFramePr>
        <p:xfrm>
          <a:off x="398463" y="3581400"/>
          <a:ext cx="55260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19" imgW="4520880" imgH="685800" progId="Equation.DSMT4">
                  <p:embed/>
                </p:oleObj>
              </mc:Choice>
              <mc:Fallback>
                <p:oleObj name="Equation" r:id="rId19" imgW="45208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8463" y="3581400"/>
                        <a:ext cx="552608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77336"/>
              </p:ext>
            </p:extLst>
          </p:nvPr>
        </p:nvGraphicFramePr>
        <p:xfrm>
          <a:off x="228600" y="4648200"/>
          <a:ext cx="4300376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21" imgW="3454200" imgH="622080" progId="Equation.DSMT4">
                  <p:embed/>
                </p:oleObj>
              </mc:Choice>
              <mc:Fallback>
                <p:oleObj name="Equation" r:id="rId21" imgW="34542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8600" y="4648200"/>
                        <a:ext cx="4300376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089357"/>
              </p:ext>
            </p:extLst>
          </p:nvPr>
        </p:nvGraphicFramePr>
        <p:xfrm>
          <a:off x="4953000" y="4495800"/>
          <a:ext cx="399241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23" imgW="3136680" imgH="558720" progId="Equation.DSMT4">
                  <p:embed/>
                </p:oleObj>
              </mc:Choice>
              <mc:Fallback>
                <p:oleObj name="Equation" r:id="rId23" imgW="31366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953000" y="4495800"/>
                        <a:ext cx="3992418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544350"/>
              </p:ext>
            </p:extLst>
          </p:nvPr>
        </p:nvGraphicFramePr>
        <p:xfrm>
          <a:off x="2688021" y="5562600"/>
          <a:ext cx="3887514" cy="88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25" imgW="2450880" imgH="558720" progId="Equation.DSMT4">
                  <p:embed/>
                </p:oleObj>
              </mc:Choice>
              <mc:Fallback>
                <p:oleObj name="Equation" r:id="rId25" imgW="24508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88021" y="5562600"/>
                        <a:ext cx="3887514" cy="886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7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30</Words>
  <Application>Microsoft Office PowerPoint</Application>
  <PresentationFormat>On-screen Show (4:3)</PresentationFormat>
  <Paragraphs>2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Tuan Seng</dc:creator>
  <cp:lastModifiedBy>Fujitsu</cp:lastModifiedBy>
  <cp:revision>17</cp:revision>
  <dcterms:created xsi:type="dcterms:W3CDTF">2014-04-02T06:03:52Z</dcterms:created>
  <dcterms:modified xsi:type="dcterms:W3CDTF">2014-04-02T13:03:10Z</dcterms:modified>
</cp:coreProperties>
</file>