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02AF2B-AF1F-49F3-A790-D71D9C9C04F1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Villemarette</a:t>
            </a:r>
          </a:p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YouChew</a:t>
            </a:r>
            <a:r>
              <a:rPr lang="en-US" dirty="0" smtClean="0"/>
              <a:t> is a webpage that </a:t>
            </a:r>
            <a:r>
              <a:rPr lang="en-US" dirty="0" smtClean="0"/>
              <a:t>finds </a:t>
            </a:r>
            <a:r>
              <a:rPr lang="en-US" dirty="0" smtClean="0"/>
              <a:t>local restaurants and allows users to comment and rate them.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26" name="Picture 2" descr="E:\logos\77-asp-net-mvc-4-codingcluster-7456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9" y="3429000"/>
            <a:ext cx="165169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gos\Article_EntityFrame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7145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logos\facebook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52" y="3332244"/>
            <a:ext cx="953691" cy="9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logos\foursquare_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29" y="5194005"/>
            <a:ext cx="2764912" cy="11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logos\icon_mssql_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6755"/>
            <a:ext cx="1966680" cy="16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logos\visual-studio-2010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6756"/>
            <a:ext cx="1828800" cy="139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rupal.org/files/images/OQAAAI1PPrJY0nBALB7mkvju3mkQXqLmzMhxEjeb4gp8aujEUQcLfLyy-Sn4gZdkAas6-k8eYbQlGDE-GCjKfF5gIrUA15jOjFfLRv77VBd5t-WfZURdP9V3Pdm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29831"/>
            <a:ext cx="2789752" cy="68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 login</a:t>
            </a:r>
          </a:p>
          <a:p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 smtClean="0"/>
              <a:t> (w/ HTML5 </a:t>
            </a:r>
            <a:r>
              <a:rPr lang="en-US" dirty="0" err="1" smtClean="0"/>
              <a:t>Geolocation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Foursquare API</a:t>
            </a:r>
          </a:p>
          <a:p>
            <a:endParaRPr lang="en-US" dirty="0"/>
          </a:p>
          <a:p>
            <a:r>
              <a:rPr lang="en-US" dirty="0" smtClean="0"/>
              <a:t>HTML/CSS styling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Food Roulette Wheel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Restaurant Coupons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Demo Time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54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Team Social Foodies</vt:lpstr>
      <vt:lpstr>About YouChew</vt:lpstr>
      <vt:lpstr>Technologies</vt:lpstr>
      <vt:lpstr>Completed Tasks</vt:lpstr>
      <vt:lpstr>Ideas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Aniril</dc:creator>
  <cp:lastModifiedBy>Durel</cp:lastModifiedBy>
  <cp:revision>21</cp:revision>
  <dcterms:created xsi:type="dcterms:W3CDTF">2012-10-11T01:00:25Z</dcterms:created>
  <dcterms:modified xsi:type="dcterms:W3CDTF">2012-10-18T21:47:47Z</dcterms:modified>
</cp:coreProperties>
</file>