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D5C8-0496-4B15-97A0-F3DDC44B0782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D9E7C4-77AB-41A9-9040-016F4E78D5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D5C8-0496-4B15-97A0-F3DDC44B0782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E7C4-77AB-41A9-9040-016F4E78D57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9D9E7C4-77AB-41A9-9040-016F4E78D57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D5C8-0496-4B15-97A0-F3DDC44B0782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D5C8-0496-4B15-97A0-F3DDC44B0782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9D9E7C4-77AB-41A9-9040-016F4E78D5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D5C8-0496-4B15-97A0-F3DDC44B0782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D9E7C4-77AB-41A9-9040-016F4E78D57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B25D5C8-0496-4B15-97A0-F3DDC44B0782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E7C4-77AB-41A9-9040-016F4E78D5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D5C8-0496-4B15-97A0-F3DDC44B0782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9D9E7C4-77AB-41A9-9040-016F4E78D57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D5C8-0496-4B15-97A0-F3DDC44B0782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9D9E7C4-77AB-41A9-9040-016F4E78D5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D5C8-0496-4B15-97A0-F3DDC44B0782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D9E7C4-77AB-41A9-9040-016F4E78D5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D9E7C4-77AB-41A9-9040-016F4E78D57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D5C8-0496-4B15-97A0-F3DDC44B0782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9D9E7C4-77AB-41A9-9040-016F4E78D57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B25D5C8-0496-4B15-97A0-F3DDC44B0782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B25D5C8-0496-4B15-97A0-F3DDC44B0782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D9E7C4-77AB-41A9-9040-016F4E78D57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James Gray</a:t>
            </a:r>
          </a:p>
          <a:p>
            <a:r>
              <a:rPr lang="en-US" dirty="0" err="1" smtClean="0"/>
              <a:t>Durel</a:t>
            </a:r>
            <a:r>
              <a:rPr lang="en-US" dirty="0" smtClean="0"/>
              <a:t> Hoover</a:t>
            </a:r>
          </a:p>
          <a:p>
            <a:r>
              <a:rPr lang="en-US" dirty="0" smtClean="0"/>
              <a:t>Sam </a:t>
            </a:r>
            <a:r>
              <a:rPr lang="en-US" dirty="0" err="1" smtClean="0"/>
              <a:t>Seghers</a:t>
            </a:r>
            <a:endParaRPr lang="en-US" dirty="0" smtClean="0"/>
          </a:p>
          <a:p>
            <a:r>
              <a:rPr lang="en-US" dirty="0" smtClean="0"/>
              <a:t>Jason Villemarette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Social Foodies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YouChew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YouChew</a:t>
            </a:r>
            <a:r>
              <a:rPr lang="en-US" dirty="0" smtClean="0"/>
              <a:t> is a webpage that will help pick local places to eat based on ratings and comments.</a:t>
            </a:r>
          </a:p>
          <a:p>
            <a:endParaRPr lang="en-US" dirty="0" smtClean="0"/>
          </a:p>
          <a:p>
            <a:r>
              <a:rPr lang="en-US" dirty="0" smtClean="0"/>
              <a:t>Currently has </a:t>
            </a:r>
            <a:r>
              <a:rPr lang="en-US" dirty="0" err="1" smtClean="0"/>
              <a:t>Facebook</a:t>
            </a:r>
            <a:r>
              <a:rPr lang="en-US" dirty="0" smtClean="0"/>
              <a:t> login and Google Maps implemented.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Microsoft Visual Studio – C#</a:t>
            </a:r>
          </a:p>
          <a:p>
            <a:endParaRPr lang="en-US" dirty="0"/>
          </a:p>
          <a:p>
            <a:r>
              <a:rPr lang="en-US" dirty="0" smtClean="0"/>
              <a:t>Entity Framework 4</a:t>
            </a:r>
          </a:p>
          <a:p>
            <a:endParaRPr lang="en-US" dirty="0"/>
          </a:p>
          <a:p>
            <a:r>
              <a:rPr lang="en-US" dirty="0" smtClean="0"/>
              <a:t>MVC 4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45</TotalTime>
  <Words>52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Civic</vt:lpstr>
      <vt:lpstr>Team Social Foodies</vt:lpstr>
      <vt:lpstr>YouChew</vt:lpstr>
      <vt:lpstr>Used Technologies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Social Foodies</dc:title>
  <dc:creator>Jason</dc:creator>
  <cp:lastModifiedBy>Jason</cp:lastModifiedBy>
  <cp:revision>5</cp:revision>
  <dcterms:created xsi:type="dcterms:W3CDTF">2012-09-12T19:45:14Z</dcterms:created>
  <dcterms:modified xsi:type="dcterms:W3CDTF">2012-09-12T20:30:18Z</dcterms:modified>
</cp:coreProperties>
</file>