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Villemarette</a:t>
            </a:r>
          </a:p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YouChew</a:t>
            </a:r>
            <a:r>
              <a:rPr lang="en-US" dirty="0" smtClean="0"/>
              <a:t> is a webpage that shows local </a:t>
            </a:r>
            <a:r>
              <a:rPr lang="en-US" dirty="0" smtClean="0"/>
              <a:t>restaurants </a:t>
            </a:r>
            <a:r>
              <a:rPr lang="en-US" dirty="0" smtClean="0"/>
              <a:t>and allows users to comment and </a:t>
            </a:r>
            <a:r>
              <a:rPr lang="en-US" dirty="0" smtClean="0"/>
              <a:t>rate them.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 login</a:t>
            </a:r>
          </a:p>
          <a:p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 smtClean="0"/>
              <a:t> (w/ HTML5 </a:t>
            </a:r>
            <a:r>
              <a:rPr lang="en-US" dirty="0" err="1" smtClean="0"/>
              <a:t>Geolocation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Foursquare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 smtClean="0"/>
              <a:t>HTML/CSS styling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Food Roulette Wheel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Restaurant Coupons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Demo Time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</TotalTime>
  <Words>53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Team Social Foodies</vt:lpstr>
      <vt:lpstr>About YouChew</vt:lpstr>
      <vt:lpstr>Completed Tasks</vt:lpstr>
      <vt:lpstr>Ideas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Aniril</dc:creator>
  <cp:lastModifiedBy>Durel</cp:lastModifiedBy>
  <cp:revision>17</cp:revision>
  <dcterms:created xsi:type="dcterms:W3CDTF">2012-10-11T01:00:25Z</dcterms:created>
  <dcterms:modified xsi:type="dcterms:W3CDTF">2012-10-11T21:13:05Z</dcterms:modified>
</cp:coreProperties>
</file>