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02AF2B-AF1F-49F3-A790-D71D9C9C04F1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chewfood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Villemarette</a:t>
            </a:r>
          </a:p>
          <a:p>
            <a:r>
              <a:rPr lang="en-US" dirty="0" smtClean="0"/>
              <a:t>James Gray</a:t>
            </a:r>
          </a:p>
          <a:p>
            <a:r>
              <a:rPr lang="en-US" dirty="0" err="1" smtClean="0"/>
              <a:t>Durel</a:t>
            </a:r>
            <a:r>
              <a:rPr lang="en-US" dirty="0" smtClean="0"/>
              <a:t> Hoover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Seghers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Social Foodies</a:t>
            </a:r>
            <a:endParaRPr lang="en-US" dirty="0"/>
          </a:p>
        </p:txBody>
      </p:sp>
      <p:pic>
        <p:nvPicPr>
          <p:cNvPr id="4" name="Picture 3" descr="youChew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304800"/>
            <a:ext cx="1627635" cy="11521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YouChew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Searching for places to eat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Social connections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1026" name="Picture 2" descr="E:\logos\77-asp-net-mvc-4-codingcluster-74566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789" y="3429000"/>
            <a:ext cx="1651696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gos\Article_EntityFramewo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17145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logos\facebook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5152" y="3332244"/>
            <a:ext cx="953691" cy="9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logos\foursquare_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3629" y="5194005"/>
            <a:ext cx="2764912" cy="11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logos\icon_mssql_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56755"/>
            <a:ext cx="1966680" cy="16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logos\visual-studio-2010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6756"/>
            <a:ext cx="1828800" cy="139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rupal.org/files/images/OQAAAI1PPrJY0nBALB7mkvju3mkQXqLmzMhxEjeb4gp8aujEUQcLfLyy-Sn4gZdkAas6-k8eYbQlGDE-GCjKfF5gIrUA15jOjFfLRv77VBd5t-WfZURdP9V3Pdm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29831"/>
            <a:ext cx="2789752" cy="68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831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login and comments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Mapbox</a:t>
            </a:r>
            <a:r>
              <a:rPr lang="en-US" dirty="0" smtClean="0"/>
              <a:t> (w/ HTML5 </a:t>
            </a:r>
            <a:r>
              <a:rPr lang="en-US" dirty="0" err="1" smtClean="0"/>
              <a:t>Geolocation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Foursquare API</a:t>
            </a:r>
          </a:p>
          <a:p>
            <a:endParaRPr lang="en-US" dirty="0"/>
          </a:p>
          <a:p>
            <a:r>
              <a:rPr lang="en-US" dirty="0" smtClean="0"/>
              <a:t>HTML/CSS </a:t>
            </a:r>
            <a:r>
              <a:rPr lang="en-US" dirty="0" smtClean="0"/>
              <a:t>styling</a:t>
            </a:r>
          </a:p>
          <a:p>
            <a:endParaRPr lang="en-US" dirty="0" smtClean="0"/>
          </a:p>
          <a:p>
            <a:r>
              <a:rPr lang="en-US" dirty="0" smtClean="0"/>
              <a:t>Food Roulette Wheel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Hotspots and discounts</a:t>
            </a:r>
          </a:p>
          <a:p>
            <a:endParaRPr lang="en-US" dirty="0" smtClean="0"/>
          </a:p>
          <a:p>
            <a:r>
              <a:rPr lang="en-US" dirty="0" smtClean="0"/>
              <a:t>More social networks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Restaurant coupons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Prepare thyself</a:t>
            </a:r>
          </a:p>
          <a:p>
            <a:pPr algn="ctr">
              <a:buNone/>
            </a:pPr>
            <a:r>
              <a:rPr lang="en-US" sz="3600" dirty="0" smtClean="0"/>
              <a:t>Demo cometh 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smtClean="0">
                <a:hlinkClick r:id="rId2"/>
              </a:rPr>
              <a:t>www.youchewfood.com</a:t>
            </a:r>
            <a:endParaRPr lang="en-US" sz="3600" smtClean="0"/>
          </a:p>
          <a:p>
            <a:pPr algn="ctr">
              <a:buNone/>
            </a:pPr>
            <a:endParaRPr lang="en-US" sz="36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125</TotalTime>
  <Words>49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Team Social Foodies</vt:lpstr>
      <vt:lpstr>About YouChew</vt:lpstr>
      <vt:lpstr>Technologies</vt:lpstr>
      <vt:lpstr>Completed Tasks</vt:lpstr>
      <vt:lpstr>Future Work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Social Foodies</dc:title>
  <dc:creator>Aniril</dc:creator>
  <cp:lastModifiedBy>Aniril</cp:lastModifiedBy>
  <cp:revision>34</cp:revision>
  <dcterms:created xsi:type="dcterms:W3CDTF">2012-10-11T01:00:25Z</dcterms:created>
  <dcterms:modified xsi:type="dcterms:W3CDTF">2012-11-29T01:03:35Z</dcterms:modified>
</cp:coreProperties>
</file>