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002AF2B-AF1F-49F3-A790-D71D9C9C04F1}" type="datetimeFigureOut">
              <a:rPr lang="en-US" smtClean="0"/>
              <a:pPr/>
              <a:t>10/11/2012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8FAFBF9-01EF-4256-8937-CD1867A22B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Jason Villemarette</a:t>
            </a:r>
          </a:p>
          <a:p>
            <a:r>
              <a:rPr lang="en-US" dirty="0" smtClean="0"/>
              <a:t>James Gray</a:t>
            </a:r>
          </a:p>
          <a:p>
            <a:r>
              <a:rPr lang="en-US" dirty="0" err="1" smtClean="0"/>
              <a:t>Durel</a:t>
            </a:r>
            <a:r>
              <a:rPr lang="en-US" dirty="0" smtClean="0"/>
              <a:t> Hoover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Seghers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Social Foodies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YouChew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YouChew</a:t>
            </a:r>
            <a:r>
              <a:rPr lang="en-US" dirty="0" smtClean="0"/>
              <a:t> is a webpage that shows local places to eat and allows users to comment and rate.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Facebook</a:t>
            </a:r>
            <a:r>
              <a:rPr lang="en-US" dirty="0" smtClean="0"/>
              <a:t> login</a:t>
            </a:r>
          </a:p>
          <a:p>
            <a:endParaRPr lang="en-US" dirty="0" smtClean="0"/>
          </a:p>
          <a:p>
            <a:r>
              <a:rPr lang="en-US" dirty="0" err="1" smtClean="0"/>
              <a:t>Mapbox</a:t>
            </a:r>
            <a:r>
              <a:rPr lang="en-US" dirty="0" smtClean="0"/>
              <a:t> (w/ HTML5 </a:t>
            </a:r>
            <a:r>
              <a:rPr lang="en-US" dirty="0" err="1" smtClean="0"/>
              <a:t>Geolocation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Foursquare API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Food Roulette Wheel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Restaurant Coupons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600" dirty="0" smtClean="0"/>
              <a:t>Demo Time</a:t>
            </a:r>
            <a:endParaRPr 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</TotalTime>
  <Words>52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Team Social Foodies</vt:lpstr>
      <vt:lpstr>About YouChew</vt:lpstr>
      <vt:lpstr>Completed Tasks</vt:lpstr>
      <vt:lpstr>Ideas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Social Foodies</dc:title>
  <dc:creator>Aniril</dc:creator>
  <cp:lastModifiedBy>Jason</cp:lastModifiedBy>
  <cp:revision>12</cp:revision>
  <dcterms:created xsi:type="dcterms:W3CDTF">2012-10-11T01:00:25Z</dcterms:created>
  <dcterms:modified xsi:type="dcterms:W3CDTF">2012-10-11T19:47:52Z</dcterms:modified>
</cp:coreProperties>
</file>