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3EAAE-716F-440A-ABCA-EBB813482B48}" v="1" dt="2025-03-05T22:45:29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c865e57-cffa-4cce-8d0a-64cb7bf69e0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4a3f4c4-ca1c-48f8-a924-c88045554ff1/e4f2fc4847b0c1bdb5ea?bookmarkGuid=8c165f11-2bbe-4322-b158-50d4caa9bcc6&amp;bookmarkUsage=1&amp;ctid=4fd60770-0a1d-4047-b029-26a2cc4b34e2&amp;fromEntryPoint=export&quot;"/>
    <we:property name="reportState" value="&quot;CONNECTED&quot;"/>
    <we:property name="artifactViewState" value="&quot;live&quot;"/>
    <we:property name="reportEmbeddedTime" value="&quot;2025-03-05T22:44:56.179Z&quot;"/>
    <we:property name="creatorSessionId" value="&quot;bfd27413-4533-4f2e-b881-399492cfd76b&quot;"/>
    <we:property name="creatorUserId" value="&quot;10032004316CEE0C&quot;"/>
    <we:property name="creatorTenantId" value="&quot;4fd60770-0a1d-4047-b029-26a2cc4b34e2&quot;"/>
    <we:property name="pageDisplayName" value="&quot;Page 1&quot;"/>
    <we:property name="pageName" value="&quot;e4f2fc4847b0c1bdb5ea&quot;"/>
    <we:property name="reportName" value="&quot;TRAVEL&amp;TRIPS&quot;"/>
    <we:property name="isVisualContainerHeaderHidden" value="false"/>
    <we:property name="isFiltersActionButtonVisible" value="true"/>
    <we:property name="initialStateBookmark" value="&quot;H4sIAAAAAAAAA+1aYW/aPBD+K1M+o4kkEJJ961j3vtLWrVunSq9eTegSn1OvSRw5Diur9t93dkLpKILBoIWxT5Dzxb7n/Pjx2XDrMFGVGUzeQY7OC+ellNc5qOtnrtNxitb2/v2bs5OPb0bvTs5OySxLLWRROS9uHQ0qRX0pqhoy0wMZ///ccSDLziE1TxyyCjtOiaqSBWTiGzbO1KRVjd87Dt6UmVRgurzQoNF0OyZ3eqax3ec+jQiJFmO8wEQ3Vuxxjye9sDeIu4kbs7iPQG5V42AjW+hiurbDD2WhQRQ0jLEFHmfoehhD1+2yKIyivm/sXGS6dYknpzelInSEeVKarJywMRQJMsdCUFg1Ed86J2mqMAXdPp7+1DiUWZ0vsF/IWiX4EbltKrTQExqDE/BRCVWFRYpqVNU5zc3E+U5pO1eSkmq9tNSQzdwq2/66Ltpsdc3jlfw6VEjpZcbQeXwUWomymo+cg8IR5LIu9OEETQtGm+GpFcaYZchG1/nhhD+jk1l0RToXubsXka/kvMKS4tt30q+EUeDXPcaQ0MeokfjRQtrcF6HGDcbpYtelDPtMloo8s3Z3mAn1pwZtAoq1TbT/xF9I6I0s02tSMVQvJ1aZXwk13SK8zhzCPVRlgk2mLkcGCAHwAXCWAG0/vf3ZfBZKiDGOBJtD1H9quua0qV9ld4xdHLqdlQceSxfdSnamUKe4L8Rcb8ZaDrq+mwQs4N0B8xAwjDx3JQeHlJ9UKpHYRYm/ETcT+chozXzUVn9sEfrU1NpVIbaSWkwWtR5egdL7wq+tCN+0pKfXvtwr2ltKNaC2zyHiOjUG2O/1/ch1gYcY9ny/H/DNBXf3VeWT837N0v3P2N/XB91IKXiRP+iHkU+7ugcR436/vz/b+YEXpEd1NtjJsf5fgQpUcjV5i6QyDwO+a3/YNA3tEpRormssuC2Abu+e7jp2fsqDLeus373gnFcE+tnMYJpbSM5/CGqpci6rXI4hQR9qqifwb46W5ejs7oU1tzIl4lgWC0u21TXPMWR2ujyPA+29tXYcgKcLpym2vUEQRmHgoheANwCexGx1ObS9k+WvXIPaQf/UkmClXGmFmEP5S1L1j5J1ucHZbI1ZaFjTDXsRxL0EksgLI/AHvhv9LaJ3c022INiH17rrIjqsK7PfntDm6Bd7PkPfizEMooizyOc8fkStO5BbtI1/U9uPX6Y2Dr+3abW9w9VtqdFeCx9uZv0N9CcTBV5oSK6RNaEOZR7LdS5a3XlV2v5qNbOwvRE3ZMZTXdZ2HgmfqThs0TGbdCdH6sJ8kbWuSkjwHAq0OMumC4HNn0xuSiiYoZz9rsznW0Fi3zDuErIaLb2zqplPQ0IRZ7jiBfPXGMeGZaP7AV2E1telIwAA&quot;"/>
    <we:property name="bookmark" value="&quot;H4sIAAAAAAAAA+1a34/aOBD+V6o8oxP5SdK3lvbah95p7/a00ulUoYk9zqabxJHj0OVW/d87dsKyZREUCrtQ+gSZmdjzjT/PjA13Ds+buoDZn1Ci89J5LeVNCermhesMnKqTBcMkcCMhgDMWRkESDBFJK2udy6pxXt45GlSG+ipvWijMQCT87+PAgaK4gMw8CSgaHDg1qkZWUOT/Y2dMKq1a/DJw8LYupAIz5KUGjWbYKZnTM7ng/ubTjMB0PsVLZLqTYiA8wYI4GKVD5qY8DRHIrOkMrGcrTczQdvqxrDTkFU1jZJEnOLoepjB0hzyJkyT0jVzkhe5N0tnb21oROsI8q01wXvEpVAy5YyEobDqP75xXWaYwA90/vv1GOZZFW66QX8pWMfwbhVVVOtczmkMQ8EkNTYNVhmrStCUt0cz5QmG7UJKCaq201FAszBqr/72t+mgNzeO1/DxWSOHlRjB4ehRa5XWz7LkAhRMoZVvp03Ga9o0205MWplgUyCc35em4v6CT2XRVtuS5exSeb+S8wpr8O3bSb4RR4ecjxsDoY9Kl+MlK2jxMQp0ZTLPVpmsZ9pEkDVkWfXVYJOp/OrQMFO9VVH/ST5ToTVqm16TiqF7PbGZ+k6t5ifAGSwiPMCsTbBINBXJAiECMQHAGVH6C4yk+K1OIEU5yvoQofG66llTUr4t7xq523a7KI4u1m24jOzNoMzwWYm63Yj0HXd9lEY/EcMQ9BIwTz93IwTHFJ5MqZ3ZT4g/4zfNyYnLNstc2/9he9LmpdahGbCO1uKxaPb4GpY+FX3tJfPOWnl779KBp7ynVgdo/h4jrpIwwDEI/cV0QMcaB74eR2D3hHr6rfHbeb9m6/xz1fXvQXSoFL/FHYZz4VNU9SLjww/B4yvmJN6RndTY4yLH+fY4KFLuefUDKMo8dvtc/Vs1duwKVd9c1FtweQPdXUPcDO9/EwbZ11u6Bc84bAv1iITDqHpLzL4JamznXdS7nEKC/Wuon8FeM1sXoj/sXtixlKk9TWa1s2Tb3POcQ2fn2PA+0D/baeQCeb5yu2fZGUZzEkYteBN4IBEv55nZofyfL77kGtZP+rC3BxnSlFWIJ9XelqndKtvUOZ7MtVqFjzTAOEkgDBizx4gT8ke8mv5row1yTrXD28bXutohO68rshxe0O/qlns/R91KMoyQRPPGFSJ8w153ILdrOv6kdxy9TO7sf7NptH3B3W2r018KnG1l/h/xT5BVeamA3yDtXx7JM5TYXre5yVtr/bjWrsL8Zd2TGc13WDp4In+k4bNOxWHSnRBrCfJGtbmpgeAEVWpx1N0SO3Z9MbmuouKGc/a7M54eckn3HuCsoWrT0Lhq7nv1sXwHsoBm6fCMAAA==&quot;"/>
    <we:property name="datasetId" value="&quot;62b10f8f-c735-4dd7-a358-fb2fef9192f2&quot;"/>
    <we:property name="embedUrl" value="&quot;/reportEmbed?reportId=14a3f4c4-ca1c-48f8-a924-c88045554ff1&amp;config=eyJjbHVzdGVyVXJsIjoiaHR0cHM6Ly9XQUJJLUlORElBLUNFTlRSQUwtQS1QUklNQVJZLXJlZGlyZWN0LmFuYWx5c2lzLndpbmRvd3MubmV0IiwiZW1iZWRGZWF0dXJlcyI6eyJ1c2FnZU1ldHJpY3NWTmV4dCI6dHJ1ZX19&amp;disableSensitivityBanner=true&quot;"/>
    <we:property name="backgroundColor" value="&quot;#190019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Anirudh Sharma</cp:lastModifiedBy>
  <cp:revision>3</cp:revision>
  <dcterms:created xsi:type="dcterms:W3CDTF">2018-06-07T21:39:02Z</dcterms:created>
  <dcterms:modified xsi:type="dcterms:W3CDTF">2025-03-05T22:45:40Z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