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08AEE-6723-4EBD-96B7-C078186B36B7}" v="1" dt="2025-01-12T09:36:24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242e573-1275-43a4-a7a3-6eaa07442022}">
  <we:reference id="WA200003233" version="2.0.0.3" store="en-US" storeType="OMEX"/>
  <we:alternateReferences/>
  <we:properties>
    <we:property name="Microsoft.Office.CampaignId" value="&quot;none&quot;"/>
    <we:property name="reportUrl" value="&quot;/groups/me/reports/8fe5d648-d786-4921-aea1-63ba96a55498/41a2f17cb8ce7f08f4db?bookmarkGuid=333c3fbe-be38-4dbf-89ff-b68fb4982bc0&amp;bookmarkUsage=1&amp;ctid=4fd60770-0a1d-4047-b029-26a2cc4b34e2&amp;fromEntryPoint=export&quot;"/>
    <we:property name="reportState" value="&quot;CONNECTED&quot;"/>
    <we:property name="artifactViewState" value="&quot;live&quot;"/>
    <we:property name="reportEmbeddedTime" value="&quot;2025-01-12T09:36:04.463Z&quot;"/>
    <we:property name="creatorSessionId" value="&quot;b0485fdd-0a4e-4e51-8751-b28cba73935b&quot;"/>
    <we:property name="creatorUserId" value="&quot;10032004316CEE0C&quot;"/>
    <we:property name="creatorTenantId" value="&quot;4fd60770-0a1d-4047-b029-26a2cc4b34e2&quot;"/>
    <we:property name="pageDisplayName" value="&quot;Page 1&quot;"/>
    <we:property name="pageName" value="&quot;41a2f17cb8ce7f08f4db&quot;"/>
    <we:property name="reportName" value="&quot;Sales_Insights&quot;"/>
    <we:property name="isVisualContainerHeaderHidden" value="false"/>
    <we:property name="isFiltersActionButtonVisible" value="true"/>
    <we:property name="initialStateBookmark" value="&quot;H4sIAAAAAAAAA+1ZYU/jOBD9K8hf9k6qTk3jNAnf2IJ00i67LD0hnU6omjiT1rshrmyH2y7iv9/YSaHQlq7geldUvtEZZ/zm+fnZCTcsl2ZawuwTXCE7ZO+V+nYF+ttBwDqsamOfP384PTr/MPp0dHpCYTW1UlWGHd4wC3qM9kKaGkpXgYJ/XXYYlOUZjN2vAkqDHTZFbVQFpfyBzWBKWV3jbYfh92mpNLiSQwsWXdlrGk6/ae7gt5BmBGHlNQ5R2CbKA+gVQSyyRGBcdJOC5xkNM80Aj2zlEFfaTz9QlQVZ0TQuJjhPo34/4f04gjxIeSw8jEKWth2SzU6+TzV1Rz3Ppo6Vo/waKoE58y1oNA3iG3aKYGrtC5w8SAxVrQWeY+FTlZV25tgFgyP3jHvIsFui5EwrIsxnz/Eaqxp9eKL+HmgkinJ22L29pIiR1bhsGb1v7o8GoADtwKnsK9HimqAHlM5Rv5/5Po6lnhPa6zyCuqUeCDSlIt4tYoAgjaKkDzwP+3G6I3QPoUQz+kJ/v2bCF7toKC8KnhRJmIQpD6M4FVEab1b4gDofKy0F9fqY9YEq66vqZ+EaB+hAVkaOJ/bgF6GMra9Q//oYuKiNVZQYeedZXoLO69l9GejBBLTdCUEs7sC5m1L664JftovdAPtvVpeU6dygl/IMIky7QRDFOS8w5W/S3K5T7ZQ4H7rVzskTeBdiSLMiCMIg7PIC4ucfVi9CnhMHS6hnCPo5EjClFKgfCIBR82O/qDQT+H6mzUQSm7zKfRp9uzfsoyQKmtoXUNau7DtaayneuaX0i2mwnKtoqZyxtIHt0KMc+nEbivvLZFvatbxSKX6weblOnmK7kUaWhEWSFDEm/SToxd0e726+x2zNuVbiFbORi++rQNb4WfDYz7ZJ/FpL26pQ7+dvtJqIMOv2khDDPkRpwQOei/9Pq+4NE61ZQt3Gd+WMfbv+bW9tG1mmcZFnAcRpD7IIY8iQBzvyKrh+8Tvb3yDkg3ktVrDoEsKOhDPaN1n++4y2l75UBNALQWQp6ZJnPE/DVyTLtUh+l3RiajGZfaQq5TKgu/xyag7hArRsPtZ58C8+s9rvjndl2dr7ywI4dkzBg/uAS7ctsT9XX4h/btPuA0FfajIAfOPoKY5OVWUnb3tsHT3H8KzPDqWscOXxs9n794HVuXPtR7cLNrQfDd95yn6023jEpX8Zv139FUHV1kxB4BlUuOL1n3wVqtx5y5Mv/e7/iMzPQWYjs3LTF4j5+BbcPyr6dMICHQAA&quot;"/>
    <we:property name="bookmark" value="&quot;H4sIAAAAAAAAA+1YXW/bNhT9KwFf2gHGoA/qK2+rU2AP7dDWQ4BhCIIr6tJmq0gGSWX1Av/3XlJ24sR2UyT15sBGXuJ7qctzDw8PKd2wSplpDbM/4ArZKXvTtl+uQH85CdmANX2MB2lVxSCjkv4EpBGIlLLt1Kq2Mez0hlnQY7TnynRQu0IU/PtiwKCuP8DY/ZJQGxywKWrTNlCrf7EfTCmrO5wPGH6d1q0GV3JkwaIre03D6TdBCH+NaUYQVl3jCIXtozyESIaZKHOBmQxyyauShpl+gEe2cYgr7acfto0F1dA0LiY4L5I0zXmaJVCFBc+EhyFVbRdDytnbr1NN3VHPs6kj57fqGhqBFfMtaDQ94hv2HsF02hd4ey8xajst8BNKn2qssjNHPBi8dM+4hwybEyUfdEuE+ewnvMamQx+etP8MNRJFFTsN5hcUMaoZ1wtG75r7swcoQDtwbfmZaHFN0AOtrlC/mfk+zpReEhoNHkDdUQ8EmlIJD2QGEBZJkqfAqzjNij2hewQ1msuP9P9LJny1i55yKXku8ziPCx4nWSGSIntc4UPqfNxqJajXh6wP27q7an4UrnGATlRj1HhiT16L1tjuCvUvD4GLztiWEpfegNaXYPBydl8JejgBbfdCEKs7cOmmlP684peLxe6B/TerS8p0bhAVvIQEiyAMk6ziEgt+lOZunWqvxHnfrfZOnsADyKAoZRjGYRxwCdnTD6tnIa+IgzXUMwT9FAmYWgnU9wTAqPmxX1SaCXw/034ihX2+rXwafbs37J0iCvra51B3ruwrWmslXrml9ItpsF6qaK2csbSB7cijHPlxjxT3l8lFadfyRqX4web5Ovke2700yjyWeS4zzNM8jLIg4sHj95idOddGvGJ26eKHKpAtfhY+9LNdEr/V0nYq1Lv5e63mIi6DKI8xTiEpJA95Jf4/rboXTbRmDfUivi9n7PH6t7u17WVZZLIqQ8iKCMoEMyiRh3vyKrh98Qe73yDkg1UnNrDoEsJeCme0R1n+fEYXl75ChBDFIMqCdMlLXhXxC5LlViS/KzoxtZjM3lGVeh3QbX49tYRwDlr1H+s8+GefWYvPj7dl2db7ywo4dkbBk7uASy9aYn9tvhD/2KY9BII+dmQAeOToexy9bxs7Oe6xbfScwZM+O9SqwY3Hz+PefwisLp3rMLpdsaHDaPjWUw6j3d4jLvzL+Pzefp/PvwEtCaGBfRwAAA==&quot;"/>
    <we:property name="datasetId" value="&quot;a974f46c-cd30-4c6c-a9e0-b86276b764c6&quot;"/>
    <we:property name="embedUrl" value="&quot;/reportEmbed?reportId=8fe5d648-d786-4921-aea1-63ba96a55498&amp;config=eyJjbHVzdGVyVXJsIjoiaHR0cHM6Ly9XQUJJLUlORElBLUNFTlRSQUwtQS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Anirudh Sharma</cp:lastModifiedBy>
  <cp:revision>3</cp:revision>
  <dcterms:created xsi:type="dcterms:W3CDTF">2018-06-07T21:39:02Z</dcterms:created>
  <dcterms:modified xsi:type="dcterms:W3CDTF">2025-01-12T12:26:11Z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