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5AA50-ECA3-4944-9690-6BB9D7B3B19E}" v="8" dt="2025-01-07T15:12:4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rudh Sharma" userId="a8b709dc085b411c" providerId="LiveId" clId="{AEF5AA50-ECA3-4944-9690-6BB9D7B3B19E}"/>
    <pc:docChg chg="undo redo custSel modSld">
      <pc:chgData name="Anirudh Sharma" userId="a8b709dc085b411c" providerId="LiveId" clId="{AEF5AA50-ECA3-4944-9690-6BB9D7B3B19E}" dt="2025-01-07T15:16:07.703" v="842" actId="255"/>
      <pc:docMkLst>
        <pc:docMk/>
      </pc:docMkLst>
      <pc:sldChg chg="addSp delSp modSp mod">
        <pc:chgData name="Anirudh Sharma" userId="a8b709dc085b411c" providerId="LiveId" clId="{AEF5AA50-ECA3-4944-9690-6BB9D7B3B19E}" dt="2025-01-07T15:16:07.703" v="842" actId="255"/>
        <pc:sldMkLst>
          <pc:docMk/>
          <pc:sldMk cId="398219672" sldId="256"/>
        </pc:sldMkLst>
        <pc:spChg chg="mod">
          <ac:chgData name="Anirudh Sharma" userId="a8b709dc085b411c" providerId="LiveId" clId="{AEF5AA50-ECA3-4944-9690-6BB9D7B3B19E}" dt="2025-01-07T15:10:45.545" v="411" actId="1076"/>
          <ac:spMkLst>
            <pc:docMk/>
            <pc:sldMk cId="398219672" sldId="256"/>
            <ac:spMk id="19" creationId="{6D2615E9-6459-90E2-1D2F-EED310FC892A}"/>
          </ac:spMkLst>
        </pc:spChg>
        <pc:spChg chg="add del mod">
          <ac:chgData name="Anirudh Sharma" userId="a8b709dc085b411c" providerId="LiveId" clId="{AEF5AA50-ECA3-4944-9690-6BB9D7B3B19E}" dt="2025-01-07T15:05:37.022" v="280"/>
          <ac:spMkLst>
            <pc:docMk/>
            <pc:sldMk cId="398219672" sldId="256"/>
            <ac:spMk id="27" creationId="{64D7743A-FC72-BE8D-784E-0ADAA8B2D838}"/>
          </ac:spMkLst>
        </pc:spChg>
        <pc:spChg chg="add mod">
          <ac:chgData name="Anirudh Sharma" userId="a8b709dc085b411c" providerId="LiveId" clId="{AEF5AA50-ECA3-4944-9690-6BB9D7B3B19E}" dt="2025-01-07T15:04:39.300" v="271" actId="33987"/>
          <ac:spMkLst>
            <pc:docMk/>
            <pc:sldMk cId="398219672" sldId="256"/>
            <ac:spMk id="28" creationId="{B17C082B-6845-D582-81E9-59C37B0E06D2}"/>
          </ac:spMkLst>
        </pc:spChg>
        <pc:spChg chg="add mod">
          <ac:chgData name="Anirudh Sharma" userId="a8b709dc085b411c" providerId="LiveId" clId="{AEF5AA50-ECA3-4944-9690-6BB9D7B3B19E}" dt="2025-01-07T15:08:52.174" v="308"/>
          <ac:spMkLst>
            <pc:docMk/>
            <pc:sldMk cId="398219672" sldId="256"/>
            <ac:spMk id="29" creationId="{0416E374-6E46-BB32-136D-DADA8BF95C7D}"/>
          </ac:spMkLst>
        </pc:spChg>
        <pc:spChg chg="add mod">
          <ac:chgData name="Anirudh Sharma" userId="a8b709dc085b411c" providerId="LiveId" clId="{AEF5AA50-ECA3-4944-9690-6BB9D7B3B19E}" dt="2025-01-07T15:10:16.304" v="408" actId="1076"/>
          <ac:spMkLst>
            <pc:docMk/>
            <pc:sldMk cId="398219672" sldId="256"/>
            <ac:spMk id="30" creationId="{C0F4E14E-FD11-6FD6-4854-9633BFFA1ED7}"/>
          </ac:spMkLst>
        </pc:spChg>
        <pc:spChg chg="add mod">
          <ac:chgData name="Anirudh Sharma" userId="a8b709dc085b411c" providerId="LiveId" clId="{AEF5AA50-ECA3-4944-9690-6BB9D7B3B19E}" dt="2025-01-07T15:12:14.743" v="537" actId="1076"/>
          <ac:spMkLst>
            <pc:docMk/>
            <pc:sldMk cId="398219672" sldId="256"/>
            <ac:spMk id="31" creationId="{F27EA0BB-4462-4E23-1CBE-DE6363B55205}"/>
          </ac:spMkLst>
        </pc:spChg>
        <pc:spChg chg="add mod">
          <ac:chgData name="Anirudh Sharma" userId="a8b709dc085b411c" providerId="LiveId" clId="{AEF5AA50-ECA3-4944-9690-6BB9D7B3B19E}" dt="2025-01-07T15:16:07.703" v="842" actId="255"/>
          <ac:spMkLst>
            <pc:docMk/>
            <pc:sldMk cId="398219672" sldId="256"/>
            <ac:spMk id="32" creationId="{35902A32-24D6-17FD-1304-CD10395E16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7CAC-3C27-3659-BB62-02D8ADFA6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60153-6F68-2FB7-288B-C7A702BD1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B6BE-5296-452C-C921-C51A528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510B-7A21-61C8-3DAC-6A61B2ED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A97B9-5EA3-A64C-70CF-28ED2DCE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0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0BB5-695F-CD65-07E3-E298F9AD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8635-E0C9-BA7F-64E4-A9C6B05C4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EC121-14B9-8CA2-D67D-3E44496F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4C0A-3A9A-398B-5478-DB6E617F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4E0B-7572-6B34-EE53-5DA690BB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1E509-02F5-9FE6-F119-E0F0121F4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3DE05-004A-0314-5E62-59784F551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3ED7-4AE2-0BED-D474-A836896B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313F0-6861-BAD8-6872-F2211EC0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7A86-E6C5-E9BD-EF72-02F5E55A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FC4A-D316-A5B1-60FB-07EBF31C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57DE-FDDA-A216-4FD0-01F67B81C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EC995-6C44-449D-4EF1-08E42810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7DCA6-0357-9A31-EDF6-E8BF3CAD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DE21-777A-1A94-0D2B-4BCDA2BA0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01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6D28-D893-F364-CFC6-CC05595E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20000-94C1-8203-890F-0CFCAA81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74AEB-AD4B-C1E8-BEBE-C22E68B7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BDC3-9597-9AA6-9556-C9E7B46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73BE3-A77A-3A54-2DDC-0D24871C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0D0-8991-8A28-4FF5-C24ED9FF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E55F-7B97-92AE-E61E-A7D0B0B8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88C9B-EDAE-853F-F7B1-38DBAE781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A9CB-8EAB-07C2-62E4-1FBD43BB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A8B3-C30A-3D49-702D-E160F311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7BC81-C49A-8C59-C0E1-8539FFC6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0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D6A0-AABE-BB9F-7ED5-D1386193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0A844-B63E-C3EA-46A3-5AAA345FA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4FA88-250E-7899-4CF9-B3DC7ADA5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2109F-5D29-B0F4-AF51-52F2DBBEC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D81A6-157A-3773-A300-13A00BB71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01771-0C5E-15DC-D5EE-CC4F451E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A9DA4-EFDE-A5D0-5EE8-D8ABE57D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7BC2C-E248-F773-907F-36C0613B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1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385-1A11-7FC8-20AB-E2C5156EF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D9E42-5363-CB93-C61B-B22B608D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876B0-8748-03E1-223A-EC909635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89289-6A4F-401A-5D5E-8AAA6864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5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9262C-B9EB-E427-110C-F16DDC88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BA688-46BE-0D30-F7C2-F31717E3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0AF2F-817D-C6D5-31A5-CB9BDDAF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1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E847-4C9B-79C8-808D-4BFAC3F29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C313-4928-3932-6E2E-AD8405F56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4585B6-4ABA-D7A2-CF76-C85C2B8E6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37DF-2DC7-A95C-BC82-8F053B0B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75628-6224-9E72-F486-281AC72C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153C6-A72D-88C6-AA10-83DCFCDA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3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72B5-045B-6AE7-4A7F-3EAC0C1A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6E724-6046-98C9-A3A2-406117C6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F37D2-B9F1-3D49-BCA1-079E045D0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1C30F-3D86-0AE8-CF19-B4FAE6EA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6DA7-66C1-70C6-5082-FA2A7C31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2C51-1575-FFD8-CD4C-399AE9E2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5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CFB2C-DC86-74A3-5C3E-E7528A66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D67ED-26B5-7C45-4320-81C56D63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1C669-6362-2057-2DB9-6F407117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E8DB-3756-4078-954D-57968C8BC23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973D0-4242-2E8D-BB04-FED8A1C67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A00E1-4242-DAA1-FB3A-241172152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BEFFF-0FD3-4E50-BD9A-56B519AD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9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42187-F9B5-7DE7-0D1C-9B000905AFDD}"/>
              </a:ext>
            </a:extLst>
          </p:cNvPr>
          <p:cNvSpPr/>
          <p:nvPr/>
        </p:nvSpPr>
        <p:spPr>
          <a:xfrm>
            <a:off x="121920" y="71120"/>
            <a:ext cx="11958320" cy="6695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1345402-C456-BDA8-3D46-C11189031E00}"/>
              </a:ext>
            </a:extLst>
          </p:cNvPr>
          <p:cNvSpPr/>
          <p:nvPr/>
        </p:nvSpPr>
        <p:spPr>
          <a:xfrm>
            <a:off x="284480" y="203200"/>
            <a:ext cx="11501120" cy="426720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SALES INSIGHT : AIMS GRID 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6D2615E9-6459-90E2-1D2F-EED310FC892A}"/>
              </a:ext>
            </a:extLst>
          </p:cNvPr>
          <p:cNvSpPr/>
          <p:nvPr/>
        </p:nvSpPr>
        <p:spPr>
          <a:xfrm>
            <a:off x="284480" y="822960"/>
            <a:ext cx="5689600" cy="2824480"/>
          </a:xfrm>
          <a:prstGeom prst="round2DiagRect">
            <a:avLst>
              <a:gd name="adj1" fmla="val 8273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.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766DE075-8CFF-A55D-6642-28269EA5E239}"/>
              </a:ext>
            </a:extLst>
          </p:cNvPr>
          <p:cNvSpPr/>
          <p:nvPr/>
        </p:nvSpPr>
        <p:spPr>
          <a:xfrm>
            <a:off x="284480" y="3830320"/>
            <a:ext cx="5689600" cy="2824480"/>
          </a:xfrm>
          <a:prstGeom prst="round2DiagRect">
            <a:avLst>
              <a:gd name="adj1" fmla="val 0"/>
              <a:gd name="adj2" fmla="val 647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0DFF3042-04DB-758F-2266-76A336B02FFD}"/>
              </a:ext>
            </a:extLst>
          </p:cNvPr>
          <p:cNvSpPr/>
          <p:nvPr/>
        </p:nvSpPr>
        <p:spPr>
          <a:xfrm>
            <a:off x="6217920" y="822960"/>
            <a:ext cx="5689600" cy="2824480"/>
          </a:xfrm>
          <a:prstGeom prst="round2DiagRect">
            <a:avLst>
              <a:gd name="adj1" fmla="val 0"/>
              <a:gd name="adj2" fmla="val 899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B81D0BEC-D396-AEB3-0F35-733F1B4BFBCE}"/>
              </a:ext>
            </a:extLst>
          </p:cNvPr>
          <p:cNvSpPr/>
          <p:nvPr/>
        </p:nvSpPr>
        <p:spPr>
          <a:xfrm>
            <a:off x="6217920" y="3853180"/>
            <a:ext cx="5689600" cy="2824480"/>
          </a:xfrm>
          <a:prstGeom prst="round2DiagRect">
            <a:avLst>
              <a:gd name="adj1" fmla="val 755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26ECFC1B-B7BA-E358-1672-08776E655211}"/>
              </a:ext>
            </a:extLst>
          </p:cNvPr>
          <p:cNvSpPr/>
          <p:nvPr/>
        </p:nvSpPr>
        <p:spPr>
          <a:xfrm>
            <a:off x="284480" y="822960"/>
            <a:ext cx="5689600" cy="42672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PURPOSE</a:t>
            </a:r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C493132A-D466-38BB-35CB-C81D18145BDA}"/>
              </a:ext>
            </a:extLst>
          </p:cNvPr>
          <p:cNvSpPr/>
          <p:nvPr/>
        </p:nvSpPr>
        <p:spPr>
          <a:xfrm>
            <a:off x="6217920" y="835660"/>
            <a:ext cx="5689600" cy="42672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STAKE HOLDERS </a:t>
            </a:r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3C1E2C2F-843B-36DF-88CE-F6B47F6AED71}"/>
              </a:ext>
            </a:extLst>
          </p:cNvPr>
          <p:cNvSpPr/>
          <p:nvPr/>
        </p:nvSpPr>
        <p:spPr>
          <a:xfrm>
            <a:off x="284480" y="3830320"/>
            <a:ext cx="5689600" cy="447040"/>
          </a:xfrm>
          <a:prstGeom prst="round2DiagRect">
            <a:avLst>
              <a:gd name="adj1" fmla="val 0"/>
              <a:gd name="adj2" fmla="val 43182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END RESULT </a:t>
            </a:r>
            <a:endParaRPr lang="en-IN" dirty="0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342B075C-5623-5E9E-3076-95DE244425D8}"/>
              </a:ext>
            </a:extLst>
          </p:cNvPr>
          <p:cNvSpPr/>
          <p:nvPr/>
        </p:nvSpPr>
        <p:spPr>
          <a:xfrm>
            <a:off x="6217920" y="3853180"/>
            <a:ext cx="5689600" cy="424180"/>
          </a:xfrm>
          <a:prstGeom prst="round2DiagRect">
            <a:avLst>
              <a:gd name="adj1" fmla="val 43482"/>
              <a:gd name="adj2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SUCCESS CRITERIA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16E374-6E46-BB32-136D-DADA8BF95C7D}"/>
              </a:ext>
            </a:extLst>
          </p:cNvPr>
          <p:cNvSpPr/>
          <p:nvPr/>
        </p:nvSpPr>
        <p:spPr>
          <a:xfrm>
            <a:off x="418360" y="1568627"/>
            <a:ext cx="542183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IN" sz="2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 unlock the insights that are not visible before for sales team for decision support &amp; automate them to reduced manual time spent in data gathering</a:t>
            </a:r>
            <a:endParaRPr lang="en-US" sz="2400" b="1" dirty="0">
              <a:ln w="9525">
                <a:noFill/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F4E14E-FD11-6FD6-4854-9633BFFA1ED7}"/>
              </a:ext>
            </a:extLst>
          </p:cNvPr>
          <p:cNvSpPr/>
          <p:nvPr/>
        </p:nvSpPr>
        <p:spPr>
          <a:xfrm>
            <a:off x="6217920" y="1485414"/>
            <a:ext cx="5421839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Sales Director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Marketing Team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Costumer Services Team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Data Analytics Team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IT 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7EA0BB-4462-4E23-1CBE-DE6363B55205}"/>
              </a:ext>
            </a:extLst>
          </p:cNvPr>
          <p:cNvSpPr/>
          <p:nvPr/>
        </p:nvSpPr>
        <p:spPr>
          <a:xfrm>
            <a:off x="418359" y="4689208"/>
            <a:ext cx="542183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 automated dashboard providing quick &amp; latest sales Insight in order to support data driven decision making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902A32-24D6-17FD-1304-CD10395E1681}"/>
              </a:ext>
            </a:extLst>
          </p:cNvPr>
          <p:cNvSpPr/>
          <p:nvPr/>
        </p:nvSpPr>
        <p:spPr>
          <a:xfrm>
            <a:off x="6351800" y="4399280"/>
            <a:ext cx="542183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Dashboard(s) uncovering sales order insights with latest data available.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Sales team able to take better decision &amp;prove 10% cost savings of total spend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n w="9525">
                  <a:noFill/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Sales analysts stop data gathering manually in order to save 20 % of their business time and reinvest it value added activity</a:t>
            </a:r>
          </a:p>
        </p:txBody>
      </p:sp>
    </p:spTree>
    <p:extLst>
      <p:ext uri="{BB962C8B-B14F-4D97-AF65-F5344CB8AC3E}">
        <p14:creationId xmlns:p14="http://schemas.microsoft.com/office/powerpoint/2010/main" val="398219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Anirudh Sharma</dc:creator>
  <cp:lastModifiedBy>Anirudh Sharma</cp:lastModifiedBy>
  <cp:revision>1</cp:revision>
  <dcterms:created xsi:type="dcterms:W3CDTF">2025-01-07T14:58:44Z</dcterms:created>
  <dcterms:modified xsi:type="dcterms:W3CDTF">2025-01-07T15:16:13Z</dcterms:modified>
</cp:coreProperties>
</file>