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110" d="100"/>
          <a:sy n="110" d="100"/>
        </p:scale>
        <p:origin x="-475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eda0e99-3636-402e-89c2-0856b0f6e81f}">
  <we:reference id="WA200003233" version="2.0.0.3" store="en-US" storeType="OMEX"/>
  <we:alternateReferences/>
  <we:properties>
    <we:property name="Microsoft.Office.CampaignId" value="&quot;none&quot;"/>
    <we:property name="reportUrl" value="&quot;/groups/fb4dbac0-a114-45ac-915a-1c0c5fbb1fa3/reports/3a1b1998-1c6d-4bc1-afa4-29b2c2e221d1/21453b00e685da2e6007?bookmarkGuid=003c7aab-c7e3-4ebe-b267-26fc1ea30abf&amp;bookmarkUsage=1&amp;ctid=4fd60770-0a1d-4047-b029-26a2cc4b34e2&amp;fromEntryPoint=export&quot;"/>
    <we:property name="reportState" value="&quot;CONNECTED&quot;"/>
    <we:property name="artifactViewState" value="&quot;live&quot;"/>
    <we:property name="reportEmbeddedTime" value="&quot;2025-02-19T19:30:32.458Z&quot;"/>
    <we:property name="creatorSessionId" value="&quot;9c0610a6-f4f6-4338-8701-4faa439cacfd&quot;"/>
    <we:property name="creatorUserId" value="&quot;10032004316CEE0C&quot;"/>
    <we:property name="creatorTenantId" value="&quot;4fd60770-0a1d-4047-b029-26a2cc4b34e2&quot;"/>
    <we:property name="pageDisplayName" value="&quot;JOTSTAR&quot;"/>
    <we:property name="pageName" value="&quot;21453b00e685da2e6007&quot;"/>
    <we:property name="reportName" value="&quot;jotstar&amp;liocinema&quot;"/>
    <we:property name="isVisualContainerHeaderHidden" value="false"/>
    <we:property name="isFiltersActionButtonVisible" value="true"/>
    <we:property name="initialStateBookmark" value="&quot;H4sIAAAAAAAAA+VZ3VPjOAz/V5g8d3ac74Y36HEve7vLLDf7csN0ZFsOhtTJOA4sx/C/n+K0wy6fLQvX9I6XEkmxJf1+lpTkJpC6bSq4/gwLDPaDw7q+WIC92AuDSWCWsi9fPn46+Ppx/vng0xGJ68bp2rTB/k3gwJbovum2g6pfgYR/nU4CqKpjKPsrBVWLk6BB29YGKv03DsakcrbD20mA35uqttAveeLAYb/sJZnTNe0dfohpRxBOX+IJCjdIozBJY84YZtNUQoQZYzmZtYOB9+xRk35pv/2sNg60oW16mYzoLxMS4jRDxQrG47CXK125pQm/PvreWIruZpUVmYhpJopCFSEoxiGPeO+qu2567YG8BCNQBj5Ai+0Qz01wUJYWS3DLy6OflLO66haPyE/qzgr8isqrjNPumvY4r11LAOwJCrlbeFCCW8rosa0p396ka9HOtfTi3zuzzF/aX57VVzOLlHAZ7LPbU5K02pTVEp+7VP05BCTA9sHU/JyS3KeEbqitRHt47bPym7YreKLJPfdHEjMFSSIlikiBFAp5GMqM5XHKngZ7F+CM/odwRis40ziNpkymicpYIbIkK6bwIpwzylNZWy0oM/cRffMAJF5qgXO/9UOkJmPjmKsdVPMrcOJs7vQC5wtNFfXXC4isTedmZ2DdbvBuzTzcnq7aE917/kMDWnJsCOudSUUngdSJUDLJwyjiiZJ5CoXKtnwU7kj/g+sVmLKj6WCMh+FRh0s0Ft+ihVZdS0CgPAQ74oOwSQ7+Jfa/xKOB/5wnQmYqxySMijwVOU+jLfC/7XgrrOZo73ssyJBqyVIxMuq/3+i4a5X/mQHy/di+HmsGosssjPK4EEJFuchzCWmcjLDQk96hcaOdfB512nbGt/t76LNXzthL1Sh5v2H8w7wtk4wR/womuYI0S0S8xrw9JoAfsPLZ4jbZ4vm567kbEk91xuAuke55TLY5ZKwwGAovS1GoOMZccMZFogD4yxPGGMm/Tl/fJvV37hnhDdsGkO2Ip6WNeTWqZ4RICkntK2UpC5MsTqbTtBjVCX56Dlz75d97Htyn3TN4NV9qBzwaSv5rutdFo39mvseNc15EECVMCs5lHMlcjQI3YqAZOL3ngFcPGLjOa6TXDpcjKBBvFP4wW+bTHPNpCIXI2RTjHKPk5eeaMXWBJ8vgf+sV/cax++LbS++CCRZoS/+xr+5c24DAYzDoA2uGRTV6OwIVjOxz5v+3/e8fmvgwpOwbVJ2fefsPjYHfhLKoeyo+f0P/+THwbnnn/gHQVhtGCR0AAA==&quot;"/>
    <we:property name="bookmark" value="&quot;H4sIAAAAAAAAA+VZ3W/jNgz/Vwo/BwdZ/pDdt2t2exqGYh3uZSgCSqJct45syHJ7WdH/fbSdoHf9TLr24mx5SUzSEsnfTyTt3Aa6bJsKVr/DEoPj4KSur5bgro7CYBbYUaYylqdSJCzOeSjCSIeQkbZufFnbNji+DTy4Av3Xsu2g6hci4V/nswCq6hSK/spA1eIsaNC1tYWq/BtHY1J51+HdLMBvTVU76Jc88+CxX/aazOmaXAg/RbQjKF9e4xkqP0p5GCeRZAzTLNHAMWVMkFk7GgyePWnSLz1sP6+th9LSNr1Mc/qkSkOUpGhYzmQU9nJTVn5tIldfvjWOorvdJEfHKktVnps8BMMkCC57V/2q6bWf9TVYhToYAnTYjvHcBp+LwmEBfn355QflvK665RPys7pzCv9AM6isL/2K9risfUsAHCkKuVsOoAR3lNFTV1O+B5OuRbco9SD+tbPr/CX95UV9M3dICdfBMbs7J0lb2qJa43Ofqj/HgBS4PphaXlKS+5TQDbXT6E5WQ1Z+Kd0GHj574P5EYqYgSWRUzg1oZVCGoU6ZiBL2PNiHACf/H8LJN3AmUcIzppPYpCxXaZzmGbwK55zyVNSuVJSZh4i+ewAar0uFi2Hrx0jNpsYxX3uoFjfg1cXCl0tcLEuqqP++gOjadn5+Ac4fBu+2zMPd+aY90b2X3zWgNcfGsD6YVHQSSB0ro2MRci5jo0UCuUn3fBTuSf+d6xXYoqPpYIqH4UmHC7QO36OFVl1LQKA+ATfhg7BLDn4S+1/j0ch/KWOlUyMwDnkuEiVkwvfA/7aTrXKlRPfQY0WGVEvWiolR/+NGx0Or/C8MkB/H9u1YMxJdpyEXUa6U4UIJoSGJ4gkWetJ7tH6yk8+TTrvODu3+AfrsjTP2WjVJ3u8Y/zhv6zhlxL+caWkgSWMVbTFvTwngR6x8sbjN9nh+7nvujsQznbV4SKR7GZN9DhkbDMbCyxJUJopQKMmkig2AfH3CmCL5t+nr+6T+wT0jvGPbALKd8LS0M68m9YzAtdLUvhKWsDBOozjLknxSJ/j5OXDrl38feXCfd8/izWKtHfFoKPlv6V5XTfkj8wfcpJQ5Bx4zraTUEdfCTAI3YqAdOX3kQVaPGLjNa6S3DpcTKBDvFP44W4pMoMhCyJVgGUYCefz6c82UusCzZfC/9Yp+59iH4ttL74MJluiK4c++uvNtAwpPweIQWDMuWuJgR6CC1X3Oht+u//6tJD6MKfsKVTfMvP0fjcGwzbDZP/Bf+CngHAAA&quot;"/>
    <we:property name="datasetId" value="&quot;67963c5e-9f08-4472-947e-f838c906ef59&quot;"/>
    <we:property name="embedUrl" value="&quot;/reportEmbed?reportId=3a1b1998-1c6d-4bc1-afa4-29b2c2e221d1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Anirudh Sharma</cp:lastModifiedBy>
  <cp:revision>3</cp:revision>
  <dcterms:created xsi:type="dcterms:W3CDTF">2018-06-07T21:39:02Z</dcterms:created>
  <dcterms:modified xsi:type="dcterms:W3CDTF">2025-02-19T19:32:46Z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