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2C428F-2FD7-46B7-9A65-CADA02A23FE3}" v="9" dt="2025-04-15T12:43:12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9" d="100"/>
          <a:sy n="7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dc4a6662-7659-44f5-a3b4-4477709b30a3}">
  <we:reference id="WA200003233" version="2.0.0.3" store="en-US" storeType="OMEX"/>
  <we:alternateReferences/>
  <we:properties>
    <we:property name="Microsoft.Office.CampaignId" value="&quot;none&quot;"/>
    <we:property name="reportUrl" value="&quot;/groups/me/reports/65df35ee-21cf-46f4-9350-fd2f8fff4a42/37e49f65a6dbd776ecff?bookmarkGuid=1a21c886-ff65-41cc-99ba-9bdde5e5a501&amp;bookmarkUsage=1&amp;ctid=4fd60770-0a1d-4047-b029-26a2cc4b34e2&amp;fromEntryPoint=export&quot;"/>
    <we:property name="reportState" value="&quot;CONNECTED&quot;"/>
    <we:property name="artifactViewState" value="&quot;live&quot;"/>
    <we:property name="reportEmbeddedTime" value="&quot;2025-04-15T12:42:40.186Z&quot;"/>
    <we:property name="creatorSessionId" value="&quot;3c297036-5b00-428b-9721-d4b92e4f38ae&quot;"/>
    <we:property name="creatorUserId" value="&quot;10032004316CEE0C&quot;"/>
    <we:property name="creatorTenantId" value="&quot;4fd60770-0a1d-4047-b029-26a2cc4b34e2&quot;"/>
    <we:property name="pageDisplayName" value="&quot;Domestic&quot;"/>
    <we:property name="pageName" value="&quot;37e49f65a6dbd776ecff&quot;"/>
    <we:property name="reportName" value="&quot;State_tourism&quot;"/>
    <we:property name="isVisualContainerHeaderHidden" value="false"/>
    <we:property name="isFiltersActionButtonVisible" value="true"/>
    <we:property name="initialStateBookmark" value="&quot;H4sIAAAAAAAAA+1ZS3PbNhD+Kx2eNRmAIPjwTVbUHtIknqiTS8fjWQALmTFFckDQjerRfy8IUpPGo0frWinl5EYuV/v49sNiAT0EKm/qAtbvYIXBRXBZVXcrMHc/0WASlIPs/fs3b6cf3ty8m76dO3FV27wqm+DiIbBglmg/5k0LRWfBCX+/ngRQFFew7N40FA1OghpNU5VQ5H9ir+w+WdPiZhLg57qoDHQmFxYsdmbvnbp7d77pK+Y8grT5PS5Q2l7KEowyHXOIlVBJEqPU2qk1vYKPbKdKZ9q7n1Wlhbx0bjpZKDVBmaQxY4QTUErxqJPrvLCDiljPP9fGZedyXtcdKlN1D6VEFfgUDDZ9xA/BrCralX+afyVfVK2R+AF9GPPS5nbtzKjKoWZzeeMCy21lmhudO6CCjYPmylQOOK+2RjBedlv9MTPocFLBBdlcO0mTl8tigPVLhr/1UcIQ5aLIJZpByZVQfHJYdZltOqM8IZJTmgnJQ9CRJBmnRwGYuSCWlcmlt/gNMHBMtc6d3YHD5HhZpsulwSXY4XV++ni3X73857Yc2EueFP6oWGUN4grqr4m0XabO/qe/LcRfTNXWnjenJsW153IWiySWBLOEJkwjjVhGxsfllWtAty+PyEeZI4u2cWVAdQlmdgvGPuZQZRSay7UvzuvcbFt+OHmU0JhQ2Fzv4f5Aq/Xp6L/lUc99wrkiWUhIRGOlklSwCH9w//k2nS9V50/gvqrK1p4Z6fenPxrSh2lMKYYiJiRJMuBEcfX06W00fYUeWiCjWbMvkvT7KzIe0keaUdSSRwSilOosjEY4sT+ZNUePLcEK3cmze2iw2FLHZVr3znP0Sn3vWnhPC6/XSdHD8hD8mjuoeucfoWg7v/646gLe9Di7MF1nISGLIykUwYiqWLDjQI9iih9ht3jpO3xjQd6hmrqf/JuWRx+3vJMWpavCN3c+cHQE/XNy2gz79hxzHRMmgNEMkogpTCE9p5nkGdeEBKN23TuNeQA4NPV2IiakjkOm0ixNBYo01qk4p/I+54H+DMt76CTvh6s4JIqJlEhkRKeAgifjG64OXIc+07Uw4ZKFNOWShkpTFIjqP8w+o6lz9FJmpf9nmhx/gXccnY+viB8z23c+s4WMUMlZkilIGNcKGLBz6nZ7hpbwO9nU96ffH+U3u68PqtY2NUi8ghJ33CC4okKpUAWH7w26/7L9MvUtSRT4D/WH2P4Cm+SZb4YfAAA=&quot;"/>
    <we:property name="bookmark" value="&quot;H4sIAAAAAAAAA+1YS2/bOBD+KwudjYIURT1yS9xsL8WiWC96WQTFkBw6amRJoKhsvYH/+44oG22DOEbTuCunvVmj8Ty++Tic0V1kyq6tYP0HrDA6iy6a5mYF7uY3Hs2iepTZIs/iOOUShQKVstjwhN42rS+buovO7iIPbon+fdn1UA2GSPj31SyCqnoHy+HJQtXhLGrRdU0NVfkvjsr0yrseN7MIP7VV42AwufDgcTB7S+r0TCHwV4I8gvblLS5Q+1EqMkwKm0pIjTJZlqK2ltS6USFE9qDKYDq4nze1h7ImN4Ms1pahzvJUCCYZGGNkMshtWfmtilpffmodZUc5r9sBnHNzC7VGE4UUHHZjxHfRvKn6Vfh1+ZV80fRO458YwrisfenXZMY0hJov9QcKrPSN6z7YkoCKNgTNO9cQcEFtjeCC7Lr5Z+6QcDLRGdtckaQr62W1hfVzhn+NUcI2ykVVanRbJSqh+khYDZltBqMyY1pyXigtY7CJZoXkBwGYUxDLxpU6WPwBGBBhPbnzD+AwO1yW8+XS4RL89vHy+PHu3gb57329ZS97UviTYpV3iCtovybS7piS/Y9fHMQ3runbwJtjk+IqcLlIVZZqhkXGM2GRJ6Jg0+PyihrQ9csj8kHm6KrvqAxoLsDNr8H5+xxqnEF3sQ7FeV26XcuPZ/cSmhIKm6s93N/San08+u94NHKfSWlYETOW8NSYLFciwV/cf75L53PV5RO4b5q69ydG+v3pT4b0cZ5yjjHNpyzLCpDMSPP06W0yfYU/dkAmc2ZfJOn3V2Q6pE+s4Gi1TBgkObdFnExwYn8yaw6uLdEKafMcfnRY7ahDmbaj8xKD0ti7FsHTIugNUgyw3EVvS4JqdP4eqj5svMO6SgFvRpwpTOosLBZpopVhmHCTKnEY6ElM8RPsFi/9hu886Bs05/SXb2l5/H7LO2pRhir8cOdbjk6gf86Om+HYnlNpUyYUCF5AlgiDOeSnNJM845nQ4MxD352mPAA8NvUOIqG0TWNh8iLPFao8tbk6pfI+50J/guV9bJMPw1UaMyNUzjQKZnNAJbPpDVePfA59ps/CTGoR81xqHhvLUSGa75h9JlPn5KXMSv/PNDn9Aj+wOh8+Eb9mtp98ZosF41qKrDCQCWkNCBCn1O32DC3xT3Kp709/XOU39663/wCUwOAlAR8AAA==&quot;"/>
    <we:property name="datasetId" value="&quot;db1a546f-70b3-4bee-8a91-570a0f791618&quot;"/>
    <we:property name="embedUrl" value="&quot;/reportEmbed?reportId=65df35ee-21cf-46f4-9350-fd2f8fff4a42&amp;config=eyJjbHVzdGVyVXJsIjoiaHR0cHM6Ly9XQUJJLUlORElBLUNFTlRSQUwtQS1QUklNQVJZLXJlZGlyZWN0LmFuYWx5c2lzLndpbmRvd3MubmV0IiwiZW1iZWRGZWF0dXJlcyI6eyJ1c2FnZU1ldHJpY3NWTmV4dCI6dHJ1ZX19&amp;disableSensitivityBanner=true&amp;storytellingChangeViewModeShortcutKeys=true&quot;"/>
    <we:property name="backgroundColor" value="&quot;#000000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Anirudh Sharma</cp:lastModifiedBy>
  <cp:revision>3</cp:revision>
  <dcterms:created xsi:type="dcterms:W3CDTF">2018-06-07T21:39:02Z</dcterms:created>
  <dcterms:modified xsi:type="dcterms:W3CDTF">2025-04-15T12:43:23Z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