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Amazon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2025-08-24 13:16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Top Cities By Sales</a:t>
            </a:r>
          </a:p>
        </p:txBody>
      </p:sp>
      <p:pic>
        <p:nvPicPr>
          <p:cNvPr id="3" name="Picture 2" descr="chart_top_cities_by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615687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Executive KPIs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Used Encoding: cp1252</a:t>
            </a:r>
          </a:p>
          <a:p>
            <a:pPr>
              <a:defRPr sz="1400"/>
            </a:pPr>
            <a:r>
              <a:t>Total Rows: 128,976.00</a:t>
            </a:r>
          </a:p>
          <a:p>
            <a:pPr>
              <a:defRPr sz="1400"/>
            </a:pPr>
            <a:r>
              <a:t>Columns Detected: index, order_id, date, status, fulfilment, sales_channel, ship_service_level, category, size, courier_status, qty, currency, amount, ship_city, ship_state, ship_postal_code, ship_country, b2b, fulfilled_by, new, pendings</a:t>
            </a:r>
          </a:p>
          <a:p>
            <a:pPr>
              <a:defRPr sz="1400"/>
            </a:pPr>
            <a:r>
              <a:t>Total Revenue: 78,590,170.25</a:t>
            </a:r>
          </a:p>
          <a:p>
            <a:pPr>
              <a:defRPr sz="1400"/>
            </a:pPr>
            <a:r>
              <a:t>Avg Order Value: 648.56</a:t>
            </a:r>
          </a:p>
          <a:p>
            <a:pPr>
              <a:defRPr sz="1400"/>
            </a:pPr>
            <a:r>
              <a:t>Total Units: 116,646.00</a:t>
            </a:r>
          </a:p>
          <a:p>
            <a:pPr>
              <a:defRPr sz="1400"/>
            </a:pPr>
            <a:r>
              <a:t>Total Orders: 120,229.00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Monthly Revenue</a:t>
            </a:r>
          </a:p>
        </p:txBody>
      </p:sp>
      <p:pic>
        <p:nvPicPr>
          <p:cNvPr id="3" name="Picture 2" descr="chart_monthly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614810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Monthly Units</a:t>
            </a:r>
          </a:p>
        </p:txBody>
      </p:sp>
      <p:pic>
        <p:nvPicPr>
          <p:cNvPr id="3" name="Picture 2" descr="chart_monthly_uni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614810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Top Categories Sales</a:t>
            </a:r>
          </a:p>
        </p:txBody>
      </p:sp>
      <p:pic>
        <p:nvPicPr>
          <p:cNvPr id="3" name="Picture 2" descr="chart_top_categories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615687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Top Categories Units</a:t>
            </a:r>
          </a:p>
        </p:txBody>
      </p:sp>
      <p:pic>
        <p:nvPicPr>
          <p:cNvPr id="3" name="Picture 2" descr="chart_top_categories_uni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615687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Sales By Size</a:t>
            </a:r>
          </a:p>
        </p:txBody>
      </p:sp>
      <p:pic>
        <p:nvPicPr>
          <p:cNvPr id="3" name="Picture 2" descr="chart_sales_by_siz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615687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Orders By Fulfilment</a:t>
            </a:r>
          </a:p>
        </p:txBody>
      </p:sp>
      <p:pic>
        <p:nvPicPr>
          <p:cNvPr id="3" name="Picture 2" descr="chart_orders_by_fulfil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615687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Top States By Sales</a:t>
            </a:r>
          </a:p>
        </p:txBody>
      </p:sp>
      <p:pic>
        <p:nvPicPr>
          <p:cNvPr id="3" name="Picture 2" descr="chart_top_states_by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6156873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