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60" r:id="rId4"/>
    <p:sldId id="261" r:id="rId5"/>
    <p:sldId id="262" r:id="rId6"/>
    <p:sldId id="263" r:id="rId7"/>
    <p:sldId id="264" r:id="rId8"/>
    <p:sldId id="265" r:id="rId9"/>
    <p:sldId id="266" r:id="rId10"/>
    <p:sldId id="267" r:id="rId11"/>
    <p:sldId id="269" r:id="rId12"/>
    <p:sldId id="268"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137B26-D6B3-4E2F-8ECB-EDCB5A1AC084}" v="128" dt="2024-08-20T21:32:22.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 N" userId="a7453c69-c570-47cc-b4dc-0570ca5bbda2" providerId="ADAL" clId="{C4F06294-383F-496E-9FDC-88627327A7C3}"/>
    <pc:docChg chg="undo custSel addSld delSld modSld sldOrd">
      <pc:chgData name="Anirud N" userId="a7453c69-c570-47cc-b4dc-0570ca5bbda2" providerId="ADAL" clId="{C4F06294-383F-496E-9FDC-88627327A7C3}" dt="2024-08-12T22:03:46.412" v="463" actId="113"/>
      <pc:docMkLst>
        <pc:docMk/>
      </pc:docMkLst>
      <pc:sldChg chg="addSp modSp">
        <pc:chgData name="Anirud N" userId="a7453c69-c570-47cc-b4dc-0570ca5bbda2" providerId="ADAL" clId="{C4F06294-383F-496E-9FDC-88627327A7C3}" dt="2024-08-12T20:53:44.485" v="5"/>
        <pc:sldMkLst>
          <pc:docMk/>
          <pc:sldMk cId="2238093973" sldId="256"/>
        </pc:sldMkLst>
        <pc:spChg chg="mod">
          <ac:chgData name="Anirud N" userId="a7453c69-c570-47cc-b4dc-0570ca5bbda2" providerId="ADAL" clId="{C4F06294-383F-496E-9FDC-88627327A7C3}" dt="2024-08-12T20:50:17.932" v="1"/>
          <ac:spMkLst>
            <pc:docMk/>
            <pc:sldMk cId="2238093973" sldId="256"/>
            <ac:spMk id="2" creationId="{58C19A14-199B-C0F2-C086-6C483C04DDC9}"/>
          </ac:spMkLst>
        </pc:spChg>
        <pc:spChg chg="add mod">
          <ac:chgData name="Anirud N" userId="a7453c69-c570-47cc-b4dc-0570ca5bbda2" providerId="ADAL" clId="{C4F06294-383F-496E-9FDC-88627327A7C3}" dt="2024-08-12T20:53:44.485" v="5"/>
          <ac:spMkLst>
            <pc:docMk/>
            <pc:sldMk cId="2238093973" sldId="256"/>
            <ac:spMk id="5" creationId="{BCD67198-4BEE-2D03-68BB-F5E972FBAE8D}"/>
          </ac:spMkLst>
        </pc:spChg>
        <pc:picChg chg="add mod">
          <ac:chgData name="Anirud N" userId="a7453c69-c570-47cc-b4dc-0570ca5bbda2" providerId="ADAL" clId="{C4F06294-383F-496E-9FDC-88627327A7C3}" dt="2024-08-12T20:53:30.032" v="4"/>
          <ac:picMkLst>
            <pc:docMk/>
            <pc:sldMk cId="2238093973" sldId="256"/>
            <ac:picMk id="4" creationId="{0715C7AC-6A86-DAC4-26A5-E91B345DCFE1}"/>
          </ac:picMkLst>
        </pc:picChg>
      </pc:sldChg>
      <pc:sldChg chg="addSp delSp modSp del mod">
        <pc:chgData name="Anirud N" userId="a7453c69-c570-47cc-b4dc-0570ca5bbda2" providerId="ADAL" clId="{C4F06294-383F-496E-9FDC-88627327A7C3}" dt="2024-08-12T21:53:09.350" v="329" actId="47"/>
        <pc:sldMkLst>
          <pc:docMk/>
          <pc:sldMk cId="1631164039" sldId="257"/>
        </pc:sldMkLst>
        <pc:spChg chg="add mod">
          <ac:chgData name="Anirud N" userId="a7453c69-c570-47cc-b4dc-0570ca5bbda2" providerId="ADAL" clId="{C4F06294-383F-496E-9FDC-88627327A7C3}" dt="2024-08-12T21:51:03.201" v="298" actId="1076"/>
          <ac:spMkLst>
            <pc:docMk/>
            <pc:sldMk cId="1631164039" sldId="257"/>
            <ac:spMk id="4" creationId="{38438D16-D6B7-B449-A721-BCF2A75AEA05}"/>
          </ac:spMkLst>
        </pc:spChg>
        <pc:spChg chg="add mod">
          <ac:chgData name="Anirud N" userId="a7453c69-c570-47cc-b4dc-0570ca5bbda2" providerId="ADAL" clId="{C4F06294-383F-496E-9FDC-88627327A7C3}" dt="2024-08-12T20:55:10.161" v="6"/>
          <ac:spMkLst>
            <pc:docMk/>
            <pc:sldMk cId="1631164039" sldId="257"/>
            <ac:spMk id="5" creationId="{16592D68-EA53-10D3-E7F6-2B49C487A096}"/>
          </ac:spMkLst>
        </pc:spChg>
        <pc:spChg chg="add mod">
          <ac:chgData name="Anirud N" userId="a7453c69-c570-47cc-b4dc-0570ca5bbda2" providerId="ADAL" clId="{C4F06294-383F-496E-9FDC-88627327A7C3}" dt="2024-08-12T21:50:33.569" v="297" actId="14100"/>
          <ac:spMkLst>
            <pc:docMk/>
            <pc:sldMk cId="1631164039" sldId="257"/>
            <ac:spMk id="6" creationId="{61285972-A934-DFF2-52FE-FED7AFA7A675}"/>
          </ac:spMkLst>
        </pc:spChg>
        <pc:spChg chg="mod">
          <ac:chgData name="Anirud N" userId="a7453c69-c570-47cc-b4dc-0570ca5bbda2" providerId="ADAL" clId="{C4F06294-383F-496E-9FDC-88627327A7C3}" dt="2024-08-12T21:32:04.126" v="11"/>
          <ac:spMkLst>
            <pc:docMk/>
            <pc:sldMk cId="1631164039" sldId="257"/>
            <ac:spMk id="8" creationId="{090CF61D-3D5B-71BA-2AEF-887D3D5CC952}"/>
          </ac:spMkLst>
        </pc:spChg>
        <pc:spChg chg="mod">
          <ac:chgData name="Anirud N" userId="a7453c69-c570-47cc-b4dc-0570ca5bbda2" providerId="ADAL" clId="{C4F06294-383F-496E-9FDC-88627327A7C3}" dt="2024-08-12T21:32:04.126" v="11"/>
          <ac:spMkLst>
            <pc:docMk/>
            <pc:sldMk cId="1631164039" sldId="257"/>
            <ac:spMk id="10" creationId="{06FDE2BA-F03B-47B3-DB30-D286859A325D}"/>
          </ac:spMkLst>
        </pc:spChg>
        <pc:spChg chg="mod">
          <ac:chgData name="Anirud N" userId="a7453c69-c570-47cc-b4dc-0570ca5bbda2" providerId="ADAL" clId="{C4F06294-383F-496E-9FDC-88627327A7C3}" dt="2024-08-12T21:32:04.126" v="11"/>
          <ac:spMkLst>
            <pc:docMk/>
            <pc:sldMk cId="1631164039" sldId="257"/>
            <ac:spMk id="12" creationId="{B78C36E6-3F94-06E9-1CE2-C34E8EF1F02A}"/>
          </ac:spMkLst>
        </pc:spChg>
        <pc:spChg chg="mod">
          <ac:chgData name="Anirud N" userId="a7453c69-c570-47cc-b4dc-0570ca5bbda2" providerId="ADAL" clId="{C4F06294-383F-496E-9FDC-88627327A7C3}" dt="2024-08-12T21:32:04.126" v="11"/>
          <ac:spMkLst>
            <pc:docMk/>
            <pc:sldMk cId="1631164039" sldId="257"/>
            <ac:spMk id="14" creationId="{788459EC-A715-0463-7388-8C7E9E5DB9F1}"/>
          </ac:spMkLst>
        </pc:spChg>
        <pc:spChg chg="mod">
          <ac:chgData name="Anirud N" userId="a7453c69-c570-47cc-b4dc-0570ca5bbda2" providerId="ADAL" clId="{C4F06294-383F-496E-9FDC-88627327A7C3}" dt="2024-08-12T21:32:04.126" v="11"/>
          <ac:spMkLst>
            <pc:docMk/>
            <pc:sldMk cId="1631164039" sldId="257"/>
            <ac:spMk id="16" creationId="{16B4607F-D6FF-EE48-BFCA-A013507D5AC7}"/>
          </ac:spMkLst>
        </pc:spChg>
        <pc:spChg chg="mod">
          <ac:chgData name="Anirud N" userId="a7453c69-c570-47cc-b4dc-0570ca5bbda2" providerId="ADAL" clId="{C4F06294-383F-496E-9FDC-88627327A7C3}" dt="2024-08-12T21:32:04.126" v="11"/>
          <ac:spMkLst>
            <pc:docMk/>
            <pc:sldMk cId="1631164039" sldId="257"/>
            <ac:spMk id="17" creationId="{1E76D94E-DCAE-5C02-CE32-3DAE9AD7761F}"/>
          </ac:spMkLst>
        </pc:spChg>
        <pc:spChg chg="mod">
          <ac:chgData name="Anirud N" userId="a7453c69-c570-47cc-b4dc-0570ca5bbda2" providerId="ADAL" clId="{C4F06294-383F-496E-9FDC-88627327A7C3}" dt="2024-08-12T21:32:04.126" v="11"/>
          <ac:spMkLst>
            <pc:docMk/>
            <pc:sldMk cId="1631164039" sldId="257"/>
            <ac:spMk id="18" creationId="{A9BA5FA8-B27C-CB2A-09B0-FCA4D2F0BBE5}"/>
          </ac:spMkLst>
        </pc:spChg>
        <pc:spChg chg="mod">
          <ac:chgData name="Anirud N" userId="a7453c69-c570-47cc-b4dc-0570ca5bbda2" providerId="ADAL" clId="{C4F06294-383F-496E-9FDC-88627327A7C3}" dt="2024-08-12T21:32:04.126" v="11"/>
          <ac:spMkLst>
            <pc:docMk/>
            <pc:sldMk cId="1631164039" sldId="257"/>
            <ac:spMk id="23" creationId="{5C65108A-7505-E0E2-8DC4-C045C49BCFDB}"/>
          </ac:spMkLst>
        </pc:spChg>
        <pc:spChg chg="add mod">
          <ac:chgData name="Anirud N" userId="a7453c69-c570-47cc-b4dc-0570ca5bbda2" providerId="ADAL" clId="{C4F06294-383F-496E-9FDC-88627327A7C3}" dt="2024-08-12T21:51:03.201" v="298" actId="1076"/>
          <ac:spMkLst>
            <pc:docMk/>
            <pc:sldMk cId="1631164039" sldId="257"/>
            <ac:spMk id="25" creationId="{6B85CB95-A5C6-AA46-6E6A-CA3AA98856DD}"/>
          </ac:spMkLst>
        </pc:spChg>
        <pc:spChg chg="add mod">
          <ac:chgData name="Anirud N" userId="a7453c69-c570-47cc-b4dc-0570ca5bbda2" providerId="ADAL" clId="{C4F06294-383F-496E-9FDC-88627327A7C3}" dt="2024-08-12T21:51:06.146" v="299" actId="1076"/>
          <ac:spMkLst>
            <pc:docMk/>
            <pc:sldMk cId="1631164039" sldId="257"/>
            <ac:spMk id="26" creationId="{D1B6BEF2-11C0-7F99-BAFE-4E2AA5AD20AD}"/>
          </ac:spMkLst>
        </pc:spChg>
        <pc:spChg chg="add mod">
          <ac:chgData name="Anirud N" userId="a7453c69-c570-47cc-b4dc-0570ca5bbda2" providerId="ADAL" clId="{C4F06294-383F-496E-9FDC-88627327A7C3}" dt="2024-08-12T21:51:03.201" v="298" actId="1076"/>
          <ac:spMkLst>
            <pc:docMk/>
            <pc:sldMk cId="1631164039" sldId="257"/>
            <ac:spMk id="33" creationId="{4AE4C80C-45A2-9217-C2D3-F1C8C1FF90D1}"/>
          </ac:spMkLst>
        </pc:spChg>
        <pc:spChg chg="add mod">
          <ac:chgData name="Anirud N" userId="a7453c69-c570-47cc-b4dc-0570ca5bbda2" providerId="ADAL" clId="{C4F06294-383F-496E-9FDC-88627327A7C3}" dt="2024-08-12T21:51:03.201" v="298" actId="1076"/>
          <ac:spMkLst>
            <pc:docMk/>
            <pc:sldMk cId="1631164039" sldId="257"/>
            <ac:spMk id="37" creationId="{2B947DAD-D557-5059-8110-D34780FF4729}"/>
          </ac:spMkLst>
        </pc:spChg>
        <pc:spChg chg="add del">
          <ac:chgData name="Anirud N" userId="a7453c69-c570-47cc-b4dc-0570ca5bbda2" providerId="ADAL" clId="{C4F06294-383F-496E-9FDC-88627327A7C3}" dt="2024-08-12T21:48:03.027" v="215" actId="22"/>
          <ac:spMkLst>
            <pc:docMk/>
            <pc:sldMk cId="1631164039" sldId="257"/>
            <ac:spMk id="39" creationId="{53196B42-1C4C-46E1-7720-9205D3B7237B}"/>
          </ac:spMkLst>
        </pc:spChg>
        <pc:grpChg chg="add mod">
          <ac:chgData name="Anirud N" userId="a7453c69-c570-47cc-b4dc-0570ca5bbda2" providerId="ADAL" clId="{C4F06294-383F-496E-9FDC-88627327A7C3}" dt="2024-08-12T21:51:03.201" v="298" actId="1076"/>
          <ac:grpSpMkLst>
            <pc:docMk/>
            <pc:sldMk cId="1631164039" sldId="257"/>
            <ac:grpSpMk id="7" creationId="{5F51C706-A796-7444-8FA0-5C8ED35A974B}"/>
          </ac:grpSpMkLst>
        </pc:grpChg>
        <pc:cxnChg chg="add mod">
          <ac:chgData name="Anirud N" userId="a7453c69-c570-47cc-b4dc-0570ca5bbda2" providerId="ADAL" clId="{C4F06294-383F-496E-9FDC-88627327A7C3}" dt="2024-08-12T21:51:03.201" v="298" actId="1076"/>
          <ac:cxnSpMkLst>
            <pc:docMk/>
            <pc:sldMk cId="1631164039" sldId="257"/>
            <ac:cxnSpMk id="3" creationId="{FF25383B-6C9F-CC2F-2C5F-C3A840071549}"/>
          </ac:cxnSpMkLst>
        </pc:cxnChg>
        <pc:cxnChg chg="mod">
          <ac:chgData name="Anirud N" userId="a7453c69-c570-47cc-b4dc-0570ca5bbda2" providerId="ADAL" clId="{C4F06294-383F-496E-9FDC-88627327A7C3}" dt="2024-08-12T21:32:04.126" v="11"/>
          <ac:cxnSpMkLst>
            <pc:docMk/>
            <pc:sldMk cId="1631164039" sldId="257"/>
            <ac:cxnSpMk id="9" creationId="{32C57427-FD93-B773-C2FE-7F04C58CA105}"/>
          </ac:cxnSpMkLst>
        </pc:cxnChg>
        <pc:cxnChg chg="mod">
          <ac:chgData name="Anirud N" userId="a7453c69-c570-47cc-b4dc-0570ca5bbda2" providerId="ADAL" clId="{C4F06294-383F-496E-9FDC-88627327A7C3}" dt="2024-08-12T21:32:04.126" v="11"/>
          <ac:cxnSpMkLst>
            <pc:docMk/>
            <pc:sldMk cId="1631164039" sldId="257"/>
            <ac:cxnSpMk id="11" creationId="{00646699-BED2-1243-BEB6-133900FC52EF}"/>
          </ac:cxnSpMkLst>
        </pc:cxnChg>
        <pc:cxnChg chg="mod">
          <ac:chgData name="Anirud N" userId="a7453c69-c570-47cc-b4dc-0570ca5bbda2" providerId="ADAL" clId="{C4F06294-383F-496E-9FDC-88627327A7C3}" dt="2024-08-12T21:32:04.126" v="11"/>
          <ac:cxnSpMkLst>
            <pc:docMk/>
            <pc:sldMk cId="1631164039" sldId="257"/>
            <ac:cxnSpMk id="13" creationId="{64B5A63D-C337-A5CD-629A-32C96CD71A9C}"/>
          </ac:cxnSpMkLst>
        </pc:cxnChg>
        <pc:cxnChg chg="mod">
          <ac:chgData name="Anirud N" userId="a7453c69-c570-47cc-b4dc-0570ca5bbda2" providerId="ADAL" clId="{C4F06294-383F-496E-9FDC-88627327A7C3}" dt="2024-08-12T21:32:04.126" v="11"/>
          <ac:cxnSpMkLst>
            <pc:docMk/>
            <pc:sldMk cId="1631164039" sldId="257"/>
            <ac:cxnSpMk id="15" creationId="{563528ED-4996-479B-EC3E-EBA3BA559045}"/>
          </ac:cxnSpMkLst>
        </pc:cxnChg>
        <pc:cxnChg chg="mod">
          <ac:chgData name="Anirud N" userId="a7453c69-c570-47cc-b4dc-0570ca5bbda2" providerId="ADAL" clId="{C4F06294-383F-496E-9FDC-88627327A7C3}" dt="2024-08-12T21:32:04.126" v="11"/>
          <ac:cxnSpMkLst>
            <pc:docMk/>
            <pc:sldMk cId="1631164039" sldId="257"/>
            <ac:cxnSpMk id="19" creationId="{D1BFC53A-B467-EFD0-78BD-478B120268F1}"/>
          </ac:cxnSpMkLst>
        </pc:cxnChg>
        <pc:cxnChg chg="mod">
          <ac:chgData name="Anirud N" userId="a7453c69-c570-47cc-b4dc-0570ca5bbda2" providerId="ADAL" clId="{C4F06294-383F-496E-9FDC-88627327A7C3}" dt="2024-08-12T21:32:04.126" v="11"/>
          <ac:cxnSpMkLst>
            <pc:docMk/>
            <pc:sldMk cId="1631164039" sldId="257"/>
            <ac:cxnSpMk id="20" creationId="{9C441BAB-2F80-B19E-28F4-F7CF8C8C66D4}"/>
          </ac:cxnSpMkLst>
        </pc:cxnChg>
        <pc:cxnChg chg="mod">
          <ac:chgData name="Anirud N" userId="a7453c69-c570-47cc-b4dc-0570ca5bbda2" providerId="ADAL" clId="{C4F06294-383F-496E-9FDC-88627327A7C3}" dt="2024-08-12T21:32:04.126" v="11"/>
          <ac:cxnSpMkLst>
            <pc:docMk/>
            <pc:sldMk cId="1631164039" sldId="257"/>
            <ac:cxnSpMk id="21" creationId="{3F62CDE8-A6C4-1B7D-8C1D-23E904C31D1C}"/>
          </ac:cxnSpMkLst>
        </pc:cxnChg>
        <pc:cxnChg chg="mod">
          <ac:chgData name="Anirud N" userId="a7453c69-c570-47cc-b4dc-0570ca5bbda2" providerId="ADAL" clId="{C4F06294-383F-496E-9FDC-88627327A7C3}" dt="2024-08-12T21:32:04.126" v="11"/>
          <ac:cxnSpMkLst>
            <pc:docMk/>
            <pc:sldMk cId="1631164039" sldId="257"/>
            <ac:cxnSpMk id="22" creationId="{304DEA40-0393-32B1-0BAE-CDDF2F650F85}"/>
          </ac:cxnSpMkLst>
        </pc:cxnChg>
        <pc:cxnChg chg="add mod">
          <ac:chgData name="Anirud N" userId="a7453c69-c570-47cc-b4dc-0570ca5bbda2" providerId="ADAL" clId="{C4F06294-383F-496E-9FDC-88627327A7C3}" dt="2024-08-12T21:51:03.201" v="298" actId="1076"/>
          <ac:cxnSpMkLst>
            <pc:docMk/>
            <pc:sldMk cId="1631164039" sldId="257"/>
            <ac:cxnSpMk id="24" creationId="{9E951E49-A2FA-5745-D223-EF17BC505811}"/>
          </ac:cxnSpMkLst>
        </pc:cxnChg>
        <pc:cxnChg chg="add del mod">
          <ac:chgData name="Anirud N" userId="a7453c69-c570-47cc-b4dc-0570ca5bbda2" providerId="ADAL" clId="{C4F06294-383F-496E-9FDC-88627327A7C3}" dt="2024-08-12T21:52:45.999" v="324" actId="478"/>
          <ac:cxnSpMkLst>
            <pc:docMk/>
            <pc:sldMk cId="1631164039" sldId="257"/>
            <ac:cxnSpMk id="27" creationId="{A4DBFE12-227A-04ED-5039-F6CD2A08966B}"/>
          </ac:cxnSpMkLst>
        </pc:cxnChg>
        <pc:cxnChg chg="add mod">
          <ac:chgData name="Anirud N" userId="a7453c69-c570-47cc-b4dc-0570ca5bbda2" providerId="ADAL" clId="{C4F06294-383F-496E-9FDC-88627327A7C3}" dt="2024-08-12T21:51:03.201" v="298" actId="1076"/>
          <ac:cxnSpMkLst>
            <pc:docMk/>
            <pc:sldMk cId="1631164039" sldId="257"/>
            <ac:cxnSpMk id="28" creationId="{57F0A6D2-DE2C-8BD2-AF12-B5C9860C0F20}"/>
          </ac:cxnSpMkLst>
        </pc:cxnChg>
        <pc:cxnChg chg="add del mod">
          <ac:chgData name="Anirud N" userId="a7453c69-c570-47cc-b4dc-0570ca5bbda2" providerId="ADAL" clId="{C4F06294-383F-496E-9FDC-88627327A7C3}" dt="2024-08-12T21:52:45.999" v="324" actId="478"/>
          <ac:cxnSpMkLst>
            <pc:docMk/>
            <pc:sldMk cId="1631164039" sldId="257"/>
            <ac:cxnSpMk id="29" creationId="{DB526FF8-E0D2-C72E-03BE-3E7240BFCEA9}"/>
          </ac:cxnSpMkLst>
        </pc:cxnChg>
        <pc:cxnChg chg="add mod">
          <ac:chgData name="Anirud N" userId="a7453c69-c570-47cc-b4dc-0570ca5bbda2" providerId="ADAL" clId="{C4F06294-383F-496E-9FDC-88627327A7C3}" dt="2024-08-12T21:51:03.201" v="298" actId="1076"/>
          <ac:cxnSpMkLst>
            <pc:docMk/>
            <pc:sldMk cId="1631164039" sldId="257"/>
            <ac:cxnSpMk id="30" creationId="{6301985C-0C02-018E-DE6E-DAC8B6E38AAB}"/>
          </ac:cxnSpMkLst>
        </pc:cxnChg>
        <pc:cxnChg chg="add del mod">
          <ac:chgData name="Anirud N" userId="a7453c69-c570-47cc-b4dc-0570ca5bbda2" providerId="ADAL" clId="{C4F06294-383F-496E-9FDC-88627327A7C3}" dt="2024-08-12T21:52:45.999" v="324" actId="478"/>
          <ac:cxnSpMkLst>
            <pc:docMk/>
            <pc:sldMk cId="1631164039" sldId="257"/>
            <ac:cxnSpMk id="34" creationId="{1F33EE92-E12A-17A2-63BF-55DBF0E099D7}"/>
          </ac:cxnSpMkLst>
        </pc:cxnChg>
      </pc:sldChg>
      <pc:sldChg chg="add del">
        <pc:chgData name="Anirud N" userId="a7453c69-c570-47cc-b4dc-0570ca5bbda2" providerId="ADAL" clId="{C4F06294-383F-496E-9FDC-88627327A7C3}" dt="2024-08-12T20:53:18.469" v="3"/>
        <pc:sldMkLst>
          <pc:docMk/>
          <pc:sldMk cId="240496189" sldId="258"/>
        </pc:sldMkLst>
      </pc:sldChg>
      <pc:sldChg chg="addSp delSp modSp add mod">
        <pc:chgData name="Anirud N" userId="a7453c69-c570-47cc-b4dc-0570ca5bbda2" providerId="ADAL" clId="{C4F06294-383F-496E-9FDC-88627327A7C3}" dt="2024-08-12T21:54:24.705" v="352"/>
        <pc:sldMkLst>
          <pc:docMk/>
          <pc:sldMk cId="744713273" sldId="258"/>
        </pc:sldMkLst>
        <pc:spChg chg="mod">
          <ac:chgData name="Anirud N" userId="a7453c69-c570-47cc-b4dc-0570ca5bbda2" providerId="ADAL" clId="{C4F06294-383F-496E-9FDC-88627327A7C3}" dt="2024-08-12T21:52:37.489" v="323" actId="1076"/>
          <ac:spMkLst>
            <pc:docMk/>
            <pc:sldMk cId="744713273" sldId="258"/>
            <ac:spMk id="4" creationId="{38438D16-D6B7-B449-A721-BCF2A75AEA05}"/>
          </ac:spMkLst>
        </pc:spChg>
        <pc:spChg chg="mod">
          <ac:chgData name="Anirud N" userId="a7453c69-c570-47cc-b4dc-0570ca5bbda2" providerId="ADAL" clId="{C4F06294-383F-496E-9FDC-88627327A7C3}" dt="2024-08-12T21:52:14.513" v="322" actId="20577"/>
          <ac:spMkLst>
            <pc:docMk/>
            <pc:sldMk cId="744713273" sldId="258"/>
            <ac:spMk id="5" creationId="{16592D68-EA53-10D3-E7F6-2B49C487A096}"/>
          </ac:spMkLst>
        </pc:spChg>
        <pc:spChg chg="del">
          <ac:chgData name="Anirud N" userId="a7453c69-c570-47cc-b4dc-0570ca5bbda2" providerId="ADAL" clId="{C4F06294-383F-496E-9FDC-88627327A7C3}" dt="2024-08-12T21:52:03.435" v="301" actId="478"/>
          <ac:spMkLst>
            <pc:docMk/>
            <pc:sldMk cId="744713273" sldId="258"/>
            <ac:spMk id="6" creationId="{61285972-A934-DFF2-52FE-FED7AFA7A675}"/>
          </ac:spMkLst>
        </pc:spChg>
        <pc:spChg chg="mod">
          <ac:chgData name="Anirud N" userId="a7453c69-c570-47cc-b4dc-0570ca5bbda2" providerId="ADAL" clId="{C4F06294-383F-496E-9FDC-88627327A7C3}" dt="2024-08-12T21:52:37.489" v="323" actId="1076"/>
          <ac:spMkLst>
            <pc:docMk/>
            <pc:sldMk cId="744713273" sldId="258"/>
            <ac:spMk id="25" creationId="{6B85CB95-A5C6-AA46-6E6A-CA3AA98856DD}"/>
          </ac:spMkLst>
        </pc:spChg>
        <pc:spChg chg="mod">
          <ac:chgData name="Anirud N" userId="a7453c69-c570-47cc-b4dc-0570ca5bbda2" providerId="ADAL" clId="{C4F06294-383F-496E-9FDC-88627327A7C3}" dt="2024-08-12T21:52:37.489" v="323" actId="1076"/>
          <ac:spMkLst>
            <pc:docMk/>
            <pc:sldMk cId="744713273" sldId="258"/>
            <ac:spMk id="26" creationId="{D1B6BEF2-11C0-7F99-BAFE-4E2AA5AD20AD}"/>
          </ac:spMkLst>
        </pc:spChg>
        <pc:spChg chg="mod">
          <ac:chgData name="Anirud N" userId="a7453c69-c570-47cc-b4dc-0570ca5bbda2" providerId="ADAL" clId="{C4F06294-383F-496E-9FDC-88627327A7C3}" dt="2024-08-12T21:52:37.489" v="323" actId="1076"/>
          <ac:spMkLst>
            <pc:docMk/>
            <pc:sldMk cId="744713273" sldId="258"/>
            <ac:spMk id="33" creationId="{4AE4C80C-45A2-9217-C2D3-F1C8C1FF90D1}"/>
          </ac:spMkLst>
        </pc:spChg>
        <pc:spChg chg="mod">
          <ac:chgData name="Anirud N" userId="a7453c69-c570-47cc-b4dc-0570ca5bbda2" providerId="ADAL" clId="{C4F06294-383F-496E-9FDC-88627327A7C3}" dt="2024-08-12T21:52:37.489" v="323" actId="1076"/>
          <ac:spMkLst>
            <pc:docMk/>
            <pc:sldMk cId="744713273" sldId="258"/>
            <ac:spMk id="37" creationId="{2B947DAD-D557-5059-8110-D34780FF4729}"/>
          </ac:spMkLst>
        </pc:spChg>
        <pc:grpChg chg="mod">
          <ac:chgData name="Anirud N" userId="a7453c69-c570-47cc-b4dc-0570ca5bbda2" providerId="ADAL" clId="{C4F06294-383F-496E-9FDC-88627327A7C3}" dt="2024-08-12T21:52:37.489" v="323" actId="1076"/>
          <ac:grpSpMkLst>
            <pc:docMk/>
            <pc:sldMk cId="744713273" sldId="258"/>
            <ac:grpSpMk id="7" creationId="{5F51C706-A796-7444-8FA0-5C8ED35A974B}"/>
          </ac:grpSpMkLst>
        </pc:grpChg>
        <pc:picChg chg="add mod">
          <ac:chgData name="Anirud N" userId="a7453c69-c570-47cc-b4dc-0570ca5bbda2" providerId="ADAL" clId="{C4F06294-383F-496E-9FDC-88627327A7C3}" dt="2024-08-12T21:54:24.705" v="352"/>
          <ac:picMkLst>
            <pc:docMk/>
            <pc:sldMk cId="744713273" sldId="258"/>
            <ac:picMk id="2" creationId="{44FB709A-C28A-2E02-6B4D-60F1730AEA26}"/>
          </ac:picMkLst>
        </pc:picChg>
        <pc:cxnChg chg="mod">
          <ac:chgData name="Anirud N" userId="a7453c69-c570-47cc-b4dc-0570ca5bbda2" providerId="ADAL" clId="{C4F06294-383F-496E-9FDC-88627327A7C3}" dt="2024-08-12T21:52:37.489" v="323" actId="1076"/>
          <ac:cxnSpMkLst>
            <pc:docMk/>
            <pc:sldMk cId="744713273" sldId="258"/>
            <ac:cxnSpMk id="3" creationId="{FF25383B-6C9F-CC2F-2C5F-C3A840071549}"/>
          </ac:cxnSpMkLst>
        </pc:cxnChg>
        <pc:cxnChg chg="mod">
          <ac:chgData name="Anirud N" userId="a7453c69-c570-47cc-b4dc-0570ca5bbda2" providerId="ADAL" clId="{C4F06294-383F-496E-9FDC-88627327A7C3}" dt="2024-08-12T21:52:37.489" v="323" actId="1076"/>
          <ac:cxnSpMkLst>
            <pc:docMk/>
            <pc:sldMk cId="744713273" sldId="258"/>
            <ac:cxnSpMk id="24" creationId="{9E951E49-A2FA-5745-D223-EF17BC505811}"/>
          </ac:cxnSpMkLst>
        </pc:cxnChg>
        <pc:cxnChg chg="mod">
          <ac:chgData name="Anirud N" userId="a7453c69-c570-47cc-b4dc-0570ca5bbda2" providerId="ADAL" clId="{C4F06294-383F-496E-9FDC-88627327A7C3}" dt="2024-08-12T21:52:37.489" v="323" actId="1076"/>
          <ac:cxnSpMkLst>
            <pc:docMk/>
            <pc:sldMk cId="744713273" sldId="258"/>
            <ac:cxnSpMk id="27" creationId="{A4DBFE12-227A-04ED-5039-F6CD2A08966B}"/>
          </ac:cxnSpMkLst>
        </pc:cxnChg>
        <pc:cxnChg chg="mod">
          <ac:chgData name="Anirud N" userId="a7453c69-c570-47cc-b4dc-0570ca5bbda2" providerId="ADAL" clId="{C4F06294-383F-496E-9FDC-88627327A7C3}" dt="2024-08-12T21:52:37.489" v="323" actId="1076"/>
          <ac:cxnSpMkLst>
            <pc:docMk/>
            <pc:sldMk cId="744713273" sldId="258"/>
            <ac:cxnSpMk id="28" creationId="{57F0A6D2-DE2C-8BD2-AF12-B5C9860C0F20}"/>
          </ac:cxnSpMkLst>
        </pc:cxnChg>
        <pc:cxnChg chg="mod">
          <ac:chgData name="Anirud N" userId="a7453c69-c570-47cc-b4dc-0570ca5bbda2" providerId="ADAL" clId="{C4F06294-383F-496E-9FDC-88627327A7C3}" dt="2024-08-12T21:52:37.489" v="323" actId="1076"/>
          <ac:cxnSpMkLst>
            <pc:docMk/>
            <pc:sldMk cId="744713273" sldId="258"/>
            <ac:cxnSpMk id="29" creationId="{DB526FF8-E0D2-C72E-03BE-3E7240BFCEA9}"/>
          </ac:cxnSpMkLst>
        </pc:cxnChg>
        <pc:cxnChg chg="mod">
          <ac:chgData name="Anirud N" userId="a7453c69-c570-47cc-b4dc-0570ca5bbda2" providerId="ADAL" clId="{C4F06294-383F-496E-9FDC-88627327A7C3}" dt="2024-08-12T21:52:37.489" v="323" actId="1076"/>
          <ac:cxnSpMkLst>
            <pc:docMk/>
            <pc:sldMk cId="744713273" sldId="258"/>
            <ac:cxnSpMk id="30" creationId="{6301985C-0C02-018E-DE6E-DAC8B6E38AAB}"/>
          </ac:cxnSpMkLst>
        </pc:cxnChg>
        <pc:cxnChg chg="mod">
          <ac:chgData name="Anirud N" userId="a7453c69-c570-47cc-b4dc-0570ca5bbda2" providerId="ADAL" clId="{C4F06294-383F-496E-9FDC-88627327A7C3}" dt="2024-08-12T21:52:37.489" v="323" actId="1076"/>
          <ac:cxnSpMkLst>
            <pc:docMk/>
            <pc:sldMk cId="744713273" sldId="258"/>
            <ac:cxnSpMk id="34" creationId="{1F33EE92-E12A-17A2-63BF-55DBF0E099D7}"/>
          </ac:cxnSpMkLst>
        </pc:cxnChg>
      </pc:sldChg>
      <pc:sldChg chg="addSp modSp">
        <pc:chgData name="Anirud N" userId="a7453c69-c570-47cc-b4dc-0570ca5bbda2" providerId="ADAL" clId="{C4F06294-383F-496E-9FDC-88627327A7C3}" dt="2024-08-12T21:25:47.559" v="10"/>
        <pc:sldMkLst>
          <pc:docMk/>
          <pc:sldMk cId="1541218957" sldId="258"/>
        </pc:sldMkLst>
        <pc:spChg chg="mod">
          <ac:chgData name="Anirud N" userId="a7453c69-c570-47cc-b4dc-0570ca5bbda2" providerId="ADAL" clId="{C4F06294-383F-496E-9FDC-88627327A7C3}" dt="2024-08-12T21:00:57.499" v="8"/>
          <ac:spMkLst>
            <pc:docMk/>
            <pc:sldMk cId="1541218957" sldId="258"/>
            <ac:spMk id="7" creationId="{190FF86D-4C5D-18CD-2709-EC7D51EDFDDE}"/>
          </ac:spMkLst>
        </pc:spChg>
        <pc:spChg chg="mod">
          <ac:chgData name="Anirud N" userId="a7453c69-c570-47cc-b4dc-0570ca5bbda2" providerId="ADAL" clId="{C4F06294-383F-496E-9FDC-88627327A7C3}" dt="2024-08-12T21:00:57.499" v="8"/>
          <ac:spMkLst>
            <pc:docMk/>
            <pc:sldMk cId="1541218957" sldId="258"/>
            <ac:spMk id="9" creationId="{03997EF9-6355-D3B3-22F3-2D61A06E5EF2}"/>
          </ac:spMkLst>
        </pc:spChg>
        <pc:spChg chg="mod">
          <ac:chgData name="Anirud N" userId="a7453c69-c570-47cc-b4dc-0570ca5bbda2" providerId="ADAL" clId="{C4F06294-383F-496E-9FDC-88627327A7C3}" dt="2024-08-12T21:00:57.499" v="8"/>
          <ac:spMkLst>
            <pc:docMk/>
            <pc:sldMk cId="1541218957" sldId="258"/>
            <ac:spMk id="10" creationId="{404276BE-5EBA-0CE1-D8D8-D8112FE6039B}"/>
          </ac:spMkLst>
        </pc:spChg>
        <pc:spChg chg="mod">
          <ac:chgData name="Anirud N" userId="a7453c69-c570-47cc-b4dc-0570ca5bbda2" providerId="ADAL" clId="{C4F06294-383F-496E-9FDC-88627327A7C3}" dt="2024-08-12T21:00:57.499" v="8"/>
          <ac:spMkLst>
            <pc:docMk/>
            <pc:sldMk cId="1541218957" sldId="258"/>
            <ac:spMk id="11" creationId="{86FB8214-523B-4140-A8CC-6A3884423188}"/>
          </ac:spMkLst>
        </pc:spChg>
        <pc:spChg chg="mod">
          <ac:chgData name="Anirud N" userId="a7453c69-c570-47cc-b4dc-0570ca5bbda2" providerId="ADAL" clId="{C4F06294-383F-496E-9FDC-88627327A7C3}" dt="2024-08-12T21:00:57.499" v="8"/>
          <ac:spMkLst>
            <pc:docMk/>
            <pc:sldMk cId="1541218957" sldId="258"/>
            <ac:spMk id="13" creationId="{B6198DA5-E306-4F0B-E2D3-77A9C3FC647D}"/>
          </ac:spMkLst>
        </pc:spChg>
        <pc:spChg chg="mod">
          <ac:chgData name="Anirud N" userId="a7453c69-c570-47cc-b4dc-0570ca5bbda2" providerId="ADAL" clId="{C4F06294-383F-496E-9FDC-88627327A7C3}" dt="2024-08-12T21:00:57.499" v="8"/>
          <ac:spMkLst>
            <pc:docMk/>
            <pc:sldMk cId="1541218957" sldId="258"/>
            <ac:spMk id="15" creationId="{C56EBE6E-1F23-6799-9E3C-256D5C9318B3}"/>
          </ac:spMkLst>
        </pc:spChg>
        <pc:spChg chg="mod">
          <ac:chgData name="Anirud N" userId="a7453c69-c570-47cc-b4dc-0570ca5bbda2" providerId="ADAL" clId="{C4F06294-383F-496E-9FDC-88627327A7C3}" dt="2024-08-12T21:00:57.499" v="8"/>
          <ac:spMkLst>
            <pc:docMk/>
            <pc:sldMk cId="1541218957" sldId="258"/>
            <ac:spMk id="17" creationId="{E60813F8-0A1A-888D-51BE-1E6EBA1E0D46}"/>
          </ac:spMkLst>
        </pc:spChg>
        <pc:spChg chg="mod">
          <ac:chgData name="Anirud N" userId="a7453c69-c570-47cc-b4dc-0570ca5bbda2" providerId="ADAL" clId="{C4F06294-383F-496E-9FDC-88627327A7C3}" dt="2024-08-12T21:00:57.499" v="8"/>
          <ac:spMkLst>
            <pc:docMk/>
            <pc:sldMk cId="1541218957" sldId="258"/>
            <ac:spMk id="18" creationId="{9A0D2E15-53CE-28AF-6A46-A75F11E876DE}"/>
          </ac:spMkLst>
        </pc:spChg>
        <pc:spChg chg="mod">
          <ac:chgData name="Anirud N" userId="a7453c69-c570-47cc-b4dc-0570ca5bbda2" providerId="ADAL" clId="{C4F06294-383F-496E-9FDC-88627327A7C3}" dt="2024-08-12T21:00:57.499" v="8"/>
          <ac:spMkLst>
            <pc:docMk/>
            <pc:sldMk cId="1541218957" sldId="258"/>
            <ac:spMk id="20" creationId="{9F4C9A14-E845-3C2F-4FCB-34B9671A09AA}"/>
          </ac:spMkLst>
        </pc:spChg>
        <pc:spChg chg="mod">
          <ac:chgData name="Anirud N" userId="a7453c69-c570-47cc-b4dc-0570ca5bbda2" providerId="ADAL" clId="{C4F06294-383F-496E-9FDC-88627327A7C3}" dt="2024-08-12T21:00:57.499" v="8"/>
          <ac:spMkLst>
            <pc:docMk/>
            <pc:sldMk cId="1541218957" sldId="258"/>
            <ac:spMk id="21" creationId="{75A9084C-B29D-4153-1720-4DFF1F1DEFA6}"/>
          </ac:spMkLst>
        </pc:spChg>
        <pc:spChg chg="mod">
          <ac:chgData name="Anirud N" userId="a7453c69-c570-47cc-b4dc-0570ca5bbda2" providerId="ADAL" clId="{C4F06294-383F-496E-9FDC-88627327A7C3}" dt="2024-08-12T21:00:57.499" v="8"/>
          <ac:spMkLst>
            <pc:docMk/>
            <pc:sldMk cId="1541218957" sldId="258"/>
            <ac:spMk id="23" creationId="{F6B4155F-6BEF-0570-99ED-2B567A294C90}"/>
          </ac:spMkLst>
        </pc:spChg>
        <pc:spChg chg="mod">
          <ac:chgData name="Anirud N" userId="a7453c69-c570-47cc-b4dc-0570ca5bbda2" providerId="ADAL" clId="{C4F06294-383F-496E-9FDC-88627327A7C3}" dt="2024-08-12T21:00:57.499" v="8"/>
          <ac:spMkLst>
            <pc:docMk/>
            <pc:sldMk cId="1541218957" sldId="258"/>
            <ac:spMk id="24" creationId="{50C3429D-33DA-0EFD-F54F-51430C55AD7B}"/>
          </ac:spMkLst>
        </pc:spChg>
        <pc:spChg chg="mod">
          <ac:chgData name="Anirud N" userId="a7453c69-c570-47cc-b4dc-0570ca5bbda2" providerId="ADAL" clId="{C4F06294-383F-496E-9FDC-88627327A7C3}" dt="2024-08-12T21:00:57.499" v="8"/>
          <ac:spMkLst>
            <pc:docMk/>
            <pc:sldMk cId="1541218957" sldId="258"/>
            <ac:spMk id="25" creationId="{F6A33CD8-D0D7-A033-72E5-1011B38AD6CD}"/>
          </ac:spMkLst>
        </pc:spChg>
        <pc:spChg chg="mod">
          <ac:chgData name="Anirud N" userId="a7453c69-c570-47cc-b4dc-0570ca5bbda2" providerId="ADAL" clId="{C4F06294-383F-496E-9FDC-88627327A7C3}" dt="2024-08-12T21:00:57.499" v="8"/>
          <ac:spMkLst>
            <pc:docMk/>
            <pc:sldMk cId="1541218957" sldId="258"/>
            <ac:spMk id="32" creationId="{5944E75E-B693-AC57-3434-191ABD0D560A}"/>
          </ac:spMkLst>
        </pc:spChg>
        <pc:spChg chg="mod">
          <ac:chgData name="Anirud N" userId="a7453c69-c570-47cc-b4dc-0570ca5bbda2" providerId="ADAL" clId="{C4F06294-383F-496E-9FDC-88627327A7C3}" dt="2024-08-12T21:00:57.499" v="8"/>
          <ac:spMkLst>
            <pc:docMk/>
            <pc:sldMk cId="1541218957" sldId="258"/>
            <ac:spMk id="36" creationId="{966F3330-B6BB-F04A-2164-5517AC8F316A}"/>
          </ac:spMkLst>
        </pc:spChg>
        <pc:spChg chg="mod">
          <ac:chgData name="Anirud N" userId="a7453c69-c570-47cc-b4dc-0570ca5bbda2" providerId="ADAL" clId="{C4F06294-383F-496E-9FDC-88627327A7C3}" dt="2024-08-12T21:00:57.499" v="8"/>
          <ac:spMkLst>
            <pc:docMk/>
            <pc:sldMk cId="1541218957" sldId="258"/>
            <ac:spMk id="40" creationId="{ED18C546-BD00-3D38-EEC3-3C284187779B}"/>
          </ac:spMkLst>
        </pc:spChg>
        <pc:spChg chg="add mod">
          <ac:chgData name="Anirud N" userId="a7453c69-c570-47cc-b4dc-0570ca5bbda2" providerId="ADAL" clId="{C4F06294-383F-496E-9FDC-88627327A7C3}" dt="2024-08-12T21:00:57.499" v="8"/>
          <ac:spMkLst>
            <pc:docMk/>
            <pc:sldMk cId="1541218957" sldId="258"/>
            <ac:spMk id="41" creationId="{652D5B96-867E-94E7-C2C6-51D2CE4D04BA}"/>
          </ac:spMkLst>
        </pc:spChg>
        <pc:spChg chg="add mod">
          <ac:chgData name="Anirud N" userId="a7453c69-c570-47cc-b4dc-0570ca5bbda2" providerId="ADAL" clId="{C4F06294-383F-496E-9FDC-88627327A7C3}" dt="2024-08-12T21:23:38.854" v="9"/>
          <ac:spMkLst>
            <pc:docMk/>
            <pc:sldMk cId="1541218957" sldId="258"/>
            <ac:spMk id="42" creationId="{8C38A9EE-4D47-EFAE-C1BD-6D752D082143}"/>
          </ac:spMkLst>
        </pc:spChg>
        <pc:spChg chg="add mod">
          <ac:chgData name="Anirud N" userId="a7453c69-c570-47cc-b4dc-0570ca5bbda2" providerId="ADAL" clId="{C4F06294-383F-496E-9FDC-88627327A7C3}" dt="2024-08-12T21:25:47.559" v="10"/>
          <ac:spMkLst>
            <pc:docMk/>
            <pc:sldMk cId="1541218957" sldId="258"/>
            <ac:spMk id="46" creationId="{4D5B3A82-52AD-F668-FEC9-39C12A7A5739}"/>
          </ac:spMkLst>
        </pc:spChg>
        <pc:grpChg chg="add mod">
          <ac:chgData name="Anirud N" userId="a7453c69-c570-47cc-b4dc-0570ca5bbda2" providerId="ADAL" clId="{C4F06294-383F-496E-9FDC-88627327A7C3}" dt="2024-08-12T21:00:57.499" v="8"/>
          <ac:grpSpMkLst>
            <pc:docMk/>
            <pc:sldMk cId="1541218957" sldId="258"/>
            <ac:grpSpMk id="4" creationId="{5A022EF8-A80B-79A2-B18E-142A0DF0F6CB}"/>
          </ac:grpSpMkLst>
        </pc:grpChg>
        <pc:grpChg chg="mod">
          <ac:chgData name="Anirud N" userId="a7453c69-c570-47cc-b4dc-0570ca5bbda2" providerId="ADAL" clId="{C4F06294-383F-496E-9FDC-88627327A7C3}" dt="2024-08-12T21:00:57.499" v="8"/>
          <ac:grpSpMkLst>
            <pc:docMk/>
            <pc:sldMk cId="1541218957" sldId="258"/>
            <ac:grpSpMk id="8" creationId="{D1EC8E93-6B97-5501-DBAC-FB1322361280}"/>
          </ac:grpSpMkLst>
        </pc:grpChg>
        <pc:cxnChg chg="mod">
          <ac:chgData name="Anirud N" userId="a7453c69-c570-47cc-b4dc-0570ca5bbda2" providerId="ADAL" clId="{C4F06294-383F-496E-9FDC-88627327A7C3}" dt="2024-08-12T21:00:57.499" v="8"/>
          <ac:cxnSpMkLst>
            <pc:docMk/>
            <pc:sldMk cId="1541218957" sldId="258"/>
            <ac:cxnSpMk id="12" creationId="{56D0AA53-AE6C-9347-B1AE-7BBA44EE38EA}"/>
          </ac:cxnSpMkLst>
        </pc:cxnChg>
        <pc:cxnChg chg="mod">
          <ac:chgData name="Anirud N" userId="a7453c69-c570-47cc-b4dc-0570ca5bbda2" providerId="ADAL" clId="{C4F06294-383F-496E-9FDC-88627327A7C3}" dt="2024-08-12T21:00:57.499" v="8"/>
          <ac:cxnSpMkLst>
            <pc:docMk/>
            <pc:sldMk cId="1541218957" sldId="258"/>
            <ac:cxnSpMk id="14" creationId="{B31B068A-035E-EE47-34AB-957A8325987B}"/>
          </ac:cxnSpMkLst>
        </pc:cxnChg>
        <pc:cxnChg chg="mod">
          <ac:chgData name="Anirud N" userId="a7453c69-c570-47cc-b4dc-0570ca5bbda2" providerId="ADAL" clId="{C4F06294-383F-496E-9FDC-88627327A7C3}" dt="2024-08-12T21:00:57.499" v="8"/>
          <ac:cxnSpMkLst>
            <pc:docMk/>
            <pc:sldMk cId="1541218957" sldId="258"/>
            <ac:cxnSpMk id="16" creationId="{8B7CC739-C7F2-26CA-C9F9-17288FCA2A33}"/>
          </ac:cxnSpMkLst>
        </pc:cxnChg>
        <pc:cxnChg chg="mod">
          <ac:chgData name="Anirud N" userId="a7453c69-c570-47cc-b4dc-0570ca5bbda2" providerId="ADAL" clId="{C4F06294-383F-496E-9FDC-88627327A7C3}" dt="2024-08-12T21:00:57.499" v="8"/>
          <ac:cxnSpMkLst>
            <pc:docMk/>
            <pc:sldMk cId="1541218957" sldId="258"/>
            <ac:cxnSpMk id="19" creationId="{D7BAF9CA-54D5-4746-420D-F5A250F3B73D}"/>
          </ac:cxnSpMkLst>
        </pc:cxnChg>
        <pc:cxnChg chg="mod">
          <ac:chgData name="Anirud N" userId="a7453c69-c570-47cc-b4dc-0570ca5bbda2" providerId="ADAL" clId="{C4F06294-383F-496E-9FDC-88627327A7C3}" dt="2024-08-12T21:00:57.499" v="8"/>
          <ac:cxnSpMkLst>
            <pc:docMk/>
            <pc:sldMk cId="1541218957" sldId="258"/>
            <ac:cxnSpMk id="22" creationId="{17B7A76E-E6C3-738B-52C2-2B6691538AF6}"/>
          </ac:cxnSpMkLst>
        </pc:cxnChg>
        <pc:cxnChg chg="mod">
          <ac:chgData name="Anirud N" userId="a7453c69-c570-47cc-b4dc-0570ca5bbda2" providerId="ADAL" clId="{C4F06294-383F-496E-9FDC-88627327A7C3}" dt="2024-08-12T21:00:57.499" v="8"/>
          <ac:cxnSpMkLst>
            <pc:docMk/>
            <pc:sldMk cId="1541218957" sldId="258"/>
            <ac:cxnSpMk id="26" creationId="{01614561-BAEE-C1D5-86EC-2398C2445F0D}"/>
          </ac:cxnSpMkLst>
        </pc:cxnChg>
        <pc:cxnChg chg="mod">
          <ac:chgData name="Anirud N" userId="a7453c69-c570-47cc-b4dc-0570ca5bbda2" providerId="ADAL" clId="{C4F06294-383F-496E-9FDC-88627327A7C3}" dt="2024-08-12T21:00:57.499" v="8"/>
          <ac:cxnSpMkLst>
            <pc:docMk/>
            <pc:sldMk cId="1541218957" sldId="258"/>
            <ac:cxnSpMk id="27" creationId="{210674CF-EA72-A2C3-2302-E6C7AD55641A}"/>
          </ac:cxnSpMkLst>
        </pc:cxnChg>
        <pc:cxnChg chg="mod">
          <ac:chgData name="Anirud N" userId="a7453c69-c570-47cc-b4dc-0570ca5bbda2" providerId="ADAL" clId="{C4F06294-383F-496E-9FDC-88627327A7C3}" dt="2024-08-12T21:00:57.499" v="8"/>
          <ac:cxnSpMkLst>
            <pc:docMk/>
            <pc:sldMk cId="1541218957" sldId="258"/>
            <ac:cxnSpMk id="28" creationId="{AE97E995-FFAB-EBE3-18D4-7E66319B1719}"/>
          </ac:cxnSpMkLst>
        </pc:cxnChg>
        <pc:cxnChg chg="mod">
          <ac:chgData name="Anirud N" userId="a7453c69-c570-47cc-b4dc-0570ca5bbda2" providerId="ADAL" clId="{C4F06294-383F-496E-9FDC-88627327A7C3}" dt="2024-08-12T21:00:57.499" v="8"/>
          <ac:cxnSpMkLst>
            <pc:docMk/>
            <pc:sldMk cId="1541218957" sldId="258"/>
            <ac:cxnSpMk id="29" creationId="{572A1DAA-122E-9F74-C19E-D485B04AC704}"/>
          </ac:cxnSpMkLst>
        </pc:cxnChg>
        <pc:cxnChg chg="mod">
          <ac:chgData name="Anirud N" userId="a7453c69-c570-47cc-b4dc-0570ca5bbda2" providerId="ADAL" clId="{C4F06294-383F-496E-9FDC-88627327A7C3}" dt="2024-08-12T21:00:57.499" v="8"/>
          <ac:cxnSpMkLst>
            <pc:docMk/>
            <pc:sldMk cId="1541218957" sldId="258"/>
            <ac:cxnSpMk id="30" creationId="{E27638FA-FF25-32E7-ABD4-00389C6ED71C}"/>
          </ac:cxnSpMkLst>
        </pc:cxnChg>
        <pc:cxnChg chg="mod">
          <ac:chgData name="Anirud N" userId="a7453c69-c570-47cc-b4dc-0570ca5bbda2" providerId="ADAL" clId="{C4F06294-383F-496E-9FDC-88627327A7C3}" dt="2024-08-12T21:00:57.499" v="8"/>
          <ac:cxnSpMkLst>
            <pc:docMk/>
            <pc:sldMk cId="1541218957" sldId="258"/>
            <ac:cxnSpMk id="31" creationId="{719A83B6-9834-9965-6765-6EB0906F85A4}"/>
          </ac:cxnSpMkLst>
        </pc:cxnChg>
        <pc:cxnChg chg="mod">
          <ac:chgData name="Anirud N" userId="a7453c69-c570-47cc-b4dc-0570ca5bbda2" providerId="ADAL" clId="{C4F06294-383F-496E-9FDC-88627327A7C3}" dt="2024-08-12T21:00:57.499" v="8"/>
          <ac:cxnSpMkLst>
            <pc:docMk/>
            <pc:sldMk cId="1541218957" sldId="258"/>
            <ac:cxnSpMk id="33" creationId="{CFC97A25-5276-8219-4A51-A156A0E5D684}"/>
          </ac:cxnSpMkLst>
        </pc:cxnChg>
        <pc:cxnChg chg="mod">
          <ac:chgData name="Anirud N" userId="a7453c69-c570-47cc-b4dc-0570ca5bbda2" providerId="ADAL" clId="{C4F06294-383F-496E-9FDC-88627327A7C3}" dt="2024-08-12T21:00:57.499" v="8"/>
          <ac:cxnSpMkLst>
            <pc:docMk/>
            <pc:sldMk cId="1541218957" sldId="258"/>
            <ac:cxnSpMk id="34" creationId="{64EF38BA-13DC-7CAC-A7A2-624682305397}"/>
          </ac:cxnSpMkLst>
        </pc:cxnChg>
        <pc:cxnChg chg="mod">
          <ac:chgData name="Anirud N" userId="a7453c69-c570-47cc-b4dc-0570ca5bbda2" providerId="ADAL" clId="{C4F06294-383F-496E-9FDC-88627327A7C3}" dt="2024-08-12T21:00:57.499" v="8"/>
          <ac:cxnSpMkLst>
            <pc:docMk/>
            <pc:sldMk cId="1541218957" sldId="258"/>
            <ac:cxnSpMk id="35" creationId="{168F8013-808C-2091-F097-902C3DA59B40}"/>
          </ac:cxnSpMkLst>
        </pc:cxnChg>
        <pc:cxnChg chg="mod">
          <ac:chgData name="Anirud N" userId="a7453c69-c570-47cc-b4dc-0570ca5bbda2" providerId="ADAL" clId="{C4F06294-383F-496E-9FDC-88627327A7C3}" dt="2024-08-12T21:00:57.499" v="8"/>
          <ac:cxnSpMkLst>
            <pc:docMk/>
            <pc:sldMk cId="1541218957" sldId="258"/>
            <ac:cxnSpMk id="37" creationId="{9926A727-9531-1707-B322-FF29E65C9236}"/>
          </ac:cxnSpMkLst>
        </pc:cxnChg>
        <pc:cxnChg chg="mod">
          <ac:chgData name="Anirud N" userId="a7453c69-c570-47cc-b4dc-0570ca5bbda2" providerId="ADAL" clId="{C4F06294-383F-496E-9FDC-88627327A7C3}" dt="2024-08-12T21:00:57.499" v="8"/>
          <ac:cxnSpMkLst>
            <pc:docMk/>
            <pc:sldMk cId="1541218957" sldId="258"/>
            <ac:cxnSpMk id="38" creationId="{38F86912-4075-6712-A16B-77740CBE3226}"/>
          </ac:cxnSpMkLst>
        </pc:cxnChg>
        <pc:cxnChg chg="mod">
          <ac:chgData name="Anirud N" userId="a7453c69-c570-47cc-b4dc-0570ca5bbda2" providerId="ADAL" clId="{C4F06294-383F-496E-9FDC-88627327A7C3}" dt="2024-08-12T21:00:57.499" v="8"/>
          <ac:cxnSpMkLst>
            <pc:docMk/>
            <pc:sldMk cId="1541218957" sldId="258"/>
            <ac:cxnSpMk id="39" creationId="{FBBA3543-3FD6-DD34-5DA1-3E8622298661}"/>
          </ac:cxnSpMkLst>
        </pc:cxnChg>
        <pc:cxnChg chg="add mod">
          <ac:chgData name="Anirud N" userId="a7453c69-c570-47cc-b4dc-0570ca5bbda2" providerId="ADAL" clId="{C4F06294-383F-496E-9FDC-88627327A7C3}" dt="2024-08-12T21:23:38.854" v="9"/>
          <ac:cxnSpMkLst>
            <pc:docMk/>
            <pc:sldMk cId="1541218957" sldId="258"/>
            <ac:cxnSpMk id="43" creationId="{0F440FD0-98E0-2955-AF87-EF89245E7F21}"/>
          </ac:cxnSpMkLst>
        </pc:cxnChg>
      </pc:sldChg>
      <pc:sldChg chg="addSp delSp modSp add mod">
        <pc:chgData name="Anirud N" userId="a7453c69-c570-47cc-b4dc-0570ca5bbda2" providerId="ADAL" clId="{C4F06294-383F-496E-9FDC-88627327A7C3}" dt="2024-08-12T21:54:23.294" v="351"/>
        <pc:sldMkLst>
          <pc:docMk/>
          <pc:sldMk cId="3989991819" sldId="259"/>
        </pc:sldMkLst>
        <pc:spChg chg="del">
          <ac:chgData name="Anirud N" userId="a7453c69-c570-47cc-b4dc-0570ca5bbda2" providerId="ADAL" clId="{C4F06294-383F-496E-9FDC-88627327A7C3}" dt="2024-08-12T21:53:00.819" v="326" actId="478"/>
          <ac:spMkLst>
            <pc:docMk/>
            <pc:sldMk cId="3989991819" sldId="259"/>
            <ac:spMk id="4" creationId="{38438D16-D6B7-B449-A721-BCF2A75AEA05}"/>
          </ac:spMkLst>
        </pc:spChg>
        <pc:spChg chg="del">
          <ac:chgData name="Anirud N" userId="a7453c69-c570-47cc-b4dc-0570ca5bbda2" providerId="ADAL" clId="{C4F06294-383F-496E-9FDC-88627327A7C3}" dt="2024-08-12T21:53:00.819" v="326" actId="478"/>
          <ac:spMkLst>
            <pc:docMk/>
            <pc:sldMk cId="3989991819" sldId="259"/>
            <ac:spMk id="25" creationId="{6B85CB95-A5C6-AA46-6E6A-CA3AA98856DD}"/>
          </ac:spMkLst>
        </pc:spChg>
        <pc:spChg chg="del">
          <ac:chgData name="Anirud N" userId="a7453c69-c570-47cc-b4dc-0570ca5bbda2" providerId="ADAL" clId="{C4F06294-383F-496E-9FDC-88627327A7C3}" dt="2024-08-12T21:53:00.819" v="326" actId="478"/>
          <ac:spMkLst>
            <pc:docMk/>
            <pc:sldMk cId="3989991819" sldId="259"/>
            <ac:spMk id="26" creationId="{D1B6BEF2-11C0-7F99-BAFE-4E2AA5AD20AD}"/>
          </ac:spMkLst>
        </pc:spChg>
        <pc:spChg chg="del">
          <ac:chgData name="Anirud N" userId="a7453c69-c570-47cc-b4dc-0570ca5bbda2" providerId="ADAL" clId="{C4F06294-383F-496E-9FDC-88627327A7C3}" dt="2024-08-12T21:53:08.035" v="328" actId="478"/>
          <ac:spMkLst>
            <pc:docMk/>
            <pc:sldMk cId="3989991819" sldId="259"/>
            <ac:spMk id="33" creationId="{4AE4C80C-45A2-9217-C2D3-F1C8C1FF90D1}"/>
          </ac:spMkLst>
        </pc:spChg>
        <pc:spChg chg="del">
          <ac:chgData name="Anirud N" userId="a7453c69-c570-47cc-b4dc-0570ca5bbda2" providerId="ADAL" clId="{C4F06294-383F-496E-9FDC-88627327A7C3}" dt="2024-08-12T21:53:08.035" v="328" actId="478"/>
          <ac:spMkLst>
            <pc:docMk/>
            <pc:sldMk cId="3989991819" sldId="259"/>
            <ac:spMk id="37" creationId="{2B947DAD-D557-5059-8110-D34780FF4729}"/>
          </ac:spMkLst>
        </pc:spChg>
        <pc:grpChg chg="del">
          <ac:chgData name="Anirud N" userId="a7453c69-c570-47cc-b4dc-0570ca5bbda2" providerId="ADAL" clId="{C4F06294-383F-496E-9FDC-88627327A7C3}" dt="2024-08-12T21:53:06.101" v="327" actId="478"/>
          <ac:grpSpMkLst>
            <pc:docMk/>
            <pc:sldMk cId="3989991819" sldId="259"/>
            <ac:grpSpMk id="7" creationId="{5F51C706-A796-7444-8FA0-5C8ED35A974B}"/>
          </ac:grpSpMkLst>
        </pc:grpChg>
        <pc:picChg chg="add mod">
          <ac:chgData name="Anirud N" userId="a7453c69-c570-47cc-b4dc-0570ca5bbda2" providerId="ADAL" clId="{C4F06294-383F-496E-9FDC-88627327A7C3}" dt="2024-08-12T21:54:23.294" v="351"/>
          <ac:picMkLst>
            <pc:docMk/>
            <pc:sldMk cId="3989991819" sldId="259"/>
            <ac:picMk id="2" creationId="{473EFCB2-B5A9-9597-F75D-7AA24FD0D635}"/>
          </ac:picMkLst>
        </pc:picChg>
        <pc:cxnChg chg="del mod">
          <ac:chgData name="Anirud N" userId="a7453c69-c570-47cc-b4dc-0570ca5bbda2" providerId="ADAL" clId="{C4F06294-383F-496E-9FDC-88627327A7C3}" dt="2024-08-12T21:53:00.819" v="326" actId="478"/>
          <ac:cxnSpMkLst>
            <pc:docMk/>
            <pc:sldMk cId="3989991819" sldId="259"/>
            <ac:cxnSpMk id="3" creationId="{FF25383B-6C9F-CC2F-2C5F-C3A840071549}"/>
          </ac:cxnSpMkLst>
        </pc:cxnChg>
        <pc:cxnChg chg="del mod">
          <ac:chgData name="Anirud N" userId="a7453c69-c570-47cc-b4dc-0570ca5bbda2" providerId="ADAL" clId="{C4F06294-383F-496E-9FDC-88627327A7C3}" dt="2024-08-12T21:53:00.819" v="326" actId="478"/>
          <ac:cxnSpMkLst>
            <pc:docMk/>
            <pc:sldMk cId="3989991819" sldId="259"/>
            <ac:cxnSpMk id="24" creationId="{9E951E49-A2FA-5745-D223-EF17BC505811}"/>
          </ac:cxnSpMkLst>
        </pc:cxnChg>
        <pc:cxnChg chg="del">
          <ac:chgData name="Anirud N" userId="a7453c69-c570-47cc-b4dc-0570ca5bbda2" providerId="ADAL" clId="{C4F06294-383F-496E-9FDC-88627327A7C3}" dt="2024-08-12T21:53:00.819" v="326" actId="478"/>
          <ac:cxnSpMkLst>
            <pc:docMk/>
            <pc:sldMk cId="3989991819" sldId="259"/>
            <ac:cxnSpMk id="28" creationId="{57F0A6D2-DE2C-8BD2-AF12-B5C9860C0F20}"/>
          </ac:cxnSpMkLst>
        </pc:cxnChg>
        <pc:cxnChg chg="del mod">
          <ac:chgData name="Anirud N" userId="a7453c69-c570-47cc-b4dc-0570ca5bbda2" providerId="ADAL" clId="{C4F06294-383F-496E-9FDC-88627327A7C3}" dt="2024-08-12T21:53:00.819" v="326" actId="478"/>
          <ac:cxnSpMkLst>
            <pc:docMk/>
            <pc:sldMk cId="3989991819" sldId="259"/>
            <ac:cxnSpMk id="30" creationId="{6301985C-0C02-018E-DE6E-DAC8B6E38AAB}"/>
          </ac:cxnSpMkLst>
        </pc:cxnChg>
      </pc:sldChg>
      <pc:sldChg chg="addSp modSp add mod ord">
        <pc:chgData name="Anirud N" userId="a7453c69-c570-47cc-b4dc-0570ca5bbda2" providerId="ADAL" clId="{C4F06294-383F-496E-9FDC-88627327A7C3}" dt="2024-08-12T22:03:46.412" v="463" actId="113"/>
        <pc:sldMkLst>
          <pc:docMk/>
          <pc:sldMk cId="236091842" sldId="260"/>
        </pc:sldMkLst>
        <pc:spChg chg="mod">
          <ac:chgData name="Anirud N" userId="a7453c69-c570-47cc-b4dc-0570ca5bbda2" providerId="ADAL" clId="{C4F06294-383F-496E-9FDC-88627327A7C3}" dt="2024-08-12T21:53:37.569" v="343" actId="20577"/>
          <ac:spMkLst>
            <pc:docMk/>
            <pc:sldMk cId="236091842" sldId="260"/>
            <ac:spMk id="5" creationId="{16592D68-EA53-10D3-E7F6-2B49C487A096}"/>
          </ac:spMkLst>
        </pc:spChg>
        <pc:spChg chg="mod">
          <ac:chgData name="Anirud N" userId="a7453c69-c570-47cc-b4dc-0570ca5bbda2" providerId="ADAL" clId="{C4F06294-383F-496E-9FDC-88627327A7C3}" dt="2024-08-12T22:03:46.412" v="463" actId="113"/>
          <ac:spMkLst>
            <pc:docMk/>
            <pc:sldMk cId="236091842" sldId="260"/>
            <ac:spMk id="6" creationId="{61285972-A934-DFF2-52FE-FED7AFA7A675}"/>
          </ac:spMkLst>
        </pc:spChg>
        <pc:picChg chg="add mod">
          <ac:chgData name="Anirud N" userId="a7453c69-c570-47cc-b4dc-0570ca5bbda2" providerId="ADAL" clId="{C4F06294-383F-496E-9FDC-88627327A7C3}" dt="2024-08-12T21:54:26.954" v="353"/>
          <ac:picMkLst>
            <pc:docMk/>
            <pc:sldMk cId="236091842" sldId="260"/>
            <ac:picMk id="2" creationId="{4E678980-C450-F6B2-17FD-23BF62962488}"/>
          </ac:picMkLst>
        </pc:picChg>
      </pc:sldChg>
    </pc:docChg>
  </pc:docChgLst>
  <pc:docChgLst>
    <pc:chgData name="Anirud N" userId="a7453c69-c570-47cc-b4dc-0570ca5bbda2" providerId="ADAL" clId="{DE137B26-D6B3-4E2F-8ECB-EDCB5A1AC084}"/>
    <pc:docChg chg="undo redo custSel addSld delSld modSld sldOrd">
      <pc:chgData name="Anirud N" userId="a7453c69-c570-47cc-b4dc-0570ca5bbda2" providerId="ADAL" clId="{DE137B26-D6B3-4E2F-8ECB-EDCB5A1AC084}" dt="2024-08-24T16:16:00.798" v="7603" actId="1076"/>
      <pc:docMkLst>
        <pc:docMk/>
      </pc:docMkLst>
      <pc:sldChg chg="modSp mod">
        <pc:chgData name="Anirud N" userId="a7453c69-c570-47cc-b4dc-0570ca5bbda2" providerId="ADAL" clId="{DE137B26-D6B3-4E2F-8ECB-EDCB5A1AC084}" dt="2024-08-20T21:37:20.301" v="7602" actId="2711"/>
        <pc:sldMkLst>
          <pc:docMk/>
          <pc:sldMk cId="2238093973" sldId="256"/>
        </pc:sldMkLst>
        <pc:spChg chg="mod">
          <ac:chgData name="Anirud N" userId="a7453c69-c570-47cc-b4dc-0570ca5bbda2" providerId="ADAL" clId="{DE137B26-D6B3-4E2F-8ECB-EDCB5A1AC084}" dt="2024-08-20T21:37:20.301" v="7602" actId="2711"/>
          <ac:spMkLst>
            <pc:docMk/>
            <pc:sldMk cId="2238093973" sldId="256"/>
            <ac:spMk id="5" creationId="{BCD67198-4BEE-2D03-68BB-F5E972FBAE8D}"/>
          </ac:spMkLst>
        </pc:spChg>
      </pc:sldChg>
      <pc:sldChg chg="del">
        <pc:chgData name="Anirud N" userId="a7453c69-c570-47cc-b4dc-0570ca5bbda2" providerId="ADAL" clId="{DE137B26-D6B3-4E2F-8ECB-EDCB5A1AC084}" dt="2024-08-20T13:06:28.341" v="86" actId="2696"/>
        <pc:sldMkLst>
          <pc:docMk/>
          <pc:sldMk cId="744713273" sldId="258"/>
        </pc:sldMkLst>
      </pc:sldChg>
      <pc:sldChg chg="addSp delSp modSp mod modAnim modNotesTx">
        <pc:chgData name="Anirud N" userId="a7453c69-c570-47cc-b4dc-0570ca5bbda2" providerId="ADAL" clId="{DE137B26-D6B3-4E2F-8ECB-EDCB5A1AC084}" dt="2024-08-20T21:25:46.116" v="7553"/>
        <pc:sldMkLst>
          <pc:docMk/>
          <pc:sldMk cId="3989991819" sldId="259"/>
        </pc:sldMkLst>
        <pc:spChg chg="mod">
          <ac:chgData name="Anirud N" userId="a7453c69-c570-47cc-b4dc-0570ca5bbda2" providerId="ADAL" clId="{DE137B26-D6B3-4E2F-8ECB-EDCB5A1AC084}" dt="2024-08-20T13:28:42.060" v="513" actId="20577"/>
          <ac:spMkLst>
            <pc:docMk/>
            <pc:sldMk cId="3989991819" sldId="259"/>
            <ac:spMk id="5" creationId="{16592D68-EA53-10D3-E7F6-2B49C487A096}"/>
          </ac:spMkLst>
        </pc:spChg>
        <pc:spChg chg="add del mod">
          <ac:chgData name="Anirud N" userId="a7453c69-c570-47cc-b4dc-0570ca5bbda2" providerId="ADAL" clId="{DE137B26-D6B3-4E2F-8ECB-EDCB5A1AC084}" dt="2024-08-20T13:25:00.004" v="328"/>
          <ac:spMkLst>
            <pc:docMk/>
            <pc:sldMk cId="3989991819" sldId="259"/>
            <ac:spMk id="6" creationId="{61285972-A934-DFF2-52FE-FED7AFA7A675}"/>
          </ac:spMkLst>
        </pc:spChg>
        <pc:graphicFrameChg chg="add del mod modGraphic">
          <ac:chgData name="Anirud N" userId="a7453c69-c570-47cc-b4dc-0570ca5bbda2" providerId="ADAL" clId="{DE137B26-D6B3-4E2F-8ECB-EDCB5A1AC084}" dt="2024-08-20T13:31:04.727" v="530" actId="21"/>
          <ac:graphicFrameMkLst>
            <pc:docMk/>
            <pc:sldMk cId="3989991819" sldId="259"/>
            <ac:graphicFrameMk id="7" creationId="{DE5555AD-E2DA-2019-8D58-41EEC9FB7A81}"/>
          </ac:graphicFrameMkLst>
        </pc:graphicFrameChg>
        <pc:graphicFrameChg chg="add del">
          <ac:chgData name="Anirud N" userId="a7453c69-c570-47cc-b4dc-0570ca5bbda2" providerId="ADAL" clId="{DE137B26-D6B3-4E2F-8ECB-EDCB5A1AC084}" dt="2024-08-20T13:31:01.517" v="528" actId="3680"/>
          <ac:graphicFrameMkLst>
            <pc:docMk/>
            <pc:sldMk cId="3989991819" sldId="259"/>
            <ac:graphicFrameMk id="8" creationId="{A2E66AB5-2A6E-09CD-5DDD-A0FD54E3E653}"/>
          </ac:graphicFrameMkLst>
        </pc:graphicFrameChg>
        <pc:graphicFrameChg chg="add mod modGraphic">
          <ac:chgData name="Anirud N" userId="a7453c69-c570-47cc-b4dc-0570ca5bbda2" providerId="ADAL" clId="{DE137B26-D6B3-4E2F-8ECB-EDCB5A1AC084}" dt="2024-08-20T13:45:00.722" v="784" actId="20577"/>
          <ac:graphicFrameMkLst>
            <pc:docMk/>
            <pc:sldMk cId="3989991819" sldId="259"/>
            <ac:graphicFrameMk id="9" creationId="{58F101C1-44FF-3632-07BA-0F6DD15A08EE}"/>
          </ac:graphicFrameMkLst>
        </pc:graphicFrameChg>
        <pc:picChg chg="add mod">
          <ac:chgData name="Anirud N" userId="a7453c69-c570-47cc-b4dc-0570ca5bbda2" providerId="ADAL" clId="{DE137B26-D6B3-4E2F-8ECB-EDCB5A1AC084}" dt="2024-08-20T13:21:14.283" v="205" actId="962"/>
          <ac:picMkLst>
            <pc:docMk/>
            <pc:sldMk cId="3989991819" sldId="259"/>
            <ac:picMk id="4" creationId="{E5117BAA-DF39-E3B2-07A2-B67CD279B927}"/>
          </ac:picMkLst>
        </pc:picChg>
      </pc:sldChg>
      <pc:sldChg chg="del">
        <pc:chgData name="Anirud N" userId="a7453c69-c570-47cc-b4dc-0570ca5bbda2" providerId="ADAL" clId="{DE137B26-D6B3-4E2F-8ECB-EDCB5A1AC084}" dt="2024-08-20T13:06:32.996" v="87" actId="2696"/>
        <pc:sldMkLst>
          <pc:docMk/>
          <pc:sldMk cId="236091842" sldId="260"/>
        </pc:sldMkLst>
      </pc:sldChg>
      <pc:sldChg chg="addSp delSp modSp add mod ord modAnim modNotesTx">
        <pc:chgData name="Anirud N" userId="a7453c69-c570-47cc-b4dc-0570ca5bbda2" providerId="ADAL" clId="{DE137B26-D6B3-4E2F-8ECB-EDCB5A1AC084}" dt="2024-08-20T21:26:33.232" v="7559"/>
        <pc:sldMkLst>
          <pc:docMk/>
          <pc:sldMk cId="1971027029" sldId="260"/>
        </pc:sldMkLst>
        <pc:spChg chg="add del mod">
          <ac:chgData name="Anirud N" userId="a7453c69-c570-47cc-b4dc-0570ca5bbda2" providerId="ADAL" clId="{DE137B26-D6B3-4E2F-8ECB-EDCB5A1AC084}" dt="2024-08-20T13:48:29.080" v="953" actId="478"/>
          <ac:spMkLst>
            <pc:docMk/>
            <pc:sldMk cId="1971027029" sldId="260"/>
            <ac:spMk id="3" creationId="{6EB74D87-0319-40A8-9D4E-FB61F5AA09F0}"/>
          </ac:spMkLst>
        </pc:spChg>
        <pc:spChg chg="mod">
          <ac:chgData name="Anirud N" userId="a7453c69-c570-47cc-b4dc-0570ca5bbda2" providerId="ADAL" clId="{DE137B26-D6B3-4E2F-8ECB-EDCB5A1AC084}" dt="2024-08-20T14:49:52.310" v="1234" actId="20577"/>
          <ac:spMkLst>
            <pc:docMk/>
            <pc:sldMk cId="1971027029" sldId="260"/>
            <ac:spMk id="5" creationId="{16592D68-EA53-10D3-E7F6-2B49C487A096}"/>
          </ac:spMkLst>
        </pc:spChg>
        <pc:spChg chg="mod">
          <ac:chgData name="Anirud N" userId="a7453c69-c570-47cc-b4dc-0570ca5bbda2" providerId="ADAL" clId="{DE137B26-D6B3-4E2F-8ECB-EDCB5A1AC084}" dt="2024-08-20T14:57:09.560" v="1339" actId="20577"/>
          <ac:spMkLst>
            <pc:docMk/>
            <pc:sldMk cId="1971027029" sldId="260"/>
            <ac:spMk id="6" creationId="{61285972-A934-DFF2-52FE-FED7AFA7A675}"/>
          </ac:spMkLst>
        </pc:spChg>
        <pc:spChg chg="add mod">
          <ac:chgData name="Anirud N" userId="a7453c69-c570-47cc-b4dc-0570ca5bbda2" providerId="ADAL" clId="{DE137B26-D6B3-4E2F-8ECB-EDCB5A1AC084}" dt="2024-08-20T14:41:24.015" v="955"/>
          <ac:spMkLst>
            <pc:docMk/>
            <pc:sldMk cId="1971027029" sldId="260"/>
            <ac:spMk id="8" creationId="{2C2717CE-256D-9141-8F88-9638DCCA9601}"/>
          </ac:spMkLst>
        </pc:spChg>
        <pc:graphicFrameChg chg="del">
          <ac:chgData name="Anirud N" userId="a7453c69-c570-47cc-b4dc-0570ca5bbda2" providerId="ADAL" clId="{DE137B26-D6B3-4E2F-8ECB-EDCB5A1AC084}" dt="2024-08-20T13:44:18.345" v="774" actId="478"/>
          <ac:graphicFrameMkLst>
            <pc:docMk/>
            <pc:sldMk cId="1971027029" sldId="260"/>
            <ac:graphicFrameMk id="7" creationId="{DE5555AD-E2DA-2019-8D58-41EEC9FB7A81}"/>
          </ac:graphicFrameMkLst>
        </pc:graphicFrameChg>
        <pc:graphicFrameChg chg="del">
          <ac:chgData name="Anirud N" userId="a7453c69-c570-47cc-b4dc-0570ca5bbda2" providerId="ADAL" clId="{DE137B26-D6B3-4E2F-8ECB-EDCB5A1AC084}" dt="2024-08-20T13:44:20.801" v="775" actId="478"/>
          <ac:graphicFrameMkLst>
            <pc:docMk/>
            <pc:sldMk cId="1971027029" sldId="260"/>
            <ac:graphicFrameMk id="9" creationId="{58F101C1-44FF-3632-07BA-0F6DD15A08EE}"/>
          </ac:graphicFrameMkLst>
        </pc:graphicFrameChg>
        <pc:graphicFrameChg chg="add del mod modGraphic">
          <ac:chgData name="Anirud N" userId="a7453c69-c570-47cc-b4dc-0570ca5bbda2" providerId="ADAL" clId="{DE137B26-D6B3-4E2F-8ECB-EDCB5A1AC084}" dt="2024-08-20T14:56:00.026" v="1317" actId="478"/>
          <ac:graphicFrameMkLst>
            <pc:docMk/>
            <pc:sldMk cId="1971027029" sldId="260"/>
            <ac:graphicFrameMk id="10" creationId="{44964C83-45B2-ECC3-A7B5-B409CDD2EE85}"/>
          </ac:graphicFrameMkLst>
        </pc:graphicFrameChg>
        <pc:graphicFrameChg chg="add mod modGraphic">
          <ac:chgData name="Anirud N" userId="a7453c69-c570-47cc-b4dc-0570ca5bbda2" providerId="ADAL" clId="{DE137B26-D6B3-4E2F-8ECB-EDCB5A1AC084}" dt="2024-08-20T15:49:00.261" v="2290" actId="20577"/>
          <ac:graphicFrameMkLst>
            <pc:docMk/>
            <pc:sldMk cId="1971027029" sldId="260"/>
            <ac:graphicFrameMk id="18" creationId="{2EB4B744-0BC3-2224-14AD-75C63A655EA7}"/>
          </ac:graphicFrameMkLst>
        </pc:graphicFrameChg>
        <pc:picChg chg="del">
          <ac:chgData name="Anirud N" userId="a7453c69-c570-47cc-b4dc-0570ca5bbda2" providerId="ADAL" clId="{DE137B26-D6B3-4E2F-8ECB-EDCB5A1AC084}" dt="2024-08-20T13:44:21.737" v="776" actId="478"/>
          <ac:picMkLst>
            <pc:docMk/>
            <pc:sldMk cId="1971027029" sldId="260"/>
            <ac:picMk id="4" creationId="{E5117BAA-DF39-E3B2-07A2-B67CD279B927}"/>
          </ac:picMkLst>
        </pc:picChg>
        <pc:picChg chg="add mod">
          <ac:chgData name="Anirud N" userId="a7453c69-c570-47cc-b4dc-0570ca5bbda2" providerId="ADAL" clId="{DE137B26-D6B3-4E2F-8ECB-EDCB5A1AC084}" dt="2024-08-20T14:57:14.659" v="1340" actId="1076"/>
          <ac:picMkLst>
            <pc:docMk/>
            <pc:sldMk cId="1971027029" sldId="260"/>
            <ac:picMk id="12" creationId="{983F5556-5100-ADAF-315A-583A0A260BB0}"/>
          </ac:picMkLst>
        </pc:picChg>
        <pc:picChg chg="add mod">
          <ac:chgData name="Anirud N" userId="a7453c69-c570-47cc-b4dc-0570ca5bbda2" providerId="ADAL" clId="{DE137B26-D6B3-4E2F-8ECB-EDCB5A1AC084}" dt="2024-08-20T15:01:28.190" v="1426" actId="1076"/>
          <ac:picMkLst>
            <pc:docMk/>
            <pc:sldMk cId="1971027029" sldId="260"/>
            <ac:picMk id="20" creationId="{19F70770-D747-B3E1-F271-921E79286273}"/>
          </ac:picMkLst>
        </pc:picChg>
        <pc:picChg chg="add mod">
          <ac:chgData name="Anirud N" userId="a7453c69-c570-47cc-b4dc-0570ca5bbda2" providerId="ADAL" clId="{DE137B26-D6B3-4E2F-8ECB-EDCB5A1AC084}" dt="2024-08-20T15:01:30.751" v="1427" actId="1076"/>
          <ac:picMkLst>
            <pc:docMk/>
            <pc:sldMk cId="1971027029" sldId="260"/>
            <ac:picMk id="22" creationId="{1420952F-A307-D329-BC16-8BCA8B3E925E}"/>
          </ac:picMkLst>
        </pc:picChg>
        <pc:cxnChg chg="add mod">
          <ac:chgData name="Anirud N" userId="a7453c69-c570-47cc-b4dc-0570ca5bbda2" providerId="ADAL" clId="{DE137B26-D6B3-4E2F-8ECB-EDCB5A1AC084}" dt="2024-08-20T14:57:58.620" v="1348" actId="208"/>
          <ac:cxnSpMkLst>
            <pc:docMk/>
            <pc:sldMk cId="1971027029" sldId="260"/>
            <ac:cxnSpMk id="14" creationId="{80767D3C-DFD1-1E83-A4D0-8285CB5283C4}"/>
          </ac:cxnSpMkLst>
        </pc:cxnChg>
        <pc:cxnChg chg="add mod">
          <ac:chgData name="Anirud N" userId="a7453c69-c570-47cc-b4dc-0570ca5bbda2" providerId="ADAL" clId="{DE137B26-D6B3-4E2F-8ECB-EDCB5A1AC084}" dt="2024-08-20T14:58:03.408" v="1349" actId="208"/>
          <ac:cxnSpMkLst>
            <pc:docMk/>
            <pc:sldMk cId="1971027029" sldId="260"/>
            <ac:cxnSpMk id="16" creationId="{C0598C81-74F9-9BEA-A32D-9FBECCC0223B}"/>
          </ac:cxnSpMkLst>
        </pc:cxnChg>
      </pc:sldChg>
      <pc:sldChg chg="addSp delSp modSp add mod ord modAnim modNotesTx">
        <pc:chgData name="Anirud N" userId="a7453c69-c570-47cc-b4dc-0570ca5bbda2" providerId="ADAL" clId="{DE137B26-D6B3-4E2F-8ECB-EDCB5A1AC084}" dt="2024-08-20T21:27:19.493" v="7562"/>
        <pc:sldMkLst>
          <pc:docMk/>
          <pc:sldMk cId="3521036777" sldId="261"/>
        </pc:sldMkLst>
        <pc:spChg chg="mod">
          <ac:chgData name="Anirud N" userId="a7453c69-c570-47cc-b4dc-0570ca5bbda2" providerId="ADAL" clId="{DE137B26-D6B3-4E2F-8ECB-EDCB5A1AC084}" dt="2024-08-20T15:22:38.951" v="1749" actId="20577"/>
          <ac:spMkLst>
            <pc:docMk/>
            <pc:sldMk cId="3521036777" sldId="261"/>
            <ac:spMk id="5" creationId="{16592D68-EA53-10D3-E7F6-2B49C487A096}"/>
          </ac:spMkLst>
        </pc:spChg>
        <pc:spChg chg="del mod">
          <ac:chgData name="Anirud N" userId="a7453c69-c570-47cc-b4dc-0570ca5bbda2" providerId="ADAL" clId="{DE137B26-D6B3-4E2F-8ECB-EDCB5A1AC084}" dt="2024-08-20T15:05:35.276" v="1715" actId="478"/>
          <ac:spMkLst>
            <pc:docMk/>
            <pc:sldMk cId="3521036777" sldId="261"/>
            <ac:spMk id="6" creationId="{61285972-A934-DFF2-52FE-FED7AFA7A675}"/>
          </ac:spMkLst>
        </pc:spChg>
        <pc:spChg chg="del mod">
          <ac:chgData name="Anirud N" userId="a7453c69-c570-47cc-b4dc-0570ca5bbda2" providerId="ADAL" clId="{DE137B26-D6B3-4E2F-8ECB-EDCB5A1AC084}" dt="2024-08-20T15:05:30.495" v="1710" actId="478"/>
          <ac:spMkLst>
            <pc:docMk/>
            <pc:sldMk cId="3521036777" sldId="261"/>
            <ac:spMk id="8" creationId="{2C2717CE-256D-9141-8F88-9638DCCA9601}"/>
          </ac:spMkLst>
        </pc:spChg>
        <pc:spChg chg="add mod">
          <ac:chgData name="Anirud N" userId="a7453c69-c570-47cc-b4dc-0570ca5bbda2" providerId="ADAL" clId="{DE137B26-D6B3-4E2F-8ECB-EDCB5A1AC084}" dt="2024-08-20T15:42:01.349" v="1811" actId="1076"/>
          <ac:spMkLst>
            <pc:docMk/>
            <pc:sldMk cId="3521036777" sldId="261"/>
            <ac:spMk id="27" creationId="{6696511F-2E2C-9F55-853B-0B5FC89F1C71}"/>
          </ac:spMkLst>
        </pc:spChg>
        <pc:spChg chg="add mod">
          <ac:chgData name="Anirud N" userId="a7453c69-c570-47cc-b4dc-0570ca5bbda2" providerId="ADAL" clId="{DE137B26-D6B3-4E2F-8ECB-EDCB5A1AC084}" dt="2024-08-20T15:41:58.993" v="1809" actId="1076"/>
          <ac:spMkLst>
            <pc:docMk/>
            <pc:sldMk cId="3521036777" sldId="261"/>
            <ac:spMk id="28" creationId="{0DA1D531-DEB4-CEE6-5F7F-BF833530A5A7}"/>
          </ac:spMkLst>
        </pc:spChg>
        <pc:spChg chg="add mod">
          <ac:chgData name="Anirud N" userId="a7453c69-c570-47cc-b4dc-0570ca5bbda2" providerId="ADAL" clId="{DE137B26-D6B3-4E2F-8ECB-EDCB5A1AC084}" dt="2024-08-20T15:42:19.037" v="1833" actId="20577"/>
          <ac:spMkLst>
            <pc:docMk/>
            <pc:sldMk cId="3521036777" sldId="261"/>
            <ac:spMk id="30" creationId="{1C70B26C-B2F7-17B2-C2F7-FF5124D15C32}"/>
          </ac:spMkLst>
        </pc:spChg>
        <pc:spChg chg="add mod">
          <ac:chgData name="Anirud N" userId="a7453c69-c570-47cc-b4dc-0570ca5bbda2" providerId="ADAL" clId="{DE137B26-D6B3-4E2F-8ECB-EDCB5A1AC084}" dt="2024-08-20T15:44:16.991" v="2062" actId="14100"/>
          <ac:spMkLst>
            <pc:docMk/>
            <pc:sldMk cId="3521036777" sldId="261"/>
            <ac:spMk id="31" creationId="{1E893ECD-CA6D-68DA-3890-66170049E886}"/>
          </ac:spMkLst>
        </pc:spChg>
        <pc:graphicFrameChg chg="del">
          <ac:chgData name="Anirud N" userId="a7453c69-c570-47cc-b4dc-0570ca5bbda2" providerId="ADAL" clId="{DE137B26-D6B3-4E2F-8ECB-EDCB5A1AC084}" dt="2024-08-20T15:05:33.828" v="1714" actId="478"/>
          <ac:graphicFrameMkLst>
            <pc:docMk/>
            <pc:sldMk cId="3521036777" sldId="261"/>
            <ac:graphicFrameMk id="18" creationId="{2EB4B744-0BC3-2224-14AD-75C63A655EA7}"/>
          </ac:graphicFrameMkLst>
        </pc:graphicFrameChg>
        <pc:graphicFrameChg chg="add mod modGraphic">
          <ac:chgData name="Anirud N" userId="a7453c69-c570-47cc-b4dc-0570ca5bbda2" providerId="ADAL" clId="{DE137B26-D6B3-4E2F-8ECB-EDCB5A1AC084}" dt="2024-08-20T20:56:13.498" v="7549" actId="14100"/>
          <ac:graphicFrameMkLst>
            <pc:docMk/>
            <pc:sldMk cId="3521036777" sldId="261"/>
            <ac:graphicFrameMk id="32" creationId="{B0E5E65D-2E5B-3B82-4973-B2D180D8D716}"/>
          </ac:graphicFrameMkLst>
        </pc:graphicFrameChg>
        <pc:picChg chg="add del mod">
          <ac:chgData name="Anirud N" userId="a7453c69-c570-47cc-b4dc-0570ca5bbda2" providerId="ADAL" clId="{DE137B26-D6B3-4E2F-8ECB-EDCB5A1AC084}" dt="2024-08-20T15:33:21.613" v="1762" actId="478"/>
          <ac:picMkLst>
            <pc:docMk/>
            <pc:sldMk cId="3521036777" sldId="261"/>
            <ac:picMk id="4" creationId="{8F83C0BD-C30B-4480-3037-B8A603A09B97}"/>
          </ac:picMkLst>
        </pc:picChg>
        <pc:picChg chg="add del mod">
          <ac:chgData name="Anirud N" userId="a7453c69-c570-47cc-b4dc-0570ca5bbda2" providerId="ADAL" clId="{DE137B26-D6B3-4E2F-8ECB-EDCB5A1AC084}" dt="2024-08-20T15:33:21.212" v="1761" actId="478"/>
          <ac:picMkLst>
            <pc:docMk/>
            <pc:sldMk cId="3521036777" sldId="261"/>
            <ac:picMk id="9" creationId="{95FF765C-25E1-5DE6-3F21-4D449C6204FC}"/>
          </ac:picMkLst>
        </pc:picChg>
        <pc:picChg chg="add del mod">
          <ac:chgData name="Anirud N" userId="a7453c69-c570-47cc-b4dc-0570ca5bbda2" providerId="ADAL" clId="{DE137B26-D6B3-4E2F-8ECB-EDCB5A1AC084}" dt="2024-08-20T15:33:20.687" v="1760" actId="478"/>
          <ac:picMkLst>
            <pc:docMk/>
            <pc:sldMk cId="3521036777" sldId="261"/>
            <ac:picMk id="11" creationId="{5F9CE798-2B27-4BB3-01C3-2782CEF48C83}"/>
          </ac:picMkLst>
        </pc:picChg>
        <pc:picChg chg="del">
          <ac:chgData name="Anirud N" userId="a7453c69-c570-47cc-b4dc-0570ca5bbda2" providerId="ADAL" clId="{DE137B26-D6B3-4E2F-8ECB-EDCB5A1AC084}" dt="2024-08-20T15:05:31.128" v="1711" actId="478"/>
          <ac:picMkLst>
            <pc:docMk/>
            <pc:sldMk cId="3521036777" sldId="261"/>
            <ac:picMk id="12" creationId="{983F5556-5100-ADAF-315A-583A0A260BB0}"/>
          </ac:picMkLst>
        </pc:picChg>
        <pc:picChg chg="add mod">
          <ac:chgData name="Anirud N" userId="a7453c69-c570-47cc-b4dc-0570ca5bbda2" providerId="ADAL" clId="{DE137B26-D6B3-4E2F-8ECB-EDCB5A1AC084}" dt="2024-08-20T15:34:21.046" v="1764" actId="1076"/>
          <ac:picMkLst>
            <pc:docMk/>
            <pc:sldMk cId="3521036777" sldId="261"/>
            <ac:picMk id="15" creationId="{31693FFC-7194-FA83-7ACC-104CF3076E6E}"/>
          </ac:picMkLst>
        </pc:picChg>
        <pc:picChg chg="add mod">
          <ac:chgData name="Anirud N" userId="a7453c69-c570-47cc-b4dc-0570ca5bbda2" providerId="ADAL" clId="{DE137B26-D6B3-4E2F-8ECB-EDCB5A1AC084}" dt="2024-08-20T15:39:06.515" v="1767" actId="1076"/>
          <ac:picMkLst>
            <pc:docMk/>
            <pc:sldMk cId="3521036777" sldId="261"/>
            <ac:picMk id="19" creationId="{7749310F-B981-628D-3D06-D50E7650A706}"/>
          </ac:picMkLst>
        </pc:picChg>
        <pc:picChg chg="del">
          <ac:chgData name="Anirud N" userId="a7453c69-c570-47cc-b4dc-0570ca5bbda2" providerId="ADAL" clId="{DE137B26-D6B3-4E2F-8ECB-EDCB5A1AC084}" dt="2024-08-20T15:05:32.047" v="1712" actId="478"/>
          <ac:picMkLst>
            <pc:docMk/>
            <pc:sldMk cId="3521036777" sldId="261"/>
            <ac:picMk id="20" creationId="{19F70770-D747-B3E1-F271-921E79286273}"/>
          </ac:picMkLst>
        </pc:picChg>
        <pc:picChg chg="del">
          <ac:chgData name="Anirud N" userId="a7453c69-c570-47cc-b4dc-0570ca5bbda2" providerId="ADAL" clId="{DE137B26-D6B3-4E2F-8ECB-EDCB5A1AC084}" dt="2024-08-20T15:05:32.522" v="1713" actId="478"/>
          <ac:picMkLst>
            <pc:docMk/>
            <pc:sldMk cId="3521036777" sldId="261"/>
            <ac:picMk id="22" creationId="{1420952F-A307-D329-BC16-8BCA8B3E925E}"/>
          </ac:picMkLst>
        </pc:picChg>
        <pc:picChg chg="add mod">
          <ac:chgData name="Anirud N" userId="a7453c69-c570-47cc-b4dc-0570ca5bbda2" providerId="ADAL" clId="{DE137B26-D6B3-4E2F-8ECB-EDCB5A1AC084}" dt="2024-08-20T15:40:32.726" v="1769" actId="1076"/>
          <ac:picMkLst>
            <pc:docMk/>
            <pc:sldMk cId="3521036777" sldId="261"/>
            <ac:picMk id="23" creationId="{DF4486EE-D15C-E34D-48C4-971418F06B82}"/>
          </ac:picMkLst>
        </pc:picChg>
        <pc:cxnChg chg="del">
          <ac:chgData name="Anirud N" userId="a7453c69-c570-47cc-b4dc-0570ca5bbda2" providerId="ADAL" clId="{DE137B26-D6B3-4E2F-8ECB-EDCB5A1AC084}" dt="2024-08-20T15:05:35.276" v="1715" actId="478"/>
          <ac:cxnSpMkLst>
            <pc:docMk/>
            <pc:sldMk cId="3521036777" sldId="261"/>
            <ac:cxnSpMk id="14" creationId="{80767D3C-DFD1-1E83-A4D0-8285CB5283C4}"/>
          </ac:cxnSpMkLst>
        </pc:cxnChg>
        <pc:cxnChg chg="del">
          <ac:chgData name="Anirud N" userId="a7453c69-c570-47cc-b4dc-0570ca5bbda2" providerId="ADAL" clId="{DE137B26-D6B3-4E2F-8ECB-EDCB5A1AC084}" dt="2024-08-20T15:05:33.828" v="1714" actId="478"/>
          <ac:cxnSpMkLst>
            <pc:docMk/>
            <pc:sldMk cId="3521036777" sldId="261"/>
            <ac:cxnSpMk id="16" creationId="{C0598C81-74F9-9BEA-A32D-9FBECCC0223B}"/>
          </ac:cxnSpMkLst>
        </pc:cxnChg>
        <pc:cxnChg chg="add mod">
          <ac:chgData name="Anirud N" userId="a7453c69-c570-47cc-b4dc-0570ca5bbda2" providerId="ADAL" clId="{DE137B26-D6B3-4E2F-8ECB-EDCB5A1AC084}" dt="2024-08-20T15:41:08.986" v="1773" actId="14100"/>
          <ac:cxnSpMkLst>
            <pc:docMk/>
            <pc:sldMk cId="3521036777" sldId="261"/>
            <ac:cxnSpMk id="24" creationId="{95329EFD-1A19-A482-D267-9543741F1F9E}"/>
          </ac:cxnSpMkLst>
        </pc:cxnChg>
        <pc:cxnChg chg="add mod">
          <ac:chgData name="Anirud N" userId="a7453c69-c570-47cc-b4dc-0570ca5bbda2" providerId="ADAL" clId="{DE137B26-D6B3-4E2F-8ECB-EDCB5A1AC084}" dt="2024-08-20T15:42:10.429" v="1813" actId="1076"/>
          <ac:cxnSpMkLst>
            <pc:docMk/>
            <pc:sldMk cId="3521036777" sldId="261"/>
            <ac:cxnSpMk id="29" creationId="{89A30FEA-503A-C60A-0FA5-1C8BAC0B7616}"/>
          </ac:cxnSpMkLst>
        </pc:cxnChg>
      </pc:sldChg>
      <pc:sldChg chg="addSp delSp modSp add mod setBg modAnim modNotesTx">
        <pc:chgData name="Anirud N" userId="a7453c69-c570-47cc-b4dc-0570ca5bbda2" providerId="ADAL" clId="{DE137B26-D6B3-4E2F-8ECB-EDCB5A1AC084}" dt="2024-08-20T21:28:04.685" v="7570"/>
        <pc:sldMkLst>
          <pc:docMk/>
          <pc:sldMk cId="3957067441" sldId="262"/>
        </pc:sldMkLst>
        <pc:spChg chg="mod">
          <ac:chgData name="Anirud N" userId="a7453c69-c570-47cc-b4dc-0570ca5bbda2" providerId="ADAL" clId="{DE137B26-D6B3-4E2F-8ECB-EDCB5A1AC084}" dt="2024-08-20T15:51:11.792" v="2332" actId="26606"/>
          <ac:spMkLst>
            <pc:docMk/>
            <pc:sldMk cId="3957067441" sldId="262"/>
            <ac:spMk id="5" creationId="{16592D68-EA53-10D3-E7F6-2B49C487A096}"/>
          </ac:spMkLst>
        </pc:spChg>
        <pc:spChg chg="add del">
          <ac:chgData name="Anirud N" userId="a7453c69-c570-47cc-b4dc-0570ca5bbda2" providerId="ADAL" clId="{DE137B26-D6B3-4E2F-8ECB-EDCB5A1AC084}" dt="2024-08-20T15:51:00.226" v="2328" actId="26606"/>
          <ac:spMkLst>
            <pc:docMk/>
            <pc:sldMk cId="3957067441" sldId="262"/>
            <ac:spMk id="10" creationId="{23D09407-53BC-485E-B4CE-BC5E4FC4B25B}"/>
          </ac:spMkLst>
        </pc:spChg>
        <pc:spChg chg="add mod">
          <ac:chgData name="Anirud N" userId="a7453c69-c570-47cc-b4dc-0570ca5bbda2" providerId="ADAL" clId="{DE137B26-D6B3-4E2F-8ECB-EDCB5A1AC084}" dt="2024-08-20T15:54:20.217" v="2549" actId="14100"/>
          <ac:spMkLst>
            <pc:docMk/>
            <pc:sldMk cId="3957067441" sldId="262"/>
            <ac:spMk id="11" creationId="{9C7B2978-0849-2395-8BF7-3788E2DBFFF0}"/>
          </ac:spMkLst>
        </pc:spChg>
        <pc:spChg chg="add del">
          <ac:chgData name="Anirud N" userId="a7453c69-c570-47cc-b4dc-0570ca5bbda2" providerId="ADAL" clId="{DE137B26-D6B3-4E2F-8ECB-EDCB5A1AC084}" dt="2024-08-20T15:51:00.226" v="2328" actId="26606"/>
          <ac:spMkLst>
            <pc:docMk/>
            <pc:sldMk cId="3957067441" sldId="262"/>
            <ac:spMk id="12" creationId="{921DB988-49FC-4608-B0A2-E2F3A4019041}"/>
          </ac:spMkLst>
        </pc:spChg>
        <pc:spChg chg="add del">
          <ac:chgData name="Anirud N" userId="a7453c69-c570-47cc-b4dc-0570ca5bbda2" providerId="ADAL" clId="{DE137B26-D6B3-4E2F-8ECB-EDCB5A1AC084}" dt="2024-08-20T15:51:05.482" v="2330" actId="26606"/>
          <ac:spMkLst>
            <pc:docMk/>
            <pc:sldMk cId="3957067441" sldId="262"/>
            <ac:spMk id="25" creationId="{D0461F72-A27E-48C5-A99A-B5EEDA7456F9}"/>
          </ac:spMkLst>
        </pc:spChg>
        <pc:spChg chg="add del">
          <ac:chgData name="Anirud N" userId="a7453c69-c570-47cc-b4dc-0570ca5bbda2" providerId="ADAL" clId="{DE137B26-D6B3-4E2F-8ECB-EDCB5A1AC084}" dt="2024-08-20T15:51:05.482" v="2330" actId="26606"/>
          <ac:spMkLst>
            <pc:docMk/>
            <pc:sldMk cId="3957067441" sldId="262"/>
            <ac:spMk id="26" creationId="{DF382E8D-312B-4792-A211-0BDE37F6F5F7}"/>
          </ac:spMkLst>
        </pc:spChg>
        <pc:spChg chg="del mod">
          <ac:chgData name="Anirud N" userId="a7453c69-c570-47cc-b4dc-0570ca5bbda2" providerId="ADAL" clId="{DE137B26-D6B3-4E2F-8ECB-EDCB5A1AC084}" dt="2024-08-20T15:49:42.390" v="2299" actId="478"/>
          <ac:spMkLst>
            <pc:docMk/>
            <pc:sldMk cId="3957067441" sldId="262"/>
            <ac:spMk id="27" creationId="{6696511F-2E2C-9F55-853B-0B5FC89F1C71}"/>
          </ac:spMkLst>
        </pc:spChg>
        <pc:spChg chg="add del">
          <ac:chgData name="Anirud N" userId="a7453c69-c570-47cc-b4dc-0570ca5bbda2" providerId="ADAL" clId="{DE137B26-D6B3-4E2F-8ECB-EDCB5A1AC084}" dt="2024-08-20T15:51:05.482" v="2330" actId="26606"/>
          <ac:spMkLst>
            <pc:docMk/>
            <pc:sldMk cId="3957067441" sldId="262"/>
            <ac:spMk id="28" creationId="{036F9B07-02BE-4BD5-BA9D-E91B8A456BEA}"/>
          </ac:spMkLst>
        </pc:spChg>
        <pc:spChg chg="del mod">
          <ac:chgData name="Anirud N" userId="a7453c69-c570-47cc-b4dc-0570ca5bbda2" providerId="ADAL" clId="{DE137B26-D6B3-4E2F-8ECB-EDCB5A1AC084}" dt="2024-08-20T15:49:41.291" v="2297" actId="478"/>
          <ac:spMkLst>
            <pc:docMk/>
            <pc:sldMk cId="3957067441" sldId="262"/>
            <ac:spMk id="30" creationId="{1C70B26C-B2F7-17B2-C2F7-FF5124D15C32}"/>
          </ac:spMkLst>
        </pc:spChg>
        <pc:spChg chg="del mod">
          <ac:chgData name="Anirud N" userId="a7453c69-c570-47cc-b4dc-0570ca5bbda2" providerId="ADAL" clId="{DE137B26-D6B3-4E2F-8ECB-EDCB5A1AC084}" dt="2024-08-20T15:49:39.371" v="2294" actId="478"/>
          <ac:spMkLst>
            <pc:docMk/>
            <pc:sldMk cId="3957067441" sldId="262"/>
            <ac:spMk id="31" creationId="{1E893ECD-CA6D-68DA-3890-66170049E886}"/>
          </ac:spMkLst>
        </pc:spChg>
        <pc:spChg chg="add mod">
          <ac:chgData name="Anirud N" userId="a7453c69-c570-47cc-b4dc-0570ca5bbda2" providerId="ADAL" clId="{DE137B26-D6B3-4E2F-8ECB-EDCB5A1AC084}" dt="2024-08-20T15:54:16.796" v="2548" actId="14100"/>
          <ac:spMkLst>
            <pc:docMk/>
            <pc:sldMk cId="3957067441" sldId="262"/>
            <ac:spMk id="37" creationId="{E561ADB1-0D1B-6223-A589-042441FF4896}"/>
          </ac:spMkLst>
        </pc:spChg>
        <pc:spChg chg="add mod">
          <ac:chgData name="Anirud N" userId="a7453c69-c570-47cc-b4dc-0570ca5bbda2" providerId="ADAL" clId="{DE137B26-D6B3-4E2F-8ECB-EDCB5A1AC084}" dt="2024-08-20T15:55:23.926" v="2654" actId="20577"/>
          <ac:spMkLst>
            <pc:docMk/>
            <pc:sldMk cId="3957067441" sldId="262"/>
            <ac:spMk id="38" creationId="{17432F35-CD0B-C3AC-0D3D-66D8C6D17F5B}"/>
          </ac:spMkLst>
        </pc:spChg>
        <pc:spChg chg="add mod">
          <ac:chgData name="Anirud N" userId="a7453c69-c570-47cc-b4dc-0570ca5bbda2" providerId="ADAL" clId="{DE137B26-D6B3-4E2F-8ECB-EDCB5A1AC084}" dt="2024-08-20T16:05:36.532" v="2882" actId="14100"/>
          <ac:spMkLst>
            <pc:docMk/>
            <pc:sldMk cId="3957067441" sldId="262"/>
            <ac:spMk id="41" creationId="{02C66A83-C44F-CB3C-3459-7D0183A42DEA}"/>
          </ac:spMkLst>
        </pc:spChg>
        <pc:grpChg chg="add del">
          <ac:chgData name="Anirud N" userId="a7453c69-c570-47cc-b4dc-0570ca5bbda2" providerId="ADAL" clId="{DE137B26-D6B3-4E2F-8ECB-EDCB5A1AC084}" dt="2024-08-20T15:51:00.226" v="2328" actId="26606"/>
          <ac:grpSpMkLst>
            <pc:docMk/>
            <pc:sldMk cId="3957067441" sldId="262"/>
            <ac:grpSpMk id="14" creationId="{E9B930FD-8671-4C4C-ADCF-73AC1D0CD417}"/>
          </ac:grpSpMkLst>
        </pc:grpChg>
        <pc:grpChg chg="add del">
          <ac:chgData name="Anirud N" userId="a7453c69-c570-47cc-b4dc-0570ca5bbda2" providerId="ADAL" clId="{DE137B26-D6B3-4E2F-8ECB-EDCB5A1AC084}" dt="2024-08-20T15:51:00.226" v="2328" actId="26606"/>
          <ac:grpSpMkLst>
            <pc:docMk/>
            <pc:sldMk cId="3957067441" sldId="262"/>
            <ac:grpSpMk id="20" creationId="{383C2651-AE0C-4AE4-8725-E2F9414FE219}"/>
          </ac:grpSpMkLst>
        </pc:grpChg>
        <pc:graphicFrameChg chg="del">
          <ac:chgData name="Anirud N" userId="a7453c69-c570-47cc-b4dc-0570ca5bbda2" providerId="ADAL" clId="{DE137B26-D6B3-4E2F-8ECB-EDCB5A1AC084}" dt="2024-08-20T15:49:38.300" v="2292" actId="478"/>
          <ac:graphicFrameMkLst>
            <pc:docMk/>
            <pc:sldMk cId="3957067441" sldId="262"/>
            <ac:graphicFrameMk id="32" creationId="{B0E5E65D-2E5B-3B82-4973-B2D180D8D716}"/>
          </ac:graphicFrameMkLst>
        </pc:graphicFrameChg>
        <pc:picChg chg="ord">
          <ac:chgData name="Anirud N" userId="a7453c69-c570-47cc-b4dc-0570ca5bbda2" providerId="ADAL" clId="{DE137B26-D6B3-4E2F-8ECB-EDCB5A1AC084}" dt="2024-08-20T15:51:11.792" v="2332" actId="26606"/>
          <ac:picMkLst>
            <pc:docMk/>
            <pc:sldMk cId="3957067441" sldId="262"/>
            <ac:picMk id="2" creationId="{473EFCB2-B5A9-9597-F75D-7AA24FD0D635}"/>
          </ac:picMkLst>
        </pc:picChg>
        <pc:picChg chg="add mod">
          <ac:chgData name="Anirud N" userId="a7453c69-c570-47cc-b4dc-0570ca5bbda2" providerId="ADAL" clId="{DE137B26-D6B3-4E2F-8ECB-EDCB5A1AC084}" dt="2024-08-20T15:51:11.792" v="2332" actId="26606"/>
          <ac:picMkLst>
            <pc:docMk/>
            <pc:sldMk cId="3957067441" sldId="262"/>
            <ac:picMk id="4" creationId="{40227F5A-D438-39E9-F709-5DDF90FEC1A7}"/>
          </ac:picMkLst>
        </pc:picChg>
        <pc:picChg chg="del">
          <ac:chgData name="Anirud N" userId="a7453c69-c570-47cc-b4dc-0570ca5bbda2" providerId="ADAL" clId="{DE137B26-D6B3-4E2F-8ECB-EDCB5A1AC084}" dt="2024-08-20T15:49:45.179" v="2302" actId="478"/>
          <ac:picMkLst>
            <pc:docMk/>
            <pc:sldMk cId="3957067441" sldId="262"/>
            <ac:picMk id="15" creationId="{31693FFC-7194-FA83-7ACC-104CF3076E6E}"/>
          </ac:picMkLst>
        </pc:picChg>
        <pc:picChg chg="del">
          <ac:chgData name="Anirud N" userId="a7453c69-c570-47cc-b4dc-0570ca5bbda2" providerId="ADAL" clId="{DE137B26-D6B3-4E2F-8ECB-EDCB5A1AC084}" dt="2024-08-20T15:49:45.693" v="2303" actId="478"/>
          <ac:picMkLst>
            <pc:docMk/>
            <pc:sldMk cId="3957067441" sldId="262"/>
            <ac:picMk id="19" creationId="{7749310F-B981-628D-3D06-D50E7650A706}"/>
          </ac:picMkLst>
        </pc:picChg>
        <pc:picChg chg="del">
          <ac:chgData name="Anirud N" userId="a7453c69-c570-47cc-b4dc-0570ca5bbda2" providerId="ADAL" clId="{DE137B26-D6B3-4E2F-8ECB-EDCB5A1AC084}" dt="2024-08-20T15:49:44.503" v="2301" actId="478"/>
          <ac:picMkLst>
            <pc:docMk/>
            <pc:sldMk cId="3957067441" sldId="262"/>
            <ac:picMk id="23" creationId="{DF4486EE-D15C-E34D-48C4-971418F06B82}"/>
          </ac:picMkLst>
        </pc:picChg>
        <pc:picChg chg="add del mod">
          <ac:chgData name="Anirud N" userId="a7453c69-c570-47cc-b4dc-0570ca5bbda2" providerId="ADAL" clId="{DE137B26-D6B3-4E2F-8ECB-EDCB5A1AC084}" dt="2024-08-20T20:46:47.076" v="7538" actId="478"/>
          <ac:picMkLst>
            <pc:docMk/>
            <pc:sldMk cId="3957067441" sldId="262"/>
            <ac:picMk id="43" creationId="{0F5433EB-226F-1321-F80E-1749F1BFFEEC}"/>
          </ac:picMkLst>
        </pc:picChg>
        <pc:picChg chg="add mod">
          <ac:chgData name="Anirud N" userId="a7453c69-c570-47cc-b4dc-0570ca5bbda2" providerId="ADAL" clId="{DE137B26-D6B3-4E2F-8ECB-EDCB5A1AC084}" dt="2024-08-20T20:47:06.389" v="7540" actId="1076"/>
          <ac:picMkLst>
            <pc:docMk/>
            <pc:sldMk cId="3957067441" sldId="262"/>
            <ac:picMk id="48" creationId="{B3A59203-C439-CF3F-6D1E-DCB99D449625}"/>
          </ac:picMkLst>
        </pc:picChg>
        <pc:cxnChg chg="add mod">
          <ac:chgData name="Anirud N" userId="a7453c69-c570-47cc-b4dc-0570ca5bbda2" providerId="ADAL" clId="{DE137B26-D6B3-4E2F-8ECB-EDCB5A1AC084}" dt="2024-08-20T15:51:40.393" v="2335" actId="14100"/>
          <ac:cxnSpMkLst>
            <pc:docMk/>
            <pc:sldMk cId="3957067441" sldId="262"/>
            <ac:cxnSpMk id="6" creationId="{B6C23EA6-BD69-142F-53E3-0A584E0CAC70}"/>
          </ac:cxnSpMkLst>
        </pc:cxnChg>
        <pc:cxnChg chg="del">
          <ac:chgData name="Anirud N" userId="a7453c69-c570-47cc-b4dc-0570ca5bbda2" providerId="ADAL" clId="{DE137B26-D6B3-4E2F-8ECB-EDCB5A1AC084}" dt="2024-08-20T15:49:42.972" v="2300" actId="478"/>
          <ac:cxnSpMkLst>
            <pc:docMk/>
            <pc:sldMk cId="3957067441" sldId="262"/>
            <ac:cxnSpMk id="24" creationId="{95329EFD-1A19-A482-D267-9543741F1F9E}"/>
          </ac:cxnSpMkLst>
        </pc:cxnChg>
        <pc:cxnChg chg="del">
          <ac:chgData name="Anirud N" userId="a7453c69-c570-47cc-b4dc-0570ca5bbda2" providerId="ADAL" clId="{DE137B26-D6B3-4E2F-8ECB-EDCB5A1AC084}" dt="2024-08-20T15:49:40.043" v="2295" actId="478"/>
          <ac:cxnSpMkLst>
            <pc:docMk/>
            <pc:sldMk cId="3957067441" sldId="262"/>
            <ac:cxnSpMk id="29" creationId="{89A30FEA-503A-C60A-0FA5-1C8BAC0B7616}"/>
          </ac:cxnSpMkLst>
        </pc:cxnChg>
        <pc:cxnChg chg="add del">
          <ac:chgData name="Anirud N" userId="a7453c69-c570-47cc-b4dc-0570ca5bbda2" providerId="ADAL" clId="{DE137B26-D6B3-4E2F-8ECB-EDCB5A1AC084}" dt="2024-08-20T15:51:11.792" v="2332" actId="26606"/>
          <ac:cxnSpMkLst>
            <pc:docMk/>
            <pc:sldMk cId="3957067441" sldId="262"/>
            <ac:cxnSpMk id="33" creationId="{192712F8-36FA-35DF-0CE8-4098D93322A3}"/>
          </ac:cxnSpMkLst>
        </pc:cxnChg>
        <pc:cxnChg chg="add del">
          <ac:chgData name="Anirud N" userId="a7453c69-c570-47cc-b4dc-0570ca5bbda2" providerId="ADAL" clId="{DE137B26-D6B3-4E2F-8ECB-EDCB5A1AC084}" dt="2024-08-20T15:51:11.792" v="2332" actId="26606"/>
          <ac:cxnSpMkLst>
            <pc:docMk/>
            <pc:sldMk cId="3957067441" sldId="262"/>
            <ac:cxnSpMk id="34" creationId="{AF9469B9-6468-5B6A-E832-8D4590388432}"/>
          </ac:cxnSpMkLst>
        </pc:cxnChg>
        <pc:cxnChg chg="add mod">
          <ac:chgData name="Anirud N" userId="a7453c69-c570-47cc-b4dc-0570ca5bbda2" providerId="ADAL" clId="{DE137B26-D6B3-4E2F-8ECB-EDCB5A1AC084}" dt="2024-08-20T15:53:49.291" v="2499" actId="14100"/>
          <ac:cxnSpMkLst>
            <pc:docMk/>
            <pc:sldMk cId="3957067441" sldId="262"/>
            <ac:cxnSpMk id="35" creationId="{CC94175C-85E1-ED13-8CC7-8B2E46D2F8F1}"/>
          </ac:cxnSpMkLst>
        </pc:cxnChg>
        <pc:cxnChg chg="add mod">
          <ac:chgData name="Anirud N" userId="a7453c69-c570-47cc-b4dc-0570ca5bbda2" providerId="ADAL" clId="{DE137B26-D6B3-4E2F-8ECB-EDCB5A1AC084}" dt="2024-08-20T15:59:03.759" v="2657" actId="14100"/>
          <ac:cxnSpMkLst>
            <pc:docMk/>
            <pc:sldMk cId="3957067441" sldId="262"/>
            <ac:cxnSpMk id="39" creationId="{E49163E5-BDF9-9925-4230-1616BD28A881}"/>
          </ac:cxnSpMkLst>
        </pc:cxnChg>
        <pc:cxnChg chg="add mod">
          <ac:chgData name="Anirud N" userId="a7453c69-c570-47cc-b4dc-0570ca5bbda2" providerId="ADAL" clId="{DE137B26-D6B3-4E2F-8ECB-EDCB5A1AC084}" dt="2024-08-20T16:07:43.215" v="2890" actId="14100"/>
          <ac:cxnSpMkLst>
            <pc:docMk/>
            <pc:sldMk cId="3957067441" sldId="262"/>
            <ac:cxnSpMk id="44" creationId="{462CD091-C910-BBE0-B685-411136A2CA07}"/>
          </ac:cxnSpMkLst>
        </pc:cxnChg>
      </pc:sldChg>
      <pc:sldChg chg="addSp delSp modSp add mod modAnim">
        <pc:chgData name="Anirud N" userId="a7453c69-c570-47cc-b4dc-0570ca5bbda2" providerId="ADAL" clId="{DE137B26-D6B3-4E2F-8ECB-EDCB5A1AC084}" dt="2024-08-20T21:28:44.311" v="7573"/>
        <pc:sldMkLst>
          <pc:docMk/>
          <pc:sldMk cId="1703690752" sldId="263"/>
        </pc:sldMkLst>
        <pc:spChg chg="mod">
          <ac:chgData name="Anirud N" userId="a7453c69-c570-47cc-b4dc-0570ca5bbda2" providerId="ADAL" clId="{DE137B26-D6B3-4E2F-8ECB-EDCB5A1AC084}" dt="2024-08-20T16:09:38.081" v="2955" actId="20577"/>
          <ac:spMkLst>
            <pc:docMk/>
            <pc:sldMk cId="1703690752" sldId="263"/>
            <ac:spMk id="5" creationId="{16592D68-EA53-10D3-E7F6-2B49C487A096}"/>
          </ac:spMkLst>
        </pc:spChg>
        <pc:spChg chg="add mod">
          <ac:chgData name="Anirud N" userId="a7453c69-c570-47cc-b4dc-0570ca5bbda2" providerId="ADAL" clId="{DE137B26-D6B3-4E2F-8ECB-EDCB5A1AC084}" dt="2024-08-20T18:35:45.759" v="4293" actId="207"/>
          <ac:spMkLst>
            <pc:docMk/>
            <pc:sldMk cId="1703690752" sldId="263"/>
            <ac:spMk id="9" creationId="{B11BEDE2-72FF-FCD1-2DE9-9BA49671A122}"/>
          </ac:spMkLst>
        </pc:spChg>
        <pc:spChg chg="del">
          <ac:chgData name="Anirud N" userId="a7453c69-c570-47cc-b4dc-0570ca5bbda2" providerId="ADAL" clId="{DE137B26-D6B3-4E2F-8ECB-EDCB5A1AC084}" dt="2024-08-20T16:08:22.102" v="2902" actId="478"/>
          <ac:spMkLst>
            <pc:docMk/>
            <pc:sldMk cId="1703690752" sldId="263"/>
            <ac:spMk id="11" creationId="{9C7B2978-0849-2395-8BF7-3788E2DBFFF0}"/>
          </ac:spMkLst>
        </pc:spChg>
        <pc:spChg chg="add mod">
          <ac:chgData name="Anirud N" userId="a7453c69-c570-47cc-b4dc-0570ca5bbda2" providerId="ADAL" clId="{DE137B26-D6B3-4E2F-8ECB-EDCB5A1AC084}" dt="2024-08-20T18:35:42.807" v="4292" actId="207"/>
          <ac:spMkLst>
            <pc:docMk/>
            <pc:sldMk cId="1703690752" sldId="263"/>
            <ac:spMk id="17" creationId="{C3C24138-4D46-3029-E986-02EC56583387}"/>
          </ac:spMkLst>
        </pc:spChg>
        <pc:spChg chg="del mod">
          <ac:chgData name="Anirud N" userId="a7453c69-c570-47cc-b4dc-0570ca5bbda2" providerId="ADAL" clId="{DE137B26-D6B3-4E2F-8ECB-EDCB5A1AC084}" dt="2024-08-20T16:08:19.025" v="2898" actId="478"/>
          <ac:spMkLst>
            <pc:docMk/>
            <pc:sldMk cId="1703690752" sldId="263"/>
            <ac:spMk id="37" creationId="{E561ADB1-0D1B-6223-A589-042441FF4896}"/>
          </ac:spMkLst>
        </pc:spChg>
        <pc:spChg chg="del">
          <ac:chgData name="Anirud N" userId="a7453c69-c570-47cc-b4dc-0570ca5bbda2" providerId="ADAL" clId="{DE137B26-D6B3-4E2F-8ECB-EDCB5A1AC084}" dt="2024-08-20T16:08:13.138" v="2892" actId="478"/>
          <ac:spMkLst>
            <pc:docMk/>
            <pc:sldMk cId="1703690752" sldId="263"/>
            <ac:spMk id="38" creationId="{17432F35-CD0B-C3AC-0D3D-66D8C6D17F5B}"/>
          </ac:spMkLst>
        </pc:spChg>
        <pc:spChg chg="del mod">
          <ac:chgData name="Anirud N" userId="a7453c69-c570-47cc-b4dc-0570ca5bbda2" providerId="ADAL" clId="{DE137B26-D6B3-4E2F-8ECB-EDCB5A1AC084}" dt="2024-08-20T16:08:16.097" v="2894" actId="478"/>
          <ac:spMkLst>
            <pc:docMk/>
            <pc:sldMk cId="1703690752" sldId="263"/>
            <ac:spMk id="41" creationId="{02C66A83-C44F-CB3C-3459-7D0183A42DEA}"/>
          </ac:spMkLst>
        </pc:spChg>
        <pc:picChg chg="del">
          <ac:chgData name="Anirud N" userId="a7453c69-c570-47cc-b4dc-0570ca5bbda2" providerId="ADAL" clId="{DE137B26-D6B3-4E2F-8ECB-EDCB5A1AC084}" dt="2024-08-20T16:08:22.594" v="2903" actId="478"/>
          <ac:picMkLst>
            <pc:docMk/>
            <pc:sldMk cId="1703690752" sldId="263"/>
            <ac:picMk id="4" creationId="{40227F5A-D438-39E9-F709-5DDF90FEC1A7}"/>
          </ac:picMkLst>
        </pc:picChg>
        <pc:picChg chg="add mod">
          <ac:chgData name="Anirud N" userId="a7453c69-c570-47cc-b4dc-0570ca5bbda2" providerId="ADAL" clId="{DE137B26-D6B3-4E2F-8ECB-EDCB5A1AC084}" dt="2024-08-20T16:10:19.044" v="2957" actId="1076"/>
          <ac:picMkLst>
            <pc:docMk/>
            <pc:sldMk cId="1703690752" sldId="263"/>
            <ac:picMk id="7" creationId="{AE53279F-F2F2-1B78-8A8F-E6B11738806A}"/>
          </ac:picMkLst>
        </pc:picChg>
        <pc:picChg chg="del">
          <ac:chgData name="Anirud N" userId="a7453c69-c570-47cc-b4dc-0570ca5bbda2" providerId="ADAL" clId="{DE137B26-D6B3-4E2F-8ECB-EDCB5A1AC084}" dt="2024-08-20T16:08:17.804" v="2896" actId="478"/>
          <ac:picMkLst>
            <pc:docMk/>
            <pc:sldMk cId="1703690752" sldId="263"/>
            <ac:picMk id="43" creationId="{0F5433EB-226F-1321-F80E-1749F1BFFEEC}"/>
          </ac:picMkLst>
        </pc:picChg>
        <pc:cxnChg chg="del">
          <ac:chgData name="Anirud N" userId="a7453c69-c570-47cc-b4dc-0570ca5bbda2" providerId="ADAL" clId="{DE137B26-D6B3-4E2F-8ECB-EDCB5A1AC084}" dt="2024-08-20T16:08:21.105" v="2901" actId="478"/>
          <ac:cxnSpMkLst>
            <pc:docMk/>
            <pc:sldMk cId="1703690752" sldId="263"/>
            <ac:cxnSpMk id="6" creationId="{B6C23EA6-BD69-142F-53E3-0A584E0CAC70}"/>
          </ac:cxnSpMkLst>
        </pc:cxnChg>
        <pc:cxnChg chg="add mod">
          <ac:chgData name="Anirud N" userId="a7453c69-c570-47cc-b4dc-0570ca5bbda2" providerId="ADAL" clId="{DE137B26-D6B3-4E2F-8ECB-EDCB5A1AC084}" dt="2024-08-20T16:14:21.458" v="3087" actId="208"/>
          <ac:cxnSpMkLst>
            <pc:docMk/>
            <pc:sldMk cId="1703690752" sldId="263"/>
            <ac:cxnSpMk id="8" creationId="{BBE00F79-B7BF-8636-C2BB-0EF0735EB9D9}"/>
          </ac:cxnSpMkLst>
        </pc:cxnChg>
        <pc:cxnChg chg="add mod">
          <ac:chgData name="Anirud N" userId="a7453c69-c570-47cc-b4dc-0570ca5bbda2" providerId="ADAL" clId="{DE137B26-D6B3-4E2F-8ECB-EDCB5A1AC084}" dt="2024-08-20T18:35:05.434" v="4254" actId="14100"/>
          <ac:cxnSpMkLst>
            <pc:docMk/>
            <pc:sldMk cId="1703690752" sldId="263"/>
            <ac:cxnSpMk id="13" creationId="{FDD7F73E-EB24-DDBA-3D18-DA92CAB6F88D}"/>
          </ac:cxnSpMkLst>
        </pc:cxnChg>
        <pc:cxnChg chg="del">
          <ac:chgData name="Anirud N" userId="a7453c69-c570-47cc-b4dc-0570ca5bbda2" providerId="ADAL" clId="{DE137B26-D6B3-4E2F-8ECB-EDCB5A1AC084}" dt="2024-08-20T16:08:19.555" v="2899" actId="478"/>
          <ac:cxnSpMkLst>
            <pc:docMk/>
            <pc:sldMk cId="1703690752" sldId="263"/>
            <ac:cxnSpMk id="35" creationId="{CC94175C-85E1-ED13-8CC7-8B2E46D2F8F1}"/>
          </ac:cxnSpMkLst>
        </pc:cxnChg>
        <pc:cxnChg chg="del">
          <ac:chgData name="Anirud N" userId="a7453c69-c570-47cc-b4dc-0570ca5bbda2" providerId="ADAL" clId="{DE137B26-D6B3-4E2F-8ECB-EDCB5A1AC084}" dt="2024-08-20T16:08:20.465" v="2900" actId="478"/>
          <ac:cxnSpMkLst>
            <pc:docMk/>
            <pc:sldMk cId="1703690752" sldId="263"/>
            <ac:cxnSpMk id="39" creationId="{E49163E5-BDF9-9925-4230-1616BD28A881}"/>
          </ac:cxnSpMkLst>
        </pc:cxnChg>
        <pc:cxnChg chg="del">
          <ac:chgData name="Anirud N" userId="a7453c69-c570-47cc-b4dc-0570ca5bbda2" providerId="ADAL" clId="{DE137B26-D6B3-4E2F-8ECB-EDCB5A1AC084}" dt="2024-08-20T16:08:17.240" v="2895" actId="478"/>
          <ac:cxnSpMkLst>
            <pc:docMk/>
            <pc:sldMk cId="1703690752" sldId="263"/>
            <ac:cxnSpMk id="44" creationId="{462CD091-C910-BBE0-B685-411136A2CA07}"/>
          </ac:cxnSpMkLst>
        </pc:cxnChg>
      </pc:sldChg>
      <pc:sldChg chg="addSp delSp modSp add mod modAnim">
        <pc:chgData name="Anirud N" userId="a7453c69-c570-47cc-b4dc-0570ca5bbda2" providerId="ADAL" clId="{DE137B26-D6B3-4E2F-8ECB-EDCB5A1AC084}" dt="2024-08-20T21:29:50.681" v="7578"/>
        <pc:sldMkLst>
          <pc:docMk/>
          <pc:sldMk cId="1966115770" sldId="264"/>
        </pc:sldMkLst>
        <pc:spChg chg="mod">
          <ac:chgData name="Anirud N" userId="a7453c69-c570-47cc-b4dc-0570ca5bbda2" providerId="ADAL" clId="{DE137B26-D6B3-4E2F-8ECB-EDCB5A1AC084}" dt="2024-08-20T16:14:38.039" v="3107" actId="20577"/>
          <ac:spMkLst>
            <pc:docMk/>
            <pc:sldMk cId="1966115770" sldId="264"/>
            <ac:spMk id="5" creationId="{16592D68-EA53-10D3-E7F6-2B49C487A096}"/>
          </ac:spMkLst>
        </pc:spChg>
        <pc:spChg chg="del mod">
          <ac:chgData name="Anirud N" userId="a7453c69-c570-47cc-b4dc-0570ca5bbda2" providerId="ADAL" clId="{DE137B26-D6B3-4E2F-8ECB-EDCB5A1AC084}" dt="2024-08-20T16:14:29.402" v="3090" actId="478"/>
          <ac:spMkLst>
            <pc:docMk/>
            <pc:sldMk cId="1966115770" sldId="264"/>
            <ac:spMk id="9" creationId="{B11BEDE2-72FF-FCD1-2DE9-9BA49671A122}"/>
          </ac:spMkLst>
        </pc:spChg>
        <pc:spChg chg="add mod">
          <ac:chgData name="Anirud N" userId="a7453c69-c570-47cc-b4dc-0570ca5bbda2" providerId="ADAL" clId="{DE137B26-D6B3-4E2F-8ECB-EDCB5A1AC084}" dt="2024-08-20T16:20:30.467" v="3180" actId="1076"/>
          <ac:spMkLst>
            <pc:docMk/>
            <pc:sldMk cId="1966115770" sldId="264"/>
            <ac:spMk id="15" creationId="{EC2FC8D6-ED6D-B900-17EF-9B2628CD714F}"/>
          </ac:spMkLst>
        </pc:spChg>
        <pc:spChg chg="add mod">
          <ac:chgData name="Anirud N" userId="a7453c69-c570-47cc-b4dc-0570ca5bbda2" providerId="ADAL" clId="{DE137B26-D6B3-4E2F-8ECB-EDCB5A1AC084}" dt="2024-08-20T18:28:24.881" v="4193" actId="20577"/>
          <ac:spMkLst>
            <pc:docMk/>
            <pc:sldMk cId="1966115770" sldId="264"/>
            <ac:spMk id="18" creationId="{BF063571-B82C-3EFB-85CB-B6B0B1EAA5DD}"/>
          </ac:spMkLst>
        </pc:spChg>
        <pc:spChg chg="add mod">
          <ac:chgData name="Anirud N" userId="a7453c69-c570-47cc-b4dc-0570ca5bbda2" providerId="ADAL" clId="{DE137B26-D6B3-4E2F-8ECB-EDCB5A1AC084}" dt="2024-08-20T16:22:49.669" v="3248" actId="1076"/>
          <ac:spMkLst>
            <pc:docMk/>
            <pc:sldMk cId="1966115770" sldId="264"/>
            <ac:spMk id="20" creationId="{094F19A3-221C-0812-74A3-3EB8C91300C7}"/>
          </ac:spMkLst>
        </pc:spChg>
        <pc:spChg chg="add mod">
          <ac:chgData name="Anirud N" userId="a7453c69-c570-47cc-b4dc-0570ca5bbda2" providerId="ADAL" clId="{DE137B26-D6B3-4E2F-8ECB-EDCB5A1AC084}" dt="2024-08-20T18:27:58.661" v="4143" actId="20577"/>
          <ac:spMkLst>
            <pc:docMk/>
            <pc:sldMk cId="1966115770" sldId="264"/>
            <ac:spMk id="24" creationId="{424D87B0-F380-353E-0A1B-4E8798BC3E7B}"/>
          </ac:spMkLst>
        </pc:spChg>
        <pc:graphicFrameChg chg="add mod modGraphic">
          <ac:chgData name="Anirud N" userId="a7453c69-c570-47cc-b4dc-0570ca5bbda2" providerId="ADAL" clId="{DE137B26-D6B3-4E2F-8ECB-EDCB5A1AC084}" dt="2024-08-20T18:28:34.681" v="4194" actId="1076"/>
          <ac:graphicFrameMkLst>
            <pc:docMk/>
            <pc:sldMk cId="1966115770" sldId="264"/>
            <ac:graphicFrameMk id="21" creationId="{FC92E877-C916-EA3D-9413-03E9DA7D6A5B}"/>
          </ac:graphicFrameMkLst>
        </pc:graphicFrameChg>
        <pc:picChg chg="add mod">
          <ac:chgData name="Anirud N" userId="a7453c69-c570-47cc-b4dc-0570ca5bbda2" providerId="ADAL" clId="{DE137B26-D6B3-4E2F-8ECB-EDCB5A1AC084}" dt="2024-08-20T16:21:14.139" v="3181" actId="1076"/>
          <ac:picMkLst>
            <pc:docMk/>
            <pc:sldMk cId="1966115770" sldId="264"/>
            <ac:picMk id="4" creationId="{F4EB4115-9CCE-236C-7116-4E2782C47F56}"/>
          </ac:picMkLst>
        </pc:picChg>
        <pc:picChg chg="del">
          <ac:chgData name="Anirud N" userId="a7453c69-c570-47cc-b4dc-0570ca5bbda2" providerId="ADAL" clId="{DE137B26-D6B3-4E2F-8ECB-EDCB5A1AC084}" dt="2024-08-20T16:14:29.777" v="3091" actId="478"/>
          <ac:picMkLst>
            <pc:docMk/>
            <pc:sldMk cId="1966115770" sldId="264"/>
            <ac:picMk id="7" creationId="{AE53279F-F2F2-1B78-8A8F-E6B11738806A}"/>
          </ac:picMkLst>
        </pc:picChg>
        <pc:picChg chg="add mod">
          <ac:chgData name="Anirud N" userId="a7453c69-c570-47cc-b4dc-0570ca5bbda2" providerId="ADAL" clId="{DE137B26-D6B3-4E2F-8ECB-EDCB5A1AC084}" dt="2024-08-20T16:21:18.256" v="3182" actId="1076"/>
          <ac:picMkLst>
            <pc:docMk/>
            <pc:sldMk cId="1966115770" sldId="264"/>
            <ac:picMk id="10" creationId="{EDD44B43-1443-012D-ACFF-A69D3D9ABD7C}"/>
          </ac:picMkLst>
        </pc:picChg>
        <pc:picChg chg="add mod">
          <ac:chgData name="Anirud N" userId="a7453c69-c570-47cc-b4dc-0570ca5bbda2" providerId="ADAL" clId="{DE137B26-D6B3-4E2F-8ECB-EDCB5A1AC084}" dt="2024-08-20T16:20:13.485" v="3176" actId="1076"/>
          <ac:picMkLst>
            <pc:docMk/>
            <pc:sldMk cId="1966115770" sldId="264"/>
            <ac:picMk id="12" creationId="{BC9698D6-CFBF-C141-3C84-EC54425E4A64}"/>
          </ac:picMkLst>
        </pc:picChg>
        <pc:cxnChg chg="del">
          <ac:chgData name="Anirud N" userId="a7453c69-c570-47cc-b4dc-0570ca5bbda2" providerId="ADAL" clId="{DE137B26-D6B3-4E2F-8ECB-EDCB5A1AC084}" dt="2024-08-20T16:14:30.736" v="3092" actId="478"/>
          <ac:cxnSpMkLst>
            <pc:docMk/>
            <pc:sldMk cId="1966115770" sldId="264"/>
            <ac:cxnSpMk id="8" creationId="{BBE00F79-B7BF-8636-C2BB-0EF0735EB9D9}"/>
          </ac:cxnSpMkLst>
        </pc:cxnChg>
        <pc:cxnChg chg="add mod">
          <ac:chgData name="Anirud N" userId="a7453c69-c570-47cc-b4dc-0570ca5bbda2" providerId="ADAL" clId="{DE137B26-D6B3-4E2F-8ECB-EDCB5A1AC084}" dt="2024-08-20T16:20:16.620" v="3177" actId="1076"/>
          <ac:cxnSpMkLst>
            <pc:docMk/>
            <pc:sldMk cId="1966115770" sldId="264"/>
            <ac:cxnSpMk id="13" creationId="{84558F06-D9E2-D85E-96AF-CC3F69741DA7}"/>
          </ac:cxnSpMkLst>
        </pc:cxnChg>
        <pc:cxnChg chg="add mod">
          <ac:chgData name="Anirud N" userId="a7453c69-c570-47cc-b4dc-0570ca5bbda2" providerId="ADAL" clId="{DE137B26-D6B3-4E2F-8ECB-EDCB5A1AC084}" dt="2024-08-20T16:21:33.876" v="3185" actId="14100"/>
          <ac:cxnSpMkLst>
            <pc:docMk/>
            <pc:sldMk cId="1966115770" sldId="264"/>
            <ac:cxnSpMk id="17" creationId="{7601D5B7-68C9-C30F-F711-92D8FAAB9303}"/>
          </ac:cxnSpMkLst>
        </pc:cxnChg>
        <pc:cxnChg chg="add mod">
          <ac:chgData name="Anirud N" userId="a7453c69-c570-47cc-b4dc-0570ca5bbda2" providerId="ADAL" clId="{DE137B26-D6B3-4E2F-8ECB-EDCB5A1AC084}" dt="2024-08-20T16:36:19.366" v="3500" actId="1076"/>
          <ac:cxnSpMkLst>
            <pc:docMk/>
            <pc:sldMk cId="1966115770" sldId="264"/>
            <ac:cxnSpMk id="22" creationId="{BE1F6CA5-352E-F5DC-E4E2-81D17DB7B749}"/>
          </ac:cxnSpMkLst>
        </pc:cxnChg>
      </pc:sldChg>
      <pc:sldChg chg="addSp delSp modSp add mod modAnim">
        <pc:chgData name="Anirud N" userId="a7453c69-c570-47cc-b4dc-0570ca5bbda2" providerId="ADAL" clId="{DE137B26-D6B3-4E2F-8ECB-EDCB5A1AC084}" dt="2024-08-20T21:30:47.733" v="7587"/>
        <pc:sldMkLst>
          <pc:docMk/>
          <pc:sldMk cId="238012045" sldId="265"/>
        </pc:sldMkLst>
        <pc:spChg chg="mod">
          <ac:chgData name="Anirud N" userId="a7453c69-c570-47cc-b4dc-0570ca5bbda2" providerId="ADAL" clId="{DE137B26-D6B3-4E2F-8ECB-EDCB5A1AC084}" dt="2024-08-20T16:38:29.847" v="3624" actId="20577"/>
          <ac:spMkLst>
            <pc:docMk/>
            <pc:sldMk cId="238012045" sldId="265"/>
            <ac:spMk id="5" creationId="{16592D68-EA53-10D3-E7F6-2B49C487A096}"/>
          </ac:spMkLst>
        </pc:spChg>
        <pc:spChg chg="add mod">
          <ac:chgData name="Anirud N" userId="a7453c69-c570-47cc-b4dc-0570ca5bbda2" providerId="ADAL" clId="{DE137B26-D6B3-4E2F-8ECB-EDCB5A1AC084}" dt="2024-08-20T21:30:16.788" v="7579" actId="14100"/>
          <ac:spMkLst>
            <pc:docMk/>
            <pc:sldMk cId="238012045" sldId="265"/>
            <ac:spMk id="11" creationId="{157D4599-902A-7A17-041C-DC248A16886D}"/>
          </ac:spMkLst>
        </pc:spChg>
        <pc:spChg chg="del">
          <ac:chgData name="Anirud N" userId="a7453c69-c570-47cc-b4dc-0570ca5bbda2" providerId="ADAL" clId="{DE137B26-D6B3-4E2F-8ECB-EDCB5A1AC084}" dt="2024-08-20T16:37:36.263" v="3596" actId="478"/>
          <ac:spMkLst>
            <pc:docMk/>
            <pc:sldMk cId="238012045" sldId="265"/>
            <ac:spMk id="15" creationId="{EC2FC8D6-ED6D-B900-17EF-9B2628CD714F}"/>
          </ac:spMkLst>
        </pc:spChg>
        <pc:spChg chg="del">
          <ac:chgData name="Anirud N" userId="a7453c69-c570-47cc-b4dc-0570ca5bbda2" providerId="ADAL" clId="{DE137B26-D6B3-4E2F-8ECB-EDCB5A1AC084}" dt="2024-08-20T16:37:39.388" v="3597" actId="478"/>
          <ac:spMkLst>
            <pc:docMk/>
            <pc:sldMk cId="238012045" sldId="265"/>
            <ac:spMk id="18" creationId="{BF063571-B82C-3EFB-85CB-B6B0B1EAA5DD}"/>
          </ac:spMkLst>
        </pc:spChg>
        <pc:spChg chg="add mod">
          <ac:chgData name="Anirud N" userId="a7453c69-c570-47cc-b4dc-0570ca5bbda2" providerId="ADAL" clId="{DE137B26-D6B3-4E2F-8ECB-EDCB5A1AC084}" dt="2024-08-20T18:17:34.499" v="3792" actId="20577"/>
          <ac:spMkLst>
            <pc:docMk/>
            <pc:sldMk cId="238012045" sldId="265"/>
            <ac:spMk id="19" creationId="{B2B63F57-BB7D-66E6-9998-5FA512C4A9DD}"/>
          </ac:spMkLst>
        </pc:spChg>
        <pc:spChg chg="del">
          <ac:chgData name="Anirud N" userId="a7453c69-c570-47cc-b4dc-0570ca5bbda2" providerId="ADAL" clId="{DE137B26-D6B3-4E2F-8ECB-EDCB5A1AC084}" dt="2024-08-20T16:37:36.263" v="3596" actId="478"/>
          <ac:spMkLst>
            <pc:docMk/>
            <pc:sldMk cId="238012045" sldId="265"/>
            <ac:spMk id="24" creationId="{424D87B0-F380-353E-0A1B-4E8798BC3E7B}"/>
          </ac:spMkLst>
        </pc:spChg>
        <pc:spChg chg="add mod">
          <ac:chgData name="Anirud N" userId="a7453c69-c570-47cc-b4dc-0570ca5bbda2" providerId="ADAL" clId="{DE137B26-D6B3-4E2F-8ECB-EDCB5A1AC084}" dt="2024-08-20T18:17:21.976" v="3786" actId="208"/>
          <ac:spMkLst>
            <pc:docMk/>
            <pc:sldMk cId="238012045" sldId="265"/>
            <ac:spMk id="27" creationId="{BE9D13EF-37AC-05F0-3456-A4EF1B7B3049}"/>
          </ac:spMkLst>
        </pc:spChg>
        <pc:spChg chg="add mod">
          <ac:chgData name="Anirud N" userId="a7453c69-c570-47cc-b4dc-0570ca5bbda2" providerId="ADAL" clId="{DE137B26-D6B3-4E2F-8ECB-EDCB5A1AC084}" dt="2024-08-20T18:19:53.592" v="3915" actId="1076"/>
          <ac:spMkLst>
            <pc:docMk/>
            <pc:sldMk cId="238012045" sldId="265"/>
            <ac:spMk id="28" creationId="{BDE1884F-9A15-F28F-4D9B-CAB84B8AE1AC}"/>
          </ac:spMkLst>
        </pc:spChg>
        <pc:spChg chg="add mod">
          <ac:chgData name="Anirud N" userId="a7453c69-c570-47cc-b4dc-0570ca5bbda2" providerId="ADAL" clId="{DE137B26-D6B3-4E2F-8ECB-EDCB5A1AC084}" dt="2024-08-20T18:33:44.933" v="4249" actId="20577"/>
          <ac:spMkLst>
            <pc:docMk/>
            <pc:sldMk cId="238012045" sldId="265"/>
            <ac:spMk id="29" creationId="{D20CBAE3-D86D-AE14-8ECA-750C85491E27}"/>
          </ac:spMkLst>
        </pc:spChg>
        <pc:graphicFrameChg chg="del">
          <ac:chgData name="Anirud N" userId="a7453c69-c570-47cc-b4dc-0570ca5bbda2" providerId="ADAL" clId="{DE137B26-D6B3-4E2F-8ECB-EDCB5A1AC084}" dt="2024-08-20T16:37:36.263" v="3596" actId="478"/>
          <ac:graphicFrameMkLst>
            <pc:docMk/>
            <pc:sldMk cId="238012045" sldId="265"/>
            <ac:graphicFrameMk id="21" creationId="{FC92E877-C916-EA3D-9413-03E9DA7D6A5B}"/>
          </ac:graphicFrameMkLst>
        </pc:graphicFrameChg>
        <pc:picChg chg="del">
          <ac:chgData name="Anirud N" userId="a7453c69-c570-47cc-b4dc-0570ca5bbda2" providerId="ADAL" clId="{DE137B26-D6B3-4E2F-8ECB-EDCB5A1AC084}" dt="2024-08-20T16:37:36.263" v="3596" actId="478"/>
          <ac:picMkLst>
            <pc:docMk/>
            <pc:sldMk cId="238012045" sldId="265"/>
            <ac:picMk id="4" creationId="{F4EB4115-9CCE-236C-7116-4E2782C47F56}"/>
          </ac:picMkLst>
        </pc:picChg>
        <pc:picChg chg="add mod">
          <ac:chgData name="Anirud N" userId="a7453c69-c570-47cc-b4dc-0570ca5bbda2" providerId="ADAL" clId="{DE137B26-D6B3-4E2F-8ECB-EDCB5A1AC084}" dt="2024-08-20T18:13:42.033" v="3632" actId="1076"/>
          <ac:picMkLst>
            <pc:docMk/>
            <pc:sldMk cId="238012045" sldId="265"/>
            <ac:picMk id="6" creationId="{6D862D0A-7CC5-CD25-ED5C-8C3BAEFA0010}"/>
          </ac:picMkLst>
        </pc:picChg>
        <pc:picChg chg="add mod">
          <ac:chgData name="Anirud N" userId="a7453c69-c570-47cc-b4dc-0570ca5bbda2" providerId="ADAL" clId="{DE137B26-D6B3-4E2F-8ECB-EDCB5A1AC084}" dt="2024-08-20T18:13:40.300" v="3631" actId="1076"/>
          <ac:picMkLst>
            <pc:docMk/>
            <pc:sldMk cId="238012045" sldId="265"/>
            <ac:picMk id="8" creationId="{428B6793-282B-D493-8837-FDADFDB0A135}"/>
          </ac:picMkLst>
        </pc:picChg>
        <pc:picChg chg="del">
          <ac:chgData name="Anirud N" userId="a7453c69-c570-47cc-b4dc-0570ca5bbda2" providerId="ADAL" clId="{DE137B26-D6B3-4E2F-8ECB-EDCB5A1AC084}" dt="2024-08-20T16:37:36.263" v="3596" actId="478"/>
          <ac:picMkLst>
            <pc:docMk/>
            <pc:sldMk cId="238012045" sldId="265"/>
            <ac:picMk id="10" creationId="{EDD44B43-1443-012D-ACFF-A69D3D9ABD7C}"/>
          </ac:picMkLst>
        </pc:picChg>
        <pc:picChg chg="del">
          <ac:chgData name="Anirud N" userId="a7453c69-c570-47cc-b4dc-0570ca5bbda2" providerId="ADAL" clId="{DE137B26-D6B3-4E2F-8ECB-EDCB5A1AC084}" dt="2024-08-20T16:37:36.263" v="3596" actId="478"/>
          <ac:picMkLst>
            <pc:docMk/>
            <pc:sldMk cId="238012045" sldId="265"/>
            <ac:picMk id="12" creationId="{BC9698D6-CFBF-C141-3C84-EC54425E4A64}"/>
          </ac:picMkLst>
        </pc:picChg>
        <pc:picChg chg="add mod">
          <ac:chgData name="Anirud N" userId="a7453c69-c570-47cc-b4dc-0570ca5bbda2" providerId="ADAL" clId="{DE137B26-D6B3-4E2F-8ECB-EDCB5A1AC084}" dt="2024-08-20T18:15:32.765" v="3740" actId="1076"/>
          <ac:picMkLst>
            <pc:docMk/>
            <pc:sldMk cId="238012045" sldId="265"/>
            <ac:picMk id="25" creationId="{78403C34-FC36-AF96-A714-9484C19B7D4F}"/>
          </ac:picMkLst>
        </pc:picChg>
        <pc:picChg chg="add mod">
          <ac:chgData name="Anirud N" userId="a7453c69-c570-47cc-b4dc-0570ca5bbda2" providerId="ADAL" clId="{DE137B26-D6B3-4E2F-8ECB-EDCB5A1AC084}" dt="2024-08-20T18:33:40.261" v="4248" actId="1076"/>
          <ac:picMkLst>
            <pc:docMk/>
            <pc:sldMk cId="238012045" sldId="265"/>
            <ac:picMk id="34" creationId="{9938B114-DFBB-EBAC-7A07-92FA24FD5CF5}"/>
          </ac:picMkLst>
        </pc:picChg>
        <pc:cxnChg chg="add mod">
          <ac:chgData name="Anirud N" userId="a7453c69-c570-47cc-b4dc-0570ca5bbda2" providerId="ADAL" clId="{DE137B26-D6B3-4E2F-8ECB-EDCB5A1AC084}" dt="2024-08-20T18:17:21.976" v="3786" actId="208"/>
          <ac:cxnSpMkLst>
            <pc:docMk/>
            <pc:sldMk cId="238012045" sldId="265"/>
            <ac:cxnSpMk id="9" creationId="{8CF7DA05-92D9-7FD4-22CA-74468A34D225}"/>
          </ac:cxnSpMkLst>
        </pc:cxnChg>
        <pc:cxnChg chg="del">
          <ac:chgData name="Anirud N" userId="a7453c69-c570-47cc-b4dc-0570ca5bbda2" providerId="ADAL" clId="{DE137B26-D6B3-4E2F-8ECB-EDCB5A1AC084}" dt="2024-08-20T16:37:36.263" v="3596" actId="478"/>
          <ac:cxnSpMkLst>
            <pc:docMk/>
            <pc:sldMk cId="238012045" sldId="265"/>
            <ac:cxnSpMk id="13" creationId="{84558F06-D9E2-D85E-96AF-CC3F69741DA7}"/>
          </ac:cxnSpMkLst>
        </pc:cxnChg>
        <pc:cxnChg chg="add mod">
          <ac:chgData name="Anirud N" userId="a7453c69-c570-47cc-b4dc-0570ca5bbda2" providerId="ADAL" clId="{DE137B26-D6B3-4E2F-8ECB-EDCB5A1AC084}" dt="2024-08-20T18:17:21.976" v="3786" actId="208"/>
          <ac:cxnSpMkLst>
            <pc:docMk/>
            <pc:sldMk cId="238012045" sldId="265"/>
            <ac:cxnSpMk id="16" creationId="{D4A49746-1AE7-2EE4-2B35-D9D5C7B9EEA1}"/>
          </ac:cxnSpMkLst>
        </pc:cxnChg>
        <pc:cxnChg chg="del">
          <ac:chgData name="Anirud N" userId="a7453c69-c570-47cc-b4dc-0570ca5bbda2" providerId="ADAL" clId="{DE137B26-D6B3-4E2F-8ECB-EDCB5A1AC084}" dt="2024-08-20T16:37:36.263" v="3596" actId="478"/>
          <ac:cxnSpMkLst>
            <pc:docMk/>
            <pc:sldMk cId="238012045" sldId="265"/>
            <ac:cxnSpMk id="17" creationId="{7601D5B7-68C9-C30F-F711-92D8FAAB9303}"/>
          </ac:cxnSpMkLst>
        </pc:cxnChg>
        <pc:cxnChg chg="del">
          <ac:chgData name="Anirud N" userId="a7453c69-c570-47cc-b4dc-0570ca5bbda2" providerId="ADAL" clId="{DE137B26-D6B3-4E2F-8ECB-EDCB5A1AC084}" dt="2024-08-20T16:37:36.263" v="3596" actId="478"/>
          <ac:cxnSpMkLst>
            <pc:docMk/>
            <pc:sldMk cId="238012045" sldId="265"/>
            <ac:cxnSpMk id="22" creationId="{BE1F6CA5-352E-F5DC-E4E2-81D17DB7B749}"/>
          </ac:cxnSpMkLst>
        </pc:cxnChg>
        <pc:cxnChg chg="add mod">
          <ac:chgData name="Anirud N" userId="a7453c69-c570-47cc-b4dc-0570ca5bbda2" providerId="ADAL" clId="{DE137B26-D6B3-4E2F-8ECB-EDCB5A1AC084}" dt="2024-08-20T18:17:21.976" v="3786" actId="208"/>
          <ac:cxnSpMkLst>
            <pc:docMk/>
            <pc:sldMk cId="238012045" sldId="265"/>
            <ac:cxnSpMk id="26" creationId="{04BF9C58-A92C-FE17-48F3-DC117BE346ED}"/>
          </ac:cxnSpMkLst>
        </pc:cxnChg>
        <pc:cxnChg chg="add mod">
          <ac:chgData name="Anirud N" userId="a7453c69-c570-47cc-b4dc-0570ca5bbda2" providerId="ADAL" clId="{DE137B26-D6B3-4E2F-8ECB-EDCB5A1AC084}" dt="2024-08-20T18:24:41.080" v="4019" actId="14100"/>
          <ac:cxnSpMkLst>
            <pc:docMk/>
            <pc:sldMk cId="238012045" sldId="265"/>
            <ac:cxnSpMk id="30" creationId="{86989B4E-FD7D-B82E-8230-051D69E9355F}"/>
          </ac:cxnSpMkLst>
        </pc:cxnChg>
      </pc:sldChg>
      <pc:sldChg chg="addSp delSp modSp add mod modAnim">
        <pc:chgData name="Anirud N" userId="a7453c69-c570-47cc-b4dc-0570ca5bbda2" providerId="ADAL" clId="{DE137B26-D6B3-4E2F-8ECB-EDCB5A1AC084}" dt="2024-08-20T21:31:06.630" v="7590"/>
        <pc:sldMkLst>
          <pc:docMk/>
          <pc:sldMk cId="3940434080" sldId="266"/>
        </pc:sldMkLst>
        <pc:spChg chg="mod">
          <ac:chgData name="Anirud N" userId="a7453c69-c570-47cc-b4dc-0570ca5bbda2" providerId="ADAL" clId="{DE137B26-D6B3-4E2F-8ECB-EDCB5A1AC084}" dt="2024-08-20T18:36:20.612" v="4317" actId="20577"/>
          <ac:spMkLst>
            <pc:docMk/>
            <pc:sldMk cId="3940434080" sldId="266"/>
            <ac:spMk id="5" creationId="{16592D68-EA53-10D3-E7F6-2B49C487A096}"/>
          </ac:spMkLst>
        </pc:spChg>
        <pc:spChg chg="add mod">
          <ac:chgData name="Anirud N" userId="a7453c69-c570-47cc-b4dc-0570ca5bbda2" providerId="ADAL" clId="{DE137B26-D6B3-4E2F-8ECB-EDCB5A1AC084}" dt="2024-08-20T18:42:00.402" v="4363" actId="1076"/>
          <ac:spMkLst>
            <pc:docMk/>
            <pc:sldMk cId="3940434080" sldId="266"/>
            <ac:spMk id="6" creationId="{6D1B3857-ABA2-C9E3-C52A-DE3FD69B5531}"/>
          </ac:spMkLst>
        </pc:spChg>
        <pc:spChg chg="del">
          <ac:chgData name="Anirud N" userId="a7453c69-c570-47cc-b4dc-0570ca5bbda2" providerId="ADAL" clId="{DE137B26-D6B3-4E2F-8ECB-EDCB5A1AC084}" dt="2024-08-20T18:36:24.440" v="4318" actId="478"/>
          <ac:spMkLst>
            <pc:docMk/>
            <pc:sldMk cId="3940434080" sldId="266"/>
            <ac:spMk id="9" creationId="{B11BEDE2-72FF-FCD1-2DE9-9BA49671A122}"/>
          </ac:spMkLst>
        </pc:spChg>
        <pc:spChg chg="del mod">
          <ac:chgData name="Anirud N" userId="a7453c69-c570-47cc-b4dc-0570ca5bbda2" providerId="ADAL" clId="{DE137B26-D6B3-4E2F-8ECB-EDCB5A1AC084}" dt="2024-08-20T18:36:29.795" v="4322" actId="478"/>
          <ac:spMkLst>
            <pc:docMk/>
            <pc:sldMk cId="3940434080" sldId="266"/>
            <ac:spMk id="17" creationId="{C3C24138-4D46-3029-E986-02EC56583387}"/>
          </ac:spMkLst>
        </pc:spChg>
        <pc:graphicFrameChg chg="add mod modGraphic">
          <ac:chgData name="Anirud N" userId="a7453c69-c570-47cc-b4dc-0570ca5bbda2" providerId="ADAL" clId="{DE137B26-D6B3-4E2F-8ECB-EDCB5A1AC084}" dt="2024-08-20T18:52:11.306" v="4718" actId="20577"/>
          <ac:graphicFrameMkLst>
            <pc:docMk/>
            <pc:sldMk cId="3940434080" sldId="266"/>
            <ac:graphicFrameMk id="10" creationId="{63128BD1-F112-85ED-A57A-0FBCB527E646}"/>
          </ac:graphicFrameMkLst>
        </pc:graphicFrameChg>
        <pc:picChg chg="mod">
          <ac:chgData name="Anirud N" userId="a7453c69-c570-47cc-b4dc-0570ca5bbda2" providerId="ADAL" clId="{DE137B26-D6B3-4E2F-8ECB-EDCB5A1AC084}" dt="2024-08-20T18:36:32.404" v="4323" actId="1076"/>
          <ac:picMkLst>
            <pc:docMk/>
            <pc:sldMk cId="3940434080" sldId="266"/>
            <ac:picMk id="7" creationId="{AE53279F-F2F2-1B78-8A8F-E6B11738806A}"/>
          </ac:picMkLst>
        </pc:picChg>
        <pc:cxnChg chg="add mod">
          <ac:chgData name="Anirud N" userId="a7453c69-c570-47cc-b4dc-0570ca5bbda2" providerId="ADAL" clId="{DE137B26-D6B3-4E2F-8ECB-EDCB5A1AC084}" dt="2024-08-20T18:39:27.807" v="4326" actId="14100"/>
          <ac:cxnSpMkLst>
            <pc:docMk/>
            <pc:sldMk cId="3940434080" sldId="266"/>
            <ac:cxnSpMk id="3" creationId="{51465552-21FA-8246-7BCA-5A327D6C2C3D}"/>
          </ac:cxnSpMkLst>
        </pc:cxnChg>
        <pc:cxnChg chg="del">
          <ac:chgData name="Anirud N" userId="a7453c69-c570-47cc-b4dc-0570ca5bbda2" providerId="ADAL" clId="{DE137B26-D6B3-4E2F-8ECB-EDCB5A1AC084}" dt="2024-08-20T18:36:25.860" v="4319" actId="478"/>
          <ac:cxnSpMkLst>
            <pc:docMk/>
            <pc:sldMk cId="3940434080" sldId="266"/>
            <ac:cxnSpMk id="8" creationId="{BBE00F79-B7BF-8636-C2BB-0EF0735EB9D9}"/>
          </ac:cxnSpMkLst>
        </pc:cxnChg>
        <pc:cxnChg chg="del">
          <ac:chgData name="Anirud N" userId="a7453c69-c570-47cc-b4dc-0570ca5bbda2" providerId="ADAL" clId="{DE137B26-D6B3-4E2F-8ECB-EDCB5A1AC084}" dt="2024-08-20T18:36:27.995" v="4321" actId="478"/>
          <ac:cxnSpMkLst>
            <pc:docMk/>
            <pc:sldMk cId="3940434080" sldId="266"/>
            <ac:cxnSpMk id="13" creationId="{FDD7F73E-EB24-DDBA-3D18-DA92CAB6F88D}"/>
          </ac:cxnSpMkLst>
        </pc:cxnChg>
      </pc:sldChg>
      <pc:sldChg chg="addSp delSp modSp add mod modAnim">
        <pc:chgData name="Anirud N" userId="a7453c69-c570-47cc-b4dc-0570ca5bbda2" providerId="ADAL" clId="{DE137B26-D6B3-4E2F-8ECB-EDCB5A1AC084}" dt="2024-08-20T21:31:21.060" v="7592"/>
        <pc:sldMkLst>
          <pc:docMk/>
          <pc:sldMk cId="537500272" sldId="267"/>
        </pc:sldMkLst>
        <pc:spChg chg="mod">
          <ac:chgData name="Anirud N" userId="a7453c69-c570-47cc-b4dc-0570ca5bbda2" providerId="ADAL" clId="{DE137B26-D6B3-4E2F-8ECB-EDCB5A1AC084}" dt="2024-08-20T18:42:19.308" v="4382" actId="20577"/>
          <ac:spMkLst>
            <pc:docMk/>
            <pc:sldMk cId="537500272" sldId="267"/>
            <ac:spMk id="5" creationId="{16592D68-EA53-10D3-E7F6-2B49C487A096}"/>
          </ac:spMkLst>
        </pc:spChg>
        <pc:spChg chg="del">
          <ac:chgData name="Anirud N" userId="a7453c69-c570-47cc-b4dc-0570ca5bbda2" providerId="ADAL" clId="{DE137B26-D6B3-4E2F-8ECB-EDCB5A1AC084}" dt="2024-08-20T18:42:11.674" v="4365" actId="478"/>
          <ac:spMkLst>
            <pc:docMk/>
            <pc:sldMk cId="537500272" sldId="267"/>
            <ac:spMk id="6" creationId="{6D1B3857-ABA2-C9E3-C52A-DE3FD69B5531}"/>
          </ac:spMkLst>
        </pc:spChg>
        <pc:spChg chg="add mod">
          <ac:chgData name="Anirud N" userId="a7453c69-c570-47cc-b4dc-0570ca5bbda2" providerId="ADAL" clId="{DE137B26-D6B3-4E2F-8ECB-EDCB5A1AC084}" dt="2024-08-20T18:48:11.786" v="4455" actId="1076"/>
          <ac:spMkLst>
            <pc:docMk/>
            <pc:sldMk cId="537500272" sldId="267"/>
            <ac:spMk id="9" creationId="{71A0A5A4-4259-542E-C565-DABB7E73D80B}"/>
          </ac:spMkLst>
        </pc:spChg>
        <pc:graphicFrameChg chg="add mod modGraphic">
          <ac:chgData name="Anirud N" userId="a7453c69-c570-47cc-b4dc-0570ca5bbda2" providerId="ADAL" clId="{DE137B26-D6B3-4E2F-8ECB-EDCB5A1AC084}" dt="2024-08-20T18:56:22.777" v="5039" actId="20577"/>
          <ac:graphicFrameMkLst>
            <pc:docMk/>
            <pc:sldMk cId="537500272" sldId="267"/>
            <ac:graphicFrameMk id="11" creationId="{4D530A00-E982-EF37-01E7-7F524BDBB0AA}"/>
          </ac:graphicFrameMkLst>
        </pc:graphicFrameChg>
        <pc:picChg chg="del">
          <ac:chgData name="Anirud N" userId="a7453c69-c570-47cc-b4dc-0570ca5bbda2" providerId="ADAL" clId="{DE137B26-D6B3-4E2F-8ECB-EDCB5A1AC084}" dt="2024-08-20T18:42:12.242" v="4366" actId="478"/>
          <ac:picMkLst>
            <pc:docMk/>
            <pc:sldMk cId="537500272" sldId="267"/>
            <ac:picMk id="7" creationId="{AE53279F-F2F2-1B78-8A8F-E6B11738806A}"/>
          </ac:picMkLst>
        </pc:picChg>
        <pc:picChg chg="add mod">
          <ac:chgData name="Anirud N" userId="a7453c69-c570-47cc-b4dc-0570ca5bbda2" providerId="ADAL" clId="{DE137B26-D6B3-4E2F-8ECB-EDCB5A1AC084}" dt="2024-08-20T18:48:08.087" v="4454" actId="1076"/>
          <ac:picMkLst>
            <pc:docMk/>
            <pc:sldMk cId="537500272" sldId="267"/>
            <ac:picMk id="8" creationId="{469DE2C6-52C0-A0BC-9D56-A03859D15D30}"/>
          </ac:picMkLst>
        </pc:picChg>
        <pc:cxnChg chg="del">
          <ac:chgData name="Anirud N" userId="a7453c69-c570-47cc-b4dc-0570ca5bbda2" providerId="ADAL" clId="{DE137B26-D6B3-4E2F-8ECB-EDCB5A1AC084}" dt="2024-08-20T18:42:13.156" v="4367" actId="478"/>
          <ac:cxnSpMkLst>
            <pc:docMk/>
            <pc:sldMk cId="537500272" sldId="267"/>
            <ac:cxnSpMk id="3" creationId="{51465552-21FA-8246-7BCA-5A327D6C2C3D}"/>
          </ac:cxnSpMkLst>
        </pc:cxnChg>
        <pc:cxnChg chg="add del mod">
          <ac:chgData name="Anirud N" userId="a7453c69-c570-47cc-b4dc-0570ca5bbda2" providerId="ADAL" clId="{DE137B26-D6B3-4E2F-8ECB-EDCB5A1AC084}" dt="2024-08-20T18:52:38.026" v="4721" actId="478"/>
          <ac:cxnSpMkLst>
            <pc:docMk/>
            <pc:sldMk cId="537500272" sldId="267"/>
            <ac:cxnSpMk id="10" creationId="{67E275F3-AACB-4BE1-2FC5-893D40E64F26}"/>
          </ac:cxnSpMkLst>
        </pc:cxnChg>
      </pc:sldChg>
      <pc:sldChg chg="addSp delSp modSp add mod ord modNotesTx">
        <pc:chgData name="Anirud N" userId="a7453c69-c570-47cc-b4dc-0570ca5bbda2" providerId="ADAL" clId="{DE137B26-D6B3-4E2F-8ECB-EDCB5A1AC084}" dt="2024-08-24T16:16:00.798" v="7603" actId="1076"/>
        <pc:sldMkLst>
          <pc:docMk/>
          <pc:sldMk cId="3636241419" sldId="268"/>
        </pc:sldMkLst>
        <pc:spChg chg="mod">
          <ac:chgData name="Anirud N" userId="a7453c69-c570-47cc-b4dc-0570ca5bbda2" providerId="ADAL" clId="{DE137B26-D6B3-4E2F-8ECB-EDCB5A1AC084}" dt="2024-08-20T19:25:48.547" v="5434" actId="20577"/>
          <ac:spMkLst>
            <pc:docMk/>
            <pc:sldMk cId="3636241419" sldId="268"/>
            <ac:spMk id="5" creationId="{16592D68-EA53-10D3-E7F6-2B49C487A096}"/>
          </ac:spMkLst>
        </pc:spChg>
        <pc:spChg chg="del mod">
          <ac:chgData name="Anirud N" userId="a7453c69-c570-47cc-b4dc-0570ca5bbda2" providerId="ADAL" clId="{DE137B26-D6B3-4E2F-8ECB-EDCB5A1AC084}" dt="2024-08-20T19:21:25.508" v="5389" actId="478"/>
          <ac:spMkLst>
            <pc:docMk/>
            <pc:sldMk cId="3636241419" sldId="268"/>
            <ac:spMk id="6" creationId="{6D1B3857-ABA2-C9E3-C52A-DE3FD69B5531}"/>
          </ac:spMkLst>
        </pc:spChg>
        <pc:spChg chg="add del mod">
          <ac:chgData name="Anirud N" userId="a7453c69-c570-47cc-b4dc-0570ca5bbda2" providerId="ADAL" clId="{DE137B26-D6B3-4E2F-8ECB-EDCB5A1AC084}" dt="2024-08-20T19:21:27.577" v="5391" actId="478"/>
          <ac:spMkLst>
            <pc:docMk/>
            <pc:sldMk cId="3636241419" sldId="268"/>
            <ac:spMk id="9" creationId="{FCB6D295-9512-706E-3D0C-5982D641BC0A}"/>
          </ac:spMkLst>
        </pc:spChg>
        <pc:spChg chg="add del mod">
          <ac:chgData name="Anirud N" userId="a7453c69-c570-47cc-b4dc-0570ca5bbda2" providerId="ADAL" clId="{DE137B26-D6B3-4E2F-8ECB-EDCB5A1AC084}" dt="2024-08-20T19:21:21.551" v="5384" actId="478"/>
          <ac:spMkLst>
            <pc:docMk/>
            <pc:sldMk cId="3636241419" sldId="268"/>
            <ac:spMk id="15" creationId="{DEF081AE-59D5-2539-E36E-2251CA00490E}"/>
          </ac:spMkLst>
        </pc:spChg>
        <pc:spChg chg="add del mod">
          <ac:chgData name="Anirud N" userId="a7453c69-c570-47cc-b4dc-0570ca5bbda2" providerId="ADAL" clId="{DE137B26-D6B3-4E2F-8ECB-EDCB5A1AC084}" dt="2024-08-20T19:27:52.730" v="5436"/>
          <ac:spMkLst>
            <pc:docMk/>
            <pc:sldMk cId="3636241419" sldId="268"/>
            <ac:spMk id="18" creationId="{FC877212-939C-169E-6DD9-356FD19C0788}"/>
          </ac:spMkLst>
        </pc:spChg>
        <pc:graphicFrameChg chg="del">
          <ac:chgData name="Anirud N" userId="a7453c69-c570-47cc-b4dc-0570ca5bbda2" providerId="ADAL" clId="{DE137B26-D6B3-4E2F-8ECB-EDCB5A1AC084}" dt="2024-08-20T19:04:43" v="5041" actId="478"/>
          <ac:graphicFrameMkLst>
            <pc:docMk/>
            <pc:sldMk cId="3636241419" sldId="268"/>
            <ac:graphicFrameMk id="10" creationId="{63128BD1-F112-85ED-A57A-0FBCB527E646}"/>
          </ac:graphicFrameMkLst>
        </pc:graphicFrameChg>
        <pc:graphicFrameChg chg="add mod modGraphic">
          <ac:chgData name="Anirud N" userId="a7453c69-c570-47cc-b4dc-0570ca5bbda2" providerId="ADAL" clId="{DE137B26-D6B3-4E2F-8ECB-EDCB5A1AC084}" dt="2024-08-20T19:44:42.786" v="6041" actId="14100"/>
          <ac:graphicFrameMkLst>
            <pc:docMk/>
            <pc:sldMk cId="3636241419" sldId="268"/>
            <ac:graphicFrameMk id="23" creationId="{2144F92F-A8A3-A3E1-5280-8FE5B4D40FC2}"/>
          </ac:graphicFrameMkLst>
        </pc:graphicFrameChg>
        <pc:picChg chg="del">
          <ac:chgData name="Anirud N" userId="a7453c69-c570-47cc-b4dc-0570ca5bbda2" providerId="ADAL" clId="{DE137B26-D6B3-4E2F-8ECB-EDCB5A1AC084}" dt="2024-08-20T19:21:18.327" v="5382" actId="478"/>
          <ac:picMkLst>
            <pc:docMk/>
            <pc:sldMk cId="3636241419" sldId="268"/>
            <ac:picMk id="7" creationId="{AE53279F-F2F2-1B78-8A8F-E6B11738806A}"/>
          </ac:picMkLst>
        </pc:picChg>
        <pc:picChg chg="add del mod">
          <ac:chgData name="Anirud N" userId="a7453c69-c570-47cc-b4dc-0570ca5bbda2" providerId="ADAL" clId="{DE137B26-D6B3-4E2F-8ECB-EDCB5A1AC084}" dt="2024-08-20T19:21:22.373" v="5385" actId="478"/>
          <ac:picMkLst>
            <pc:docMk/>
            <pc:sldMk cId="3636241419" sldId="268"/>
            <ac:picMk id="17" creationId="{41DE2A79-7174-B7BA-0DC4-799C6DCF1DFE}"/>
          </ac:picMkLst>
        </pc:picChg>
        <pc:picChg chg="add mod">
          <ac:chgData name="Anirud N" userId="a7453c69-c570-47cc-b4dc-0570ca5bbda2" providerId="ADAL" clId="{DE137B26-D6B3-4E2F-8ECB-EDCB5A1AC084}" dt="2024-08-20T19:29:20.600" v="5447" actId="14100"/>
          <ac:picMkLst>
            <pc:docMk/>
            <pc:sldMk cId="3636241419" sldId="268"/>
            <ac:picMk id="20" creationId="{2C354B86-C02A-758C-B950-3436C77CE809}"/>
          </ac:picMkLst>
        </pc:picChg>
        <pc:picChg chg="add del mod modCrop">
          <ac:chgData name="Anirud N" userId="a7453c69-c570-47cc-b4dc-0570ca5bbda2" providerId="ADAL" clId="{DE137B26-D6B3-4E2F-8ECB-EDCB5A1AC084}" dt="2024-08-24T16:16:00.798" v="7603" actId="1076"/>
          <ac:picMkLst>
            <pc:docMk/>
            <pc:sldMk cId="3636241419" sldId="268"/>
            <ac:picMk id="22" creationId="{C91ACCB6-383F-6773-1C26-566E6BF026D6}"/>
          </ac:picMkLst>
        </pc:picChg>
        <pc:cxnChg chg="del mod">
          <ac:chgData name="Anirud N" userId="a7453c69-c570-47cc-b4dc-0570ca5bbda2" providerId="ADAL" clId="{DE137B26-D6B3-4E2F-8ECB-EDCB5A1AC084}" dt="2024-08-20T19:21:23.975" v="5387" actId="478"/>
          <ac:cxnSpMkLst>
            <pc:docMk/>
            <pc:sldMk cId="3636241419" sldId="268"/>
            <ac:cxnSpMk id="3" creationId="{51465552-21FA-8246-7BCA-5A327D6C2C3D}"/>
          </ac:cxnSpMkLst>
        </pc:cxnChg>
        <pc:cxnChg chg="add del mod">
          <ac:chgData name="Anirud N" userId="a7453c69-c570-47cc-b4dc-0570ca5bbda2" providerId="ADAL" clId="{DE137B26-D6B3-4E2F-8ECB-EDCB5A1AC084}" dt="2024-08-20T19:21:26.281" v="5390" actId="478"/>
          <ac:cxnSpMkLst>
            <pc:docMk/>
            <pc:sldMk cId="3636241419" sldId="268"/>
            <ac:cxnSpMk id="4" creationId="{AC93D81A-BAD5-68BA-A5D1-202DC4AB1E64}"/>
          </ac:cxnSpMkLst>
        </pc:cxnChg>
        <pc:cxnChg chg="add del mod">
          <ac:chgData name="Anirud N" userId="a7453c69-c570-47cc-b4dc-0570ca5bbda2" providerId="ADAL" clId="{DE137B26-D6B3-4E2F-8ECB-EDCB5A1AC084}" dt="2024-08-20T19:21:23.146" v="5386" actId="478"/>
          <ac:cxnSpMkLst>
            <pc:docMk/>
            <pc:sldMk cId="3636241419" sldId="268"/>
            <ac:cxnSpMk id="11" creationId="{2E4BEAA5-71BB-8D64-C245-5188F4D9D6A7}"/>
          </ac:cxnSpMkLst>
        </pc:cxnChg>
      </pc:sldChg>
      <pc:sldChg chg="add">
        <pc:chgData name="Anirud N" userId="a7453c69-c570-47cc-b4dc-0570ca5bbda2" providerId="ADAL" clId="{DE137B26-D6B3-4E2F-8ECB-EDCB5A1AC084}" dt="2024-08-20T19:20:56.281" v="5369" actId="2890"/>
        <pc:sldMkLst>
          <pc:docMk/>
          <pc:sldMk cId="2066831728" sldId="269"/>
        </pc:sldMkLst>
      </pc:sldChg>
      <pc:sldChg chg="addSp delSp modSp add mod modAnim">
        <pc:chgData name="Anirud N" userId="a7453c69-c570-47cc-b4dc-0570ca5bbda2" providerId="ADAL" clId="{DE137B26-D6B3-4E2F-8ECB-EDCB5A1AC084}" dt="2024-08-20T21:32:04.814" v="7595"/>
        <pc:sldMkLst>
          <pc:docMk/>
          <pc:sldMk cId="2371200318" sldId="270"/>
        </pc:sldMkLst>
        <pc:spChg chg="add mod">
          <ac:chgData name="Anirud N" userId="a7453c69-c570-47cc-b4dc-0570ca5bbda2" providerId="ADAL" clId="{DE137B26-D6B3-4E2F-8ECB-EDCB5A1AC084}" dt="2024-08-20T20:01:57.401" v="6439" actId="1076"/>
          <ac:spMkLst>
            <pc:docMk/>
            <pc:sldMk cId="2371200318" sldId="270"/>
            <ac:spMk id="4" creationId="{C96BB18F-0ECA-05F0-3858-BE6ACA5E586F}"/>
          </ac:spMkLst>
        </pc:spChg>
        <pc:spChg chg="mod">
          <ac:chgData name="Anirud N" userId="a7453c69-c570-47cc-b4dc-0570ca5bbda2" providerId="ADAL" clId="{DE137B26-D6B3-4E2F-8ECB-EDCB5A1AC084}" dt="2024-08-20T19:45:42.781" v="6090" actId="20577"/>
          <ac:spMkLst>
            <pc:docMk/>
            <pc:sldMk cId="2371200318" sldId="270"/>
            <ac:spMk id="5" creationId="{16592D68-EA53-10D3-E7F6-2B49C487A096}"/>
          </ac:spMkLst>
        </pc:spChg>
        <pc:graphicFrameChg chg="add mod modGraphic">
          <ac:chgData name="Anirud N" userId="a7453c69-c570-47cc-b4dc-0570ca5bbda2" providerId="ADAL" clId="{DE137B26-D6B3-4E2F-8ECB-EDCB5A1AC084}" dt="2024-08-20T20:00:25.044" v="6356" actId="1076"/>
          <ac:graphicFrameMkLst>
            <pc:docMk/>
            <pc:sldMk cId="2371200318" sldId="270"/>
            <ac:graphicFrameMk id="3" creationId="{C4AB0C85-BAE1-2135-82B8-40F8FBB9CB0E}"/>
          </ac:graphicFrameMkLst>
        </pc:graphicFrameChg>
        <pc:graphicFrameChg chg="del modGraphic">
          <ac:chgData name="Anirud N" userId="a7453c69-c570-47cc-b4dc-0570ca5bbda2" providerId="ADAL" clId="{DE137B26-D6B3-4E2F-8ECB-EDCB5A1AC084}" dt="2024-08-20T19:45:31.631" v="6052" actId="478"/>
          <ac:graphicFrameMkLst>
            <pc:docMk/>
            <pc:sldMk cId="2371200318" sldId="270"/>
            <ac:graphicFrameMk id="23" creationId="{2144F92F-A8A3-A3E1-5280-8FE5B4D40FC2}"/>
          </ac:graphicFrameMkLst>
        </pc:graphicFrameChg>
        <pc:picChg chg="add mod modCrop">
          <ac:chgData name="Anirud N" userId="a7453c69-c570-47cc-b4dc-0570ca5bbda2" providerId="ADAL" clId="{DE137B26-D6B3-4E2F-8ECB-EDCB5A1AC084}" dt="2024-08-20T20:05:22.335" v="6443" actId="732"/>
          <ac:picMkLst>
            <pc:docMk/>
            <pc:sldMk cId="2371200318" sldId="270"/>
            <ac:picMk id="7" creationId="{A7C1AE93-DC28-C311-A271-BB4FD38D5B80}"/>
          </ac:picMkLst>
        </pc:picChg>
        <pc:picChg chg="add mod">
          <ac:chgData name="Anirud N" userId="a7453c69-c570-47cc-b4dc-0570ca5bbda2" providerId="ADAL" clId="{DE137B26-D6B3-4E2F-8ECB-EDCB5A1AC084}" dt="2024-08-20T20:06:22.257" v="6446" actId="1076"/>
          <ac:picMkLst>
            <pc:docMk/>
            <pc:sldMk cId="2371200318" sldId="270"/>
            <ac:picMk id="9" creationId="{B8931D36-E113-D922-FF01-AE30BF8A02D9}"/>
          </ac:picMkLst>
        </pc:picChg>
        <pc:picChg chg="del">
          <ac:chgData name="Anirud N" userId="a7453c69-c570-47cc-b4dc-0570ca5bbda2" providerId="ADAL" clId="{DE137B26-D6B3-4E2F-8ECB-EDCB5A1AC084}" dt="2024-08-20T19:45:28.556" v="6050" actId="478"/>
          <ac:picMkLst>
            <pc:docMk/>
            <pc:sldMk cId="2371200318" sldId="270"/>
            <ac:picMk id="20" creationId="{2C354B86-C02A-758C-B950-3436C77CE809}"/>
          </ac:picMkLst>
        </pc:picChg>
        <pc:picChg chg="del">
          <ac:chgData name="Anirud N" userId="a7453c69-c570-47cc-b4dc-0570ca5bbda2" providerId="ADAL" clId="{DE137B26-D6B3-4E2F-8ECB-EDCB5A1AC084}" dt="2024-08-20T19:45:28.009" v="6049" actId="478"/>
          <ac:picMkLst>
            <pc:docMk/>
            <pc:sldMk cId="2371200318" sldId="270"/>
            <ac:picMk id="22" creationId="{C91ACCB6-383F-6773-1C26-566E6BF026D6}"/>
          </ac:picMkLst>
        </pc:picChg>
      </pc:sldChg>
      <pc:sldChg chg="addSp delSp modSp add mod modAnim">
        <pc:chgData name="Anirud N" userId="a7453c69-c570-47cc-b4dc-0570ca5bbda2" providerId="ADAL" clId="{DE137B26-D6B3-4E2F-8ECB-EDCB5A1AC084}" dt="2024-08-20T21:32:22.686" v="7601"/>
        <pc:sldMkLst>
          <pc:docMk/>
          <pc:sldMk cId="1281224666" sldId="271"/>
        </pc:sldMkLst>
        <pc:spChg chg="del mod">
          <ac:chgData name="Anirud N" userId="a7453c69-c570-47cc-b4dc-0570ca5bbda2" providerId="ADAL" clId="{DE137B26-D6B3-4E2F-8ECB-EDCB5A1AC084}" dt="2024-08-20T20:06:59.202" v="6451" actId="478"/>
          <ac:spMkLst>
            <pc:docMk/>
            <pc:sldMk cId="1281224666" sldId="271"/>
            <ac:spMk id="4" creationId="{C96BB18F-0ECA-05F0-3858-BE6ACA5E586F}"/>
          </ac:spMkLst>
        </pc:spChg>
        <pc:spChg chg="add mod">
          <ac:chgData name="Anirud N" userId="a7453c69-c570-47cc-b4dc-0570ca5bbda2" providerId="ADAL" clId="{DE137B26-D6B3-4E2F-8ECB-EDCB5A1AC084}" dt="2024-08-20T20:42:43.303" v="7537" actId="1076"/>
          <ac:spMkLst>
            <pc:docMk/>
            <pc:sldMk cId="1281224666" sldId="271"/>
            <ac:spMk id="13" creationId="{4A375965-37BD-2D6A-3B2B-C257A364F0FD}"/>
          </ac:spMkLst>
        </pc:spChg>
        <pc:spChg chg="add mod">
          <ac:chgData name="Anirud N" userId="a7453c69-c570-47cc-b4dc-0570ca5bbda2" providerId="ADAL" clId="{DE137B26-D6B3-4E2F-8ECB-EDCB5A1AC084}" dt="2024-08-20T20:42:43.303" v="7537" actId="1076"/>
          <ac:spMkLst>
            <pc:docMk/>
            <pc:sldMk cId="1281224666" sldId="271"/>
            <ac:spMk id="16" creationId="{F46B4026-C2CC-0761-4526-D7A0F65BD200}"/>
          </ac:spMkLst>
        </pc:spChg>
        <pc:graphicFrameChg chg="del">
          <ac:chgData name="Anirud N" userId="a7453c69-c570-47cc-b4dc-0570ca5bbda2" providerId="ADAL" clId="{DE137B26-D6B3-4E2F-8ECB-EDCB5A1AC084}" dt="2024-08-20T20:07:02.700" v="6452" actId="478"/>
          <ac:graphicFrameMkLst>
            <pc:docMk/>
            <pc:sldMk cId="1281224666" sldId="271"/>
            <ac:graphicFrameMk id="3" creationId="{C4AB0C85-BAE1-2135-82B8-40F8FBB9CB0E}"/>
          </ac:graphicFrameMkLst>
        </pc:graphicFrameChg>
        <pc:picChg chg="del">
          <ac:chgData name="Anirud N" userId="a7453c69-c570-47cc-b4dc-0570ca5bbda2" providerId="ADAL" clId="{DE137B26-D6B3-4E2F-8ECB-EDCB5A1AC084}" dt="2024-08-20T20:06:56.305" v="6449" actId="478"/>
          <ac:picMkLst>
            <pc:docMk/>
            <pc:sldMk cId="1281224666" sldId="271"/>
            <ac:picMk id="7" creationId="{A7C1AE93-DC28-C311-A271-BB4FD38D5B80}"/>
          </ac:picMkLst>
        </pc:picChg>
        <pc:picChg chg="add del mod modCrop">
          <ac:chgData name="Anirud N" userId="a7453c69-c570-47cc-b4dc-0570ca5bbda2" providerId="ADAL" clId="{DE137B26-D6B3-4E2F-8ECB-EDCB5A1AC084}" dt="2024-08-20T20:07:42.553" v="6456" actId="478"/>
          <ac:picMkLst>
            <pc:docMk/>
            <pc:sldMk cId="1281224666" sldId="271"/>
            <ac:picMk id="8" creationId="{04A85DD4-EA7D-9F3C-DE40-83FA963E6A23}"/>
          </ac:picMkLst>
        </pc:picChg>
        <pc:picChg chg="del">
          <ac:chgData name="Anirud N" userId="a7453c69-c570-47cc-b4dc-0570ca5bbda2" providerId="ADAL" clId="{DE137B26-D6B3-4E2F-8ECB-EDCB5A1AC084}" dt="2024-08-20T20:06:55.728" v="6448" actId="478"/>
          <ac:picMkLst>
            <pc:docMk/>
            <pc:sldMk cId="1281224666" sldId="271"/>
            <ac:picMk id="9" creationId="{B8931D36-E113-D922-FF01-AE30BF8A02D9}"/>
          </ac:picMkLst>
        </pc:picChg>
        <pc:picChg chg="add mod modCrop">
          <ac:chgData name="Anirud N" userId="a7453c69-c570-47cc-b4dc-0570ca5bbda2" providerId="ADAL" clId="{DE137B26-D6B3-4E2F-8ECB-EDCB5A1AC084}" dt="2024-08-20T20:42:43.303" v="7537" actId="1076"/>
          <ac:picMkLst>
            <pc:docMk/>
            <pc:sldMk cId="1281224666" sldId="271"/>
            <ac:picMk id="11" creationId="{C76F71AE-5B9B-C207-A548-6CB01AADBFFA}"/>
          </ac:picMkLst>
        </pc:picChg>
        <pc:cxnChg chg="add mod">
          <ac:chgData name="Anirud N" userId="a7453c69-c570-47cc-b4dc-0570ca5bbda2" providerId="ADAL" clId="{DE137B26-D6B3-4E2F-8ECB-EDCB5A1AC084}" dt="2024-08-20T20:42:43.303" v="7537" actId="1076"/>
          <ac:cxnSpMkLst>
            <pc:docMk/>
            <pc:sldMk cId="1281224666" sldId="271"/>
            <ac:cxnSpMk id="12" creationId="{59DB1996-2087-A821-54ED-272B9CDD97EE}"/>
          </ac:cxnSpMkLst>
        </pc:cxnChg>
        <pc:cxnChg chg="add mod">
          <ac:chgData name="Anirud N" userId="a7453c69-c570-47cc-b4dc-0570ca5bbda2" providerId="ADAL" clId="{DE137B26-D6B3-4E2F-8ECB-EDCB5A1AC084}" dt="2024-08-20T20:42:43.303" v="7537" actId="1076"/>
          <ac:cxnSpMkLst>
            <pc:docMk/>
            <pc:sldMk cId="1281224666" sldId="271"/>
            <ac:cxnSpMk id="15" creationId="{C9056F64-807E-1DE3-6116-993AFE4B41B3}"/>
          </ac:cxnSpMkLst>
        </pc:cxnChg>
      </pc:sldChg>
      <pc:sldChg chg="addSp delSp modSp add mod">
        <pc:chgData name="Anirud N" userId="a7453c69-c570-47cc-b4dc-0570ca5bbda2" providerId="ADAL" clId="{DE137B26-D6B3-4E2F-8ECB-EDCB5A1AC084}" dt="2024-08-20T20:40:29.781" v="7514" actId="1076"/>
        <pc:sldMkLst>
          <pc:docMk/>
          <pc:sldMk cId="3996135936" sldId="272"/>
        </pc:sldMkLst>
        <pc:spChg chg="mod">
          <ac:chgData name="Anirud N" userId="a7453c69-c570-47cc-b4dc-0570ca5bbda2" providerId="ADAL" clId="{DE137B26-D6B3-4E2F-8ECB-EDCB5A1AC084}" dt="2024-08-20T20:19:02.151" v="6896" actId="20577"/>
          <ac:spMkLst>
            <pc:docMk/>
            <pc:sldMk cId="3996135936" sldId="272"/>
            <ac:spMk id="5" creationId="{16592D68-EA53-10D3-E7F6-2B49C487A096}"/>
          </ac:spMkLst>
        </pc:spChg>
        <pc:spChg chg="del mod">
          <ac:chgData name="Anirud N" userId="a7453c69-c570-47cc-b4dc-0570ca5bbda2" providerId="ADAL" clId="{DE137B26-D6B3-4E2F-8ECB-EDCB5A1AC084}" dt="2024-08-20T20:18:47.285" v="6854" actId="478"/>
          <ac:spMkLst>
            <pc:docMk/>
            <pc:sldMk cId="3996135936" sldId="272"/>
            <ac:spMk id="13" creationId="{4A375965-37BD-2D6A-3B2B-C257A364F0FD}"/>
          </ac:spMkLst>
        </pc:spChg>
        <pc:spChg chg="del">
          <ac:chgData name="Anirud N" userId="a7453c69-c570-47cc-b4dc-0570ca5bbda2" providerId="ADAL" clId="{DE137B26-D6B3-4E2F-8ECB-EDCB5A1AC084}" dt="2024-08-20T20:18:48.644" v="6855" actId="478"/>
          <ac:spMkLst>
            <pc:docMk/>
            <pc:sldMk cId="3996135936" sldId="272"/>
            <ac:spMk id="16" creationId="{F46B4026-C2CC-0761-4526-D7A0F65BD200}"/>
          </ac:spMkLst>
        </pc:spChg>
        <pc:graphicFrameChg chg="add mod modGraphic">
          <ac:chgData name="Anirud N" userId="a7453c69-c570-47cc-b4dc-0570ca5bbda2" providerId="ADAL" clId="{DE137B26-D6B3-4E2F-8ECB-EDCB5A1AC084}" dt="2024-08-20T20:30:35.784" v="7191" actId="2711"/>
          <ac:graphicFrameMkLst>
            <pc:docMk/>
            <pc:sldMk cId="3996135936" sldId="272"/>
            <ac:graphicFrameMk id="3" creationId="{EFCCFB57-4893-A27D-2E49-5B0114E70889}"/>
          </ac:graphicFrameMkLst>
        </pc:graphicFrameChg>
        <pc:graphicFrameChg chg="add mod modGraphic">
          <ac:chgData name="Anirud N" userId="a7453c69-c570-47cc-b4dc-0570ca5bbda2" providerId="ADAL" clId="{DE137B26-D6B3-4E2F-8ECB-EDCB5A1AC084}" dt="2024-08-20T20:40:29.781" v="7514" actId="1076"/>
          <ac:graphicFrameMkLst>
            <pc:docMk/>
            <pc:sldMk cId="3996135936" sldId="272"/>
            <ac:graphicFrameMk id="7" creationId="{88AF656F-274A-C8BC-DD8A-1CE3AFAFB297}"/>
          </ac:graphicFrameMkLst>
        </pc:graphicFrameChg>
        <pc:picChg chg="add mod">
          <ac:chgData name="Anirud N" userId="a7453c69-c570-47cc-b4dc-0570ca5bbda2" providerId="ADAL" clId="{DE137B26-D6B3-4E2F-8ECB-EDCB5A1AC084}" dt="2024-08-20T20:31:26.085" v="7195" actId="1076"/>
          <ac:picMkLst>
            <pc:docMk/>
            <pc:sldMk cId="3996135936" sldId="272"/>
            <ac:picMk id="6" creationId="{DFC707CD-963C-5307-785A-908A311755ED}"/>
          </ac:picMkLst>
        </pc:picChg>
        <pc:picChg chg="add mod">
          <ac:chgData name="Anirud N" userId="a7453c69-c570-47cc-b4dc-0570ca5bbda2" providerId="ADAL" clId="{DE137B26-D6B3-4E2F-8ECB-EDCB5A1AC084}" dt="2024-08-20T20:40:29.781" v="7514" actId="1076"/>
          <ac:picMkLst>
            <pc:docMk/>
            <pc:sldMk cId="3996135936" sldId="272"/>
            <ac:picMk id="9" creationId="{4FD1B5BE-5796-BAD3-494F-AD497C27C2DA}"/>
          </ac:picMkLst>
        </pc:picChg>
        <pc:picChg chg="del">
          <ac:chgData name="Anirud N" userId="a7453c69-c570-47cc-b4dc-0570ca5bbda2" providerId="ADAL" clId="{DE137B26-D6B3-4E2F-8ECB-EDCB5A1AC084}" dt="2024-08-20T20:18:43.220" v="6851" actId="478"/>
          <ac:picMkLst>
            <pc:docMk/>
            <pc:sldMk cId="3996135936" sldId="272"/>
            <ac:picMk id="11" creationId="{C76F71AE-5B9B-C207-A548-6CB01AADBFFA}"/>
          </ac:picMkLst>
        </pc:picChg>
        <pc:picChg chg="add mod">
          <ac:chgData name="Anirud N" userId="a7453c69-c570-47cc-b4dc-0570ca5bbda2" providerId="ADAL" clId="{DE137B26-D6B3-4E2F-8ECB-EDCB5A1AC084}" dt="2024-08-20T20:40:29.781" v="7514" actId="1076"/>
          <ac:picMkLst>
            <pc:docMk/>
            <pc:sldMk cId="3996135936" sldId="272"/>
            <ac:picMk id="14" creationId="{9C2BA97A-5CDC-958C-0962-9D479EB91E00}"/>
          </ac:picMkLst>
        </pc:picChg>
        <pc:cxnChg chg="del">
          <ac:chgData name="Anirud N" userId="a7453c69-c570-47cc-b4dc-0570ca5bbda2" providerId="ADAL" clId="{DE137B26-D6B3-4E2F-8ECB-EDCB5A1AC084}" dt="2024-08-20T20:18:44.699" v="6852" actId="478"/>
          <ac:cxnSpMkLst>
            <pc:docMk/>
            <pc:sldMk cId="3996135936" sldId="272"/>
            <ac:cxnSpMk id="12" creationId="{59DB1996-2087-A821-54ED-272B9CDD97EE}"/>
          </ac:cxnSpMkLst>
        </pc:cxnChg>
        <pc:cxnChg chg="del">
          <ac:chgData name="Anirud N" userId="a7453c69-c570-47cc-b4dc-0570ca5bbda2" providerId="ADAL" clId="{DE137B26-D6B3-4E2F-8ECB-EDCB5A1AC084}" dt="2024-08-20T20:18:44.699" v="6852" actId="478"/>
          <ac:cxnSpMkLst>
            <pc:docMk/>
            <pc:sldMk cId="3996135936" sldId="272"/>
            <ac:cxnSpMk id="15" creationId="{C9056F64-807E-1DE3-6116-993AFE4B41B3}"/>
          </ac:cxnSpMkLst>
        </pc:cxnChg>
      </pc:sldChg>
      <pc:sldChg chg="delSp modSp add mod">
        <pc:chgData name="Anirud N" userId="a7453c69-c570-47cc-b4dc-0570ca5bbda2" providerId="ADAL" clId="{DE137B26-D6B3-4E2F-8ECB-EDCB5A1AC084}" dt="2024-08-20T20:41:11.071" v="7535" actId="1076"/>
        <pc:sldMkLst>
          <pc:docMk/>
          <pc:sldMk cId="1039557418" sldId="273"/>
        </pc:sldMkLst>
        <pc:spChg chg="mod">
          <ac:chgData name="Anirud N" userId="a7453c69-c570-47cc-b4dc-0570ca5bbda2" providerId="ADAL" clId="{DE137B26-D6B3-4E2F-8ECB-EDCB5A1AC084}" dt="2024-08-20T20:41:11.071" v="7535" actId="1076"/>
          <ac:spMkLst>
            <pc:docMk/>
            <pc:sldMk cId="1039557418" sldId="273"/>
            <ac:spMk id="5" creationId="{16592D68-EA53-10D3-E7F6-2B49C487A096}"/>
          </ac:spMkLst>
        </pc:spChg>
        <pc:graphicFrameChg chg="del modGraphic">
          <ac:chgData name="Anirud N" userId="a7453c69-c570-47cc-b4dc-0570ca5bbda2" providerId="ADAL" clId="{DE137B26-D6B3-4E2F-8ECB-EDCB5A1AC084}" dt="2024-08-20T20:40:50.419" v="7517" actId="478"/>
          <ac:graphicFrameMkLst>
            <pc:docMk/>
            <pc:sldMk cId="1039557418" sldId="273"/>
            <ac:graphicFrameMk id="3" creationId="{EFCCFB57-4893-A27D-2E49-5B0114E70889}"/>
          </ac:graphicFrameMkLst>
        </pc:graphicFrameChg>
        <pc:graphicFrameChg chg="del">
          <ac:chgData name="Anirud N" userId="a7453c69-c570-47cc-b4dc-0570ca5bbda2" providerId="ADAL" clId="{DE137B26-D6B3-4E2F-8ECB-EDCB5A1AC084}" dt="2024-08-20T20:40:54.434" v="7519" actId="478"/>
          <ac:graphicFrameMkLst>
            <pc:docMk/>
            <pc:sldMk cId="1039557418" sldId="273"/>
            <ac:graphicFrameMk id="7" creationId="{88AF656F-274A-C8BC-DD8A-1CE3AFAFB297}"/>
          </ac:graphicFrameMkLst>
        </pc:graphicFrameChg>
        <pc:picChg chg="del">
          <ac:chgData name="Anirud N" userId="a7453c69-c570-47cc-b4dc-0570ca5bbda2" providerId="ADAL" clId="{DE137B26-D6B3-4E2F-8ECB-EDCB5A1AC084}" dt="2024-08-20T20:40:50.809" v="7518" actId="478"/>
          <ac:picMkLst>
            <pc:docMk/>
            <pc:sldMk cId="1039557418" sldId="273"/>
            <ac:picMk id="6" creationId="{DFC707CD-963C-5307-785A-908A311755ED}"/>
          </ac:picMkLst>
        </pc:picChg>
        <pc:picChg chg="del">
          <ac:chgData name="Anirud N" userId="a7453c69-c570-47cc-b4dc-0570ca5bbda2" providerId="ADAL" clId="{DE137B26-D6B3-4E2F-8ECB-EDCB5A1AC084}" dt="2024-08-20T20:40:56.715" v="7520" actId="478"/>
          <ac:picMkLst>
            <pc:docMk/>
            <pc:sldMk cId="1039557418" sldId="273"/>
            <ac:picMk id="9" creationId="{4FD1B5BE-5796-BAD3-494F-AD497C27C2DA}"/>
          </ac:picMkLst>
        </pc:picChg>
        <pc:picChg chg="del">
          <ac:chgData name="Anirud N" userId="a7453c69-c570-47cc-b4dc-0570ca5bbda2" providerId="ADAL" clId="{DE137B26-D6B3-4E2F-8ECB-EDCB5A1AC084}" dt="2024-08-20T20:40:57.793" v="7521" actId="478"/>
          <ac:picMkLst>
            <pc:docMk/>
            <pc:sldMk cId="1039557418" sldId="273"/>
            <ac:picMk id="14" creationId="{9C2BA97A-5CDC-958C-0962-9D479EB91E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55284-641D-4923-94AE-C29CAD1C1B7B}" type="datetimeFigureOut">
              <a:rPr lang="en-IN" smtClean="0"/>
              <a:t>24-08-2024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1FE54-D15A-497C-ADB9-BF4D2172F338}" type="slidenum">
              <a:rPr lang="en-IN" smtClean="0"/>
              <a:t>‹#›</a:t>
            </a:fld>
            <a:endParaRPr lang="en-IN"/>
          </a:p>
        </p:txBody>
      </p:sp>
    </p:spTree>
    <p:extLst>
      <p:ext uri="{BB962C8B-B14F-4D97-AF65-F5344CB8AC3E}">
        <p14:creationId xmlns:p14="http://schemas.microsoft.com/office/powerpoint/2010/main" val="1506924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Previous approaches to model-based offline RL incorporate conservatism by estimating the uncertainty in the model and applying reward penalties for state-action pairs that have high uncertainty</a:t>
            </a:r>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2</a:t>
            </a:fld>
            <a:endParaRPr lang="en-IN"/>
          </a:p>
        </p:txBody>
      </p:sp>
    </p:spTree>
    <p:extLst>
      <p:ext uri="{BB962C8B-B14F-4D97-AF65-F5344CB8AC3E}">
        <p14:creationId xmlns:p14="http://schemas.microsoft.com/office/powerpoint/2010/main" val="3812863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arrive at a heuristic that can be evaluated offline, we use the intuition that the value function should be regularised (i.e. low) as well as stable during training. Therefore, our heuristic makes the final hyperparameter selection from the set of candidate parameters according to: min </a:t>
            </a:r>
            <a:r>
              <a:rPr lang="en-GB" dirty="0" err="1"/>
              <a:t>Qavg</a:t>
            </a:r>
            <a:r>
              <a:rPr lang="en-GB" dirty="0"/>
              <a:t> + </a:t>
            </a:r>
            <a:r>
              <a:rPr lang="en-GB" dirty="0" err="1"/>
              <a:t>Qvar</a:t>
            </a:r>
            <a:r>
              <a:rPr lang="en-GB" dirty="0"/>
              <a:t>), where </a:t>
            </a:r>
            <a:r>
              <a:rPr lang="en-GB" dirty="0" err="1"/>
              <a:t>Qavg</a:t>
            </a:r>
            <a:r>
              <a:rPr lang="en-GB" dirty="0"/>
              <a:t> is the average Q-value at the end of training, and </a:t>
            </a:r>
            <a:r>
              <a:rPr lang="en-GB" dirty="0" err="1"/>
              <a:t>Qvar</a:t>
            </a:r>
            <a:r>
              <a:rPr lang="en-GB" dirty="0"/>
              <a:t> is the variance of the average Q-value over the final 100 iterations of training.</a:t>
            </a:r>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11</a:t>
            </a:fld>
            <a:endParaRPr lang="en-IN"/>
          </a:p>
        </p:txBody>
      </p:sp>
    </p:spTree>
    <p:extLst>
      <p:ext uri="{BB962C8B-B14F-4D97-AF65-F5344CB8AC3E}">
        <p14:creationId xmlns:p14="http://schemas.microsoft.com/office/powerpoint/2010/main" val="3517965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12</a:t>
            </a:fld>
            <a:endParaRPr lang="en-IN"/>
          </a:p>
        </p:txBody>
      </p:sp>
    </p:spTree>
    <p:extLst>
      <p:ext uri="{BB962C8B-B14F-4D97-AF65-F5344CB8AC3E}">
        <p14:creationId xmlns:p14="http://schemas.microsoft.com/office/powerpoint/2010/main" val="382008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13</a:t>
            </a:fld>
            <a:endParaRPr lang="en-IN"/>
          </a:p>
        </p:txBody>
      </p:sp>
    </p:spTree>
    <p:extLst>
      <p:ext uri="{BB962C8B-B14F-4D97-AF65-F5344CB8AC3E}">
        <p14:creationId xmlns:p14="http://schemas.microsoft.com/office/powerpoint/2010/main" val="763796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14</a:t>
            </a:fld>
            <a:endParaRPr lang="en-IN"/>
          </a:p>
        </p:txBody>
      </p:sp>
    </p:spTree>
    <p:extLst>
      <p:ext uri="{BB962C8B-B14F-4D97-AF65-F5344CB8AC3E}">
        <p14:creationId xmlns:p14="http://schemas.microsoft.com/office/powerpoint/2010/main" val="2693431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15</a:t>
            </a:fld>
            <a:endParaRPr lang="en-IN"/>
          </a:p>
        </p:txBody>
      </p:sp>
    </p:spTree>
    <p:extLst>
      <p:ext uri="{BB962C8B-B14F-4D97-AF65-F5344CB8AC3E}">
        <p14:creationId xmlns:p14="http://schemas.microsoft.com/office/powerpoint/2010/main" val="3640619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16</a:t>
            </a:fld>
            <a:endParaRPr lang="en-IN"/>
          </a:p>
        </p:txBody>
      </p:sp>
    </p:spTree>
    <p:extLst>
      <p:ext uri="{BB962C8B-B14F-4D97-AF65-F5344CB8AC3E}">
        <p14:creationId xmlns:p14="http://schemas.microsoft.com/office/powerpoint/2010/main" val="424064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3</a:t>
            </a:fld>
            <a:endParaRPr lang="en-IN"/>
          </a:p>
        </p:txBody>
      </p:sp>
    </p:spTree>
    <p:extLst>
      <p:ext uri="{BB962C8B-B14F-4D97-AF65-F5344CB8AC3E}">
        <p14:creationId xmlns:p14="http://schemas.microsoft.com/office/powerpoint/2010/main" val="1928290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Estimated and actual MDP have same state action space- just that the rewards and transition dynamics are estimated/learnt</a:t>
            </a:r>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4</a:t>
            </a:fld>
            <a:endParaRPr lang="en-IN"/>
          </a:p>
        </p:txBody>
      </p:sp>
    </p:spTree>
    <p:extLst>
      <p:ext uri="{BB962C8B-B14F-4D97-AF65-F5344CB8AC3E}">
        <p14:creationId xmlns:p14="http://schemas.microsoft.com/office/powerpoint/2010/main" val="1831501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5</a:t>
            </a:fld>
            <a:endParaRPr lang="en-IN"/>
          </a:p>
        </p:txBody>
      </p:sp>
    </p:spTree>
    <p:extLst>
      <p:ext uri="{BB962C8B-B14F-4D97-AF65-F5344CB8AC3E}">
        <p14:creationId xmlns:p14="http://schemas.microsoft.com/office/powerpoint/2010/main" val="3797264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6</a:t>
            </a:fld>
            <a:endParaRPr lang="en-IN"/>
          </a:p>
        </p:txBody>
      </p:sp>
    </p:spTree>
    <p:extLst>
      <p:ext uri="{BB962C8B-B14F-4D97-AF65-F5344CB8AC3E}">
        <p14:creationId xmlns:p14="http://schemas.microsoft.com/office/powerpoint/2010/main" val="3691064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7</a:t>
            </a:fld>
            <a:endParaRPr lang="en-IN"/>
          </a:p>
        </p:txBody>
      </p:sp>
    </p:spTree>
    <p:extLst>
      <p:ext uri="{BB962C8B-B14F-4D97-AF65-F5344CB8AC3E}">
        <p14:creationId xmlns:p14="http://schemas.microsoft.com/office/powerpoint/2010/main" val="273225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8</a:t>
            </a:fld>
            <a:endParaRPr lang="en-IN"/>
          </a:p>
        </p:txBody>
      </p:sp>
    </p:spTree>
    <p:extLst>
      <p:ext uri="{BB962C8B-B14F-4D97-AF65-F5344CB8AC3E}">
        <p14:creationId xmlns:p14="http://schemas.microsoft.com/office/powerpoint/2010/main" val="1382557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9</a:t>
            </a:fld>
            <a:endParaRPr lang="en-IN"/>
          </a:p>
        </p:txBody>
      </p:sp>
    </p:spTree>
    <p:extLst>
      <p:ext uri="{BB962C8B-B14F-4D97-AF65-F5344CB8AC3E}">
        <p14:creationId xmlns:p14="http://schemas.microsoft.com/office/powerpoint/2010/main" val="267089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F1FE54-D15A-497C-ADB9-BF4D2172F338}" type="slidenum">
              <a:rPr lang="en-IN" smtClean="0"/>
              <a:t>10</a:t>
            </a:fld>
            <a:endParaRPr lang="en-IN"/>
          </a:p>
        </p:txBody>
      </p:sp>
    </p:spTree>
    <p:extLst>
      <p:ext uri="{BB962C8B-B14F-4D97-AF65-F5344CB8AC3E}">
        <p14:creationId xmlns:p14="http://schemas.microsoft.com/office/powerpoint/2010/main" val="392918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540A-362A-4886-E51A-E71DB505A7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5F4F0D-0502-8DD3-5757-349BEB98AF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9771C0-0F4D-D83A-1DCE-307E06205856}"/>
              </a:ext>
            </a:extLst>
          </p:cNvPr>
          <p:cNvSpPr>
            <a:spLocks noGrp="1"/>
          </p:cNvSpPr>
          <p:nvPr>
            <p:ph type="dt" sz="half" idx="10"/>
          </p:nvPr>
        </p:nvSpPr>
        <p:spPr/>
        <p:txBody>
          <a:bodyPr/>
          <a:lstStyle/>
          <a:p>
            <a:fld id="{C8A53DA7-517C-416A-B7A6-E0E090F1C004}" type="datetimeFigureOut">
              <a:rPr lang="en-IN" smtClean="0"/>
              <a:t>24-08-2024</a:t>
            </a:fld>
            <a:endParaRPr lang="en-IN"/>
          </a:p>
        </p:txBody>
      </p:sp>
      <p:sp>
        <p:nvSpPr>
          <p:cNvPr id="5" name="Footer Placeholder 4">
            <a:extLst>
              <a:ext uri="{FF2B5EF4-FFF2-40B4-BE49-F238E27FC236}">
                <a16:creationId xmlns:a16="http://schemas.microsoft.com/office/drawing/2014/main" id="{89F8FEFF-88FD-28FD-5297-346B46FBE4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8F170D-9B1D-29D0-E33F-105793DEF5C3}"/>
              </a:ext>
            </a:extLst>
          </p:cNvPr>
          <p:cNvSpPr>
            <a:spLocks noGrp="1"/>
          </p:cNvSpPr>
          <p:nvPr>
            <p:ph type="sldNum" sz="quarter" idx="12"/>
          </p:nvPr>
        </p:nvSpPr>
        <p:spPr/>
        <p:txBody>
          <a:bodyPr/>
          <a:lstStyle/>
          <a:p>
            <a:fld id="{FA1193DB-9B7C-4DEF-A015-CAF3C51A0FC8}" type="slidenum">
              <a:rPr lang="en-IN" smtClean="0"/>
              <a:t>‹#›</a:t>
            </a:fld>
            <a:endParaRPr lang="en-IN"/>
          </a:p>
        </p:txBody>
      </p:sp>
    </p:spTree>
    <p:extLst>
      <p:ext uri="{BB962C8B-B14F-4D97-AF65-F5344CB8AC3E}">
        <p14:creationId xmlns:p14="http://schemas.microsoft.com/office/powerpoint/2010/main" val="33090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9670-39A4-F450-5CF5-04FC04B706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4BD93F-DF25-7D8A-6106-0760889A8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8E2BE-BC63-3A55-E560-1F23DD76ED88}"/>
              </a:ext>
            </a:extLst>
          </p:cNvPr>
          <p:cNvSpPr>
            <a:spLocks noGrp="1"/>
          </p:cNvSpPr>
          <p:nvPr>
            <p:ph type="dt" sz="half" idx="10"/>
          </p:nvPr>
        </p:nvSpPr>
        <p:spPr/>
        <p:txBody>
          <a:bodyPr/>
          <a:lstStyle/>
          <a:p>
            <a:fld id="{C8A53DA7-517C-416A-B7A6-E0E090F1C004}" type="datetimeFigureOut">
              <a:rPr lang="en-IN" smtClean="0"/>
              <a:t>24-08-2024</a:t>
            </a:fld>
            <a:endParaRPr lang="en-IN"/>
          </a:p>
        </p:txBody>
      </p:sp>
      <p:sp>
        <p:nvSpPr>
          <p:cNvPr id="5" name="Footer Placeholder 4">
            <a:extLst>
              <a:ext uri="{FF2B5EF4-FFF2-40B4-BE49-F238E27FC236}">
                <a16:creationId xmlns:a16="http://schemas.microsoft.com/office/drawing/2014/main" id="{9B07C59B-589E-F0E8-3ECA-FB853FF6F5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299D4F-8AC7-C266-AF03-28DD5FF7EC90}"/>
              </a:ext>
            </a:extLst>
          </p:cNvPr>
          <p:cNvSpPr>
            <a:spLocks noGrp="1"/>
          </p:cNvSpPr>
          <p:nvPr>
            <p:ph type="sldNum" sz="quarter" idx="12"/>
          </p:nvPr>
        </p:nvSpPr>
        <p:spPr/>
        <p:txBody>
          <a:bodyPr/>
          <a:lstStyle/>
          <a:p>
            <a:fld id="{FA1193DB-9B7C-4DEF-A015-CAF3C51A0FC8}" type="slidenum">
              <a:rPr lang="en-IN" smtClean="0"/>
              <a:t>‹#›</a:t>
            </a:fld>
            <a:endParaRPr lang="en-IN"/>
          </a:p>
        </p:txBody>
      </p:sp>
    </p:spTree>
    <p:extLst>
      <p:ext uri="{BB962C8B-B14F-4D97-AF65-F5344CB8AC3E}">
        <p14:creationId xmlns:p14="http://schemas.microsoft.com/office/powerpoint/2010/main" val="945176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B482B-CD3B-AC2E-AED5-5F6183216C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6126F4-D601-6BD4-4903-69BBB47C37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FA464F-4429-6A7E-FCDF-28576A042721}"/>
              </a:ext>
            </a:extLst>
          </p:cNvPr>
          <p:cNvSpPr>
            <a:spLocks noGrp="1"/>
          </p:cNvSpPr>
          <p:nvPr>
            <p:ph type="dt" sz="half" idx="10"/>
          </p:nvPr>
        </p:nvSpPr>
        <p:spPr/>
        <p:txBody>
          <a:bodyPr/>
          <a:lstStyle/>
          <a:p>
            <a:fld id="{C8A53DA7-517C-416A-B7A6-E0E090F1C004}" type="datetimeFigureOut">
              <a:rPr lang="en-IN" smtClean="0"/>
              <a:t>24-08-2024</a:t>
            </a:fld>
            <a:endParaRPr lang="en-IN"/>
          </a:p>
        </p:txBody>
      </p:sp>
      <p:sp>
        <p:nvSpPr>
          <p:cNvPr id="5" name="Footer Placeholder 4">
            <a:extLst>
              <a:ext uri="{FF2B5EF4-FFF2-40B4-BE49-F238E27FC236}">
                <a16:creationId xmlns:a16="http://schemas.microsoft.com/office/drawing/2014/main" id="{BB68A10B-9EA4-883F-8F87-F82027B70D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BB8BDF-2783-5491-6E4F-05F3B1C9F18F}"/>
              </a:ext>
            </a:extLst>
          </p:cNvPr>
          <p:cNvSpPr>
            <a:spLocks noGrp="1"/>
          </p:cNvSpPr>
          <p:nvPr>
            <p:ph type="sldNum" sz="quarter" idx="12"/>
          </p:nvPr>
        </p:nvSpPr>
        <p:spPr/>
        <p:txBody>
          <a:bodyPr/>
          <a:lstStyle/>
          <a:p>
            <a:fld id="{FA1193DB-9B7C-4DEF-A015-CAF3C51A0FC8}" type="slidenum">
              <a:rPr lang="en-IN" smtClean="0"/>
              <a:t>‹#›</a:t>
            </a:fld>
            <a:endParaRPr lang="en-IN"/>
          </a:p>
        </p:txBody>
      </p:sp>
    </p:spTree>
    <p:extLst>
      <p:ext uri="{BB962C8B-B14F-4D97-AF65-F5344CB8AC3E}">
        <p14:creationId xmlns:p14="http://schemas.microsoft.com/office/powerpoint/2010/main" val="323771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1F21A-D0DE-4D6E-67FF-90210E231B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B77318-2465-8183-B9D7-6467E05171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E55485-8124-637E-FCC0-3C663A08EF36}"/>
              </a:ext>
            </a:extLst>
          </p:cNvPr>
          <p:cNvSpPr>
            <a:spLocks noGrp="1"/>
          </p:cNvSpPr>
          <p:nvPr>
            <p:ph type="dt" sz="half" idx="10"/>
          </p:nvPr>
        </p:nvSpPr>
        <p:spPr/>
        <p:txBody>
          <a:bodyPr/>
          <a:lstStyle/>
          <a:p>
            <a:fld id="{C8A53DA7-517C-416A-B7A6-E0E090F1C004}" type="datetimeFigureOut">
              <a:rPr lang="en-IN" smtClean="0"/>
              <a:t>24-08-2024</a:t>
            </a:fld>
            <a:endParaRPr lang="en-IN"/>
          </a:p>
        </p:txBody>
      </p:sp>
      <p:sp>
        <p:nvSpPr>
          <p:cNvPr id="5" name="Footer Placeholder 4">
            <a:extLst>
              <a:ext uri="{FF2B5EF4-FFF2-40B4-BE49-F238E27FC236}">
                <a16:creationId xmlns:a16="http://schemas.microsoft.com/office/drawing/2014/main" id="{DD39F42E-4B17-3337-9FC3-F465A69845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613966-D9FA-40C0-94AA-2BED6AAD5AE9}"/>
              </a:ext>
            </a:extLst>
          </p:cNvPr>
          <p:cNvSpPr>
            <a:spLocks noGrp="1"/>
          </p:cNvSpPr>
          <p:nvPr>
            <p:ph type="sldNum" sz="quarter" idx="12"/>
          </p:nvPr>
        </p:nvSpPr>
        <p:spPr/>
        <p:txBody>
          <a:bodyPr/>
          <a:lstStyle/>
          <a:p>
            <a:fld id="{FA1193DB-9B7C-4DEF-A015-CAF3C51A0FC8}" type="slidenum">
              <a:rPr lang="en-IN" smtClean="0"/>
              <a:t>‹#›</a:t>
            </a:fld>
            <a:endParaRPr lang="en-IN"/>
          </a:p>
        </p:txBody>
      </p:sp>
    </p:spTree>
    <p:extLst>
      <p:ext uri="{BB962C8B-B14F-4D97-AF65-F5344CB8AC3E}">
        <p14:creationId xmlns:p14="http://schemas.microsoft.com/office/powerpoint/2010/main" val="425314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B893-4493-95CB-E906-FB0D40CF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228E0F-8E57-3CE2-1F59-5C449A0244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981F55-B44C-12E8-5689-0AD9ECBA0B28}"/>
              </a:ext>
            </a:extLst>
          </p:cNvPr>
          <p:cNvSpPr>
            <a:spLocks noGrp="1"/>
          </p:cNvSpPr>
          <p:nvPr>
            <p:ph type="dt" sz="half" idx="10"/>
          </p:nvPr>
        </p:nvSpPr>
        <p:spPr/>
        <p:txBody>
          <a:bodyPr/>
          <a:lstStyle/>
          <a:p>
            <a:fld id="{C8A53DA7-517C-416A-B7A6-E0E090F1C004}" type="datetimeFigureOut">
              <a:rPr lang="en-IN" smtClean="0"/>
              <a:t>24-08-2024</a:t>
            </a:fld>
            <a:endParaRPr lang="en-IN"/>
          </a:p>
        </p:txBody>
      </p:sp>
      <p:sp>
        <p:nvSpPr>
          <p:cNvPr id="5" name="Footer Placeholder 4">
            <a:extLst>
              <a:ext uri="{FF2B5EF4-FFF2-40B4-BE49-F238E27FC236}">
                <a16:creationId xmlns:a16="http://schemas.microsoft.com/office/drawing/2014/main" id="{7ABBDAE2-CDE2-A05F-AE2A-B89FBC479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438FE-885D-E60C-FCFE-3776783758AC}"/>
              </a:ext>
            </a:extLst>
          </p:cNvPr>
          <p:cNvSpPr>
            <a:spLocks noGrp="1"/>
          </p:cNvSpPr>
          <p:nvPr>
            <p:ph type="sldNum" sz="quarter" idx="12"/>
          </p:nvPr>
        </p:nvSpPr>
        <p:spPr/>
        <p:txBody>
          <a:bodyPr/>
          <a:lstStyle/>
          <a:p>
            <a:fld id="{FA1193DB-9B7C-4DEF-A015-CAF3C51A0FC8}" type="slidenum">
              <a:rPr lang="en-IN" smtClean="0"/>
              <a:t>‹#›</a:t>
            </a:fld>
            <a:endParaRPr lang="en-IN"/>
          </a:p>
        </p:txBody>
      </p:sp>
    </p:spTree>
    <p:extLst>
      <p:ext uri="{BB962C8B-B14F-4D97-AF65-F5344CB8AC3E}">
        <p14:creationId xmlns:p14="http://schemas.microsoft.com/office/powerpoint/2010/main" val="1911548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F6C2-6D97-0E89-4AFE-36AAADEEED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8ED6D6-F405-C7C4-1FAF-4475CDF3EC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5F35D5-B8E0-2C67-01E2-D25471BCB9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6A3E06-9FD0-B216-E61C-6DC290594003}"/>
              </a:ext>
            </a:extLst>
          </p:cNvPr>
          <p:cNvSpPr>
            <a:spLocks noGrp="1"/>
          </p:cNvSpPr>
          <p:nvPr>
            <p:ph type="dt" sz="half" idx="10"/>
          </p:nvPr>
        </p:nvSpPr>
        <p:spPr/>
        <p:txBody>
          <a:bodyPr/>
          <a:lstStyle/>
          <a:p>
            <a:fld id="{C8A53DA7-517C-416A-B7A6-E0E090F1C004}" type="datetimeFigureOut">
              <a:rPr lang="en-IN" smtClean="0"/>
              <a:t>24-08-2024</a:t>
            </a:fld>
            <a:endParaRPr lang="en-IN"/>
          </a:p>
        </p:txBody>
      </p:sp>
      <p:sp>
        <p:nvSpPr>
          <p:cNvPr id="6" name="Footer Placeholder 5">
            <a:extLst>
              <a:ext uri="{FF2B5EF4-FFF2-40B4-BE49-F238E27FC236}">
                <a16:creationId xmlns:a16="http://schemas.microsoft.com/office/drawing/2014/main" id="{29BB5B76-0660-AA4A-BFF0-5D9998E316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D163CF-66A1-7A21-54A6-EE893E0B117C}"/>
              </a:ext>
            </a:extLst>
          </p:cNvPr>
          <p:cNvSpPr>
            <a:spLocks noGrp="1"/>
          </p:cNvSpPr>
          <p:nvPr>
            <p:ph type="sldNum" sz="quarter" idx="12"/>
          </p:nvPr>
        </p:nvSpPr>
        <p:spPr/>
        <p:txBody>
          <a:bodyPr/>
          <a:lstStyle/>
          <a:p>
            <a:fld id="{FA1193DB-9B7C-4DEF-A015-CAF3C51A0FC8}" type="slidenum">
              <a:rPr lang="en-IN" smtClean="0"/>
              <a:t>‹#›</a:t>
            </a:fld>
            <a:endParaRPr lang="en-IN"/>
          </a:p>
        </p:txBody>
      </p:sp>
    </p:spTree>
    <p:extLst>
      <p:ext uri="{BB962C8B-B14F-4D97-AF65-F5344CB8AC3E}">
        <p14:creationId xmlns:p14="http://schemas.microsoft.com/office/powerpoint/2010/main" val="35094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D005-B6D0-3D3D-3FB8-580F7114DE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B2598D-AC51-7955-D871-413A114B91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93FA62-4026-721F-300F-D540C07CF9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4CF344-56A7-1367-9EF5-FEB5BDF59B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52B97-C381-9462-57E4-67DB14BBA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65C03B-EE9E-5154-9106-2AF0A0DAA03A}"/>
              </a:ext>
            </a:extLst>
          </p:cNvPr>
          <p:cNvSpPr>
            <a:spLocks noGrp="1"/>
          </p:cNvSpPr>
          <p:nvPr>
            <p:ph type="dt" sz="half" idx="10"/>
          </p:nvPr>
        </p:nvSpPr>
        <p:spPr/>
        <p:txBody>
          <a:bodyPr/>
          <a:lstStyle/>
          <a:p>
            <a:fld id="{C8A53DA7-517C-416A-B7A6-E0E090F1C004}" type="datetimeFigureOut">
              <a:rPr lang="en-IN" smtClean="0"/>
              <a:t>24-08-2024</a:t>
            </a:fld>
            <a:endParaRPr lang="en-IN"/>
          </a:p>
        </p:txBody>
      </p:sp>
      <p:sp>
        <p:nvSpPr>
          <p:cNvPr id="8" name="Footer Placeholder 7">
            <a:extLst>
              <a:ext uri="{FF2B5EF4-FFF2-40B4-BE49-F238E27FC236}">
                <a16:creationId xmlns:a16="http://schemas.microsoft.com/office/drawing/2014/main" id="{6BEBF297-377B-0D93-7FDB-6555211906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523B89-D139-4F24-A061-E3F3755B261D}"/>
              </a:ext>
            </a:extLst>
          </p:cNvPr>
          <p:cNvSpPr>
            <a:spLocks noGrp="1"/>
          </p:cNvSpPr>
          <p:nvPr>
            <p:ph type="sldNum" sz="quarter" idx="12"/>
          </p:nvPr>
        </p:nvSpPr>
        <p:spPr/>
        <p:txBody>
          <a:bodyPr/>
          <a:lstStyle/>
          <a:p>
            <a:fld id="{FA1193DB-9B7C-4DEF-A015-CAF3C51A0FC8}" type="slidenum">
              <a:rPr lang="en-IN" smtClean="0"/>
              <a:t>‹#›</a:t>
            </a:fld>
            <a:endParaRPr lang="en-IN"/>
          </a:p>
        </p:txBody>
      </p:sp>
    </p:spTree>
    <p:extLst>
      <p:ext uri="{BB962C8B-B14F-4D97-AF65-F5344CB8AC3E}">
        <p14:creationId xmlns:p14="http://schemas.microsoft.com/office/powerpoint/2010/main" val="875824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F59B-5B38-3AA6-EEE3-BE841E4071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65576D-0FF2-6A2A-3D6B-0C08633855BB}"/>
              </a:ext>
            </a:extLst>
          </p:cNvPr>
          <p:cNvSpPr>
            <a:spLocks noGrp="1"/>
          </p:cNvSpPr>
          <p:nvPr>
            <p:ph type="dt" sz="half" idx="10"/>
          </p:nvPr>
        </p:nvSpPr>
        <p:spPr/>
        <p:txBody>
          <a:bodyPr/>
          <a:lstStyle/>
          <a:p>
            <a:fld id="{C8A53DA7-517C-416A-B7A6-E0E090F1C004}" type="datetimeFigureOut">
              <a:rPr lang="en-IN" smtClean="0"/>
              <a:t>24-08-2024</a:t>
            </a:fld>
            <a:endParaRPr lang="en-IN"/>
          </a:p>
        </p:txBody>
      </p:sp>
      <p:sp>
        <p:nvSpPr>
          <p:cNvPr id="4" name="Footer Placeholder 3">
            <a:extLst>
              <a:ext uri="{FF2B5EF4-FFF2-40B4-BE49-F238E27FC236}">
                <a16:creationId xmlns:a16="http://schemas.microsoft.com/office/drawing/2014/main" id="{2253DE5D-F148-632A-200F-184C07DBA5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EA77C8-3DF1-5650-8B42-9C917B76ABD4}"/>
              </a:ext>
            </a:extLst>
          </p:cNvPr>
          <p:cNvSpPr>
            <a:spLocks noGrp="1"/>
          </p:cNvSpPr>
          <p:nvPr>
            <p:ph type="sldNum" sz="quarter" idx="12"/>
          </p:nvPr>
        </p:nvSpPr>
        <p:spPr/>
        <p:txBody>
          <a:bodyPr/>
          <a:lstStyle/>
          <a:p>
            <a:fld id="{FA1193DB-9B7C-4DEF-A015-CAF3C51A0FC8}" type="slidenum">
              <a:rPr lang="en-IN" smtClean="0"/>
              <a:t>‹#›</a:t>
            </a:fld>
            <a:endParaRPr lang="en-IN"/>
          </a:p>
        </p:txBody>
      </p:sp>
    </p:spTree>
    <p:extLst>
      <p:ext uri="{BB962C8B-B14F-4D97-AF65-F5344CB8AC3E}">
        <p14:creationId xmlns:p14="http://schemas.microsoft.com/office/powerpoint/2010/main" val="259091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BD646-4899-A1B6-74AB-FAD30B8AA9A6}"/>
              </a:ext>
            </a:extLst>
          </p:cNvPr>
          <p:cNvSpPr>
            <a:spLocks noGrp="1"/>
          </p:cNvSpPr>
          <p:nvPr>
            <p:ph type="dt" sz="half" idx="10"/>
          </p:nvPr>
        </p:nvSpPr>
        <p:spPr/>
        <p:txBody>
          <a:bodyPr/>
          <a:lstStyle/>
          <a:p>
            <a:fld id="{C8A53DA7-517C-416A-B7A6-E0E090F1C004}" type="datetimeFigureOut">
              <a:rPr lang="en-IN" smtClean="0"/>
              <a:t>24-08-2024</a:t>
            </a:fld>
            <a:endParaRPr lang="en-IN"/>
          </a:p>
        </p:txBody>
      </p:sp>
      <p:sp>
        <p:nvSpPr>
          <p:cNvPr id="3" name="Footer Placeholder 2">
            <a:extLst>
              <a:ext uri="{FF2B5EF4-FFF2-40B4-BE49-F238E27FC236}">
                <a16:creationId xmlns:a16="http://schemas.microsoft.com/office/drawing/2014/main" id="{2180985A-9D6B-9B26-60E8-760EEB6762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29B932-9604-FD27-DF46-6F2B379939E2}"/>
              </a:ext>
            </a:extLst>
          </p:cNvPr>
          <p:cNvSpPr>
            <a:spLocks noGrp="1"/>
          </p:cNvSpPr>
          <p:nvPr>
            <p:ph type="sldNum" sz="quarter" idx="12"/>
          </p:nvPr>
        </p:nvSpPr>
        <p:spPr/>
        <p:txBody>
          <a:bodyPr/>
          <a:lstStyle/>
          <a:p>
            <a:fld id="{FA1193DB-9B7C-4DEF-A015-CAF3C51A0FC8}" type="slidenum">
              <a:rPr lang="en-IN" smtClean="0"/>
              <a:t>‹#›</a:t>
            </a:fld>
            <a:endParaRPr lang="en-IN"/>
          </a:p>
        </p:txBody>
      </p:sp>
    </p:spTree>
    <p:extLst>
      <p:ext uri="{BB962C8B-B14F-4D97-AF65-F5344CB8AC3E}">
        <p14:creationId xmlns:p14="http://schemas.microsoft.com/office/powerpoint/2010/main" val="178066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4F8C-95DD-B425-D956-9DEF04D8B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4B2287-C9C0-18EA-15E5-56E6E0A433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064EC5-38AF-FFBF-97AE-CDC9E3AE0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E6723-6596-F5F7-ACBB-4041DAE273E6}"/>
              </a:ext>
            </a:extLst>
          </p:cNvPr>
          <p:cNvSpPr>
            <a:spLocks noGrp="1"/>
          </p:cNvSpPr>
          <p:nvPr>
            <p:ph type="dt" sz="half" idx="10"/>
          </p:nvPr>
        </p:nvSpPr>
        <p:spPr/>
        <p:txBody>
          <a:bodyPr/>
          <a:lstStyle/>
          <a:p>
            <a:fld id="{C8A53DA7-517C-416A-B7A6-E0E090F1C004}" type="datetimeFigureOut">
              <a:rPr lang="en-IN" smtClean="0"/>
              <a:t>24-08-2024</a:t>
            </a:fld>
            <a:endParaRPr lang="en-IN"/>
          </a:p>
        </p:txBody>
      </p:sp>
      <p:sp>
        <p:nvSpPr>
          <p:cNvPr id="6" name="Footer Placeholder 5">
            <a:extLst>
              <a:ext uri="{FF2B5EF4-FFF2-40B4-BE49-F238E27FC236}">
                <a16:creationId xmlns:a16="http://schemas.microsoft.com/office/drawing/2014/main" id="{E08EA612-07F4-B1D6-4EA8-231FECE539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D8920A-D085-8451-C61A-56CA39E2C7A5}"/>
              </a:ext>
            </a:extLst>
          </p:cNvPr>
          <p:cNvSpPr>
            <a:spLocks noGrp="1"/>
          </p:cNvSpPr>
          <p:nvPr>
            <p:ph type="sldNum" sz="quarter" idx="12"/>
          </p:nvPr>
        </p:nvSpPr>
        <p:spPr/>
        <p:txBody>
          <a:bodyPr/>
          <a:lstStyle/>
          <a:p>
            <a:fld id="{FA1193DB-9B7C-4DEF-A015-CAF3C51A0FC8}" type="slidenum">
              <a:rPr lang="en-IN" smtClean="0"/>
              <a:t>‹#›</a:t>
            </a:fld>
            <a:endParaRPr lang="en-IN"/>
          </a:p>
        </p:txBody>
      </p:sp>
    </p:spTree>
    <p:extLst>
      <p:ext uri="{BB962C8B-B14F-4D97-AF65-F5344CB8AC3E}">
        <p14:creationId xmlns:p14="http://schemas.microsoft.com/office/powerpoint/2010/main" val="66235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1306-E90A-7A10-5724-D9FEAD06C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145C5D-F910-D1F0-DF47-032F29D9F7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C98BB5-01B1-D668-18C5-A0EB834DB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6337B-4E02-5016-80E3-4842CA1BD72E}"/>
              </a:ext>
            </a:extLst>
          </p:cNvPr>
          <p:cNvSpPr>
            <a:spLocks noGrp="1"/>
          </p:cNvSpPr>
          <p:nvPr>
            <p:ph type="dt" sz="half" idx="10"/>
          </p:nvPr>
        </p:nvSpPr>
        <p:spPr/>
        <p:txBody>
          <a:bodyPr/>
          <a:lstStyle/>
          <a:p>
            <a:fld id="{C8A53DA7-517C-416A-B7A6-E0E090F1C004}" type="datetimeFigureOut">
              <a:rPr lang="en-IN" smtClean="0"/>
              <a:t>24-08-2024</a:t>
            </a:fld>
            <a:endParaRPr lang="en-IN"/>
          </a:p>
        </p:txBody>
      </p:sp>
      <p:sp>
        <p:nvSpPr>
          <p:cNvPr id="6" name="Footer Placeholder 5">
            <a:extLst>
              <a:ext uri="{FF2B5EF4-FFF2-40B4-BE49-F238E27FC236}">
                <a16:creationId xmlns:a16="http://schemas.microsoft.com/office/drawing/2014/main" id="{28E7CCA8-C16E-FE49-CC59-AE2CD1489A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C6E2F6-A4F6-30BD-79CF-71193564E966}"/>
              </a:ext>
            </a:extLst>
          </p:cNvPr>
          <p:cNvSpPr>
            <a:spLocks noGrp="1"/>
          </p:cNvSpPr>
          <p:nvPr>
            <p:ph type="sldNum" sz="quarter" idx="12"/>
          </p:nvPr>
        </p:nvSpPr>
        <p:spPr/>
        <p:txBody>
          <a:bodyPr/>
          <a:lstStyle/>
          <a:p>
            <a:fld id="{FA1193DB-9B7C-4DEF-A015-CAF3C51A0FC8}" type="slidenum">
              <a:rPr lang="en-IN" smtClean="0"/>
              <a:t>‹#›</a:t>
            </a:fld>
            <a:endParaRPr lang="en-IN"/>
          </a:p>
        </p:txBody>
      </p:sp>
    </p:spTree>
    <p:extLst>
      <p:ext uri="{BB962C8B-B14F-4D97-AF65-F5344CB8AC3E}">
        <p14:creationId xmlns:p14="http://schemas.microsoft.com/office/powerpoint/2010/main" val="99604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7A7643-B8F5-8A64-F949-17799B5640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B487F5-C93B-7D99-8CE6-68BA901CE4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E5522C-5FA7-F150-FBC1-9BBC915C3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A53DA7-517C-416A-B7A6-E0E090F1C004}" type="datetimeFigureOut">
              <a:rPr lang="en-IN" smtClean="0"/>
              <a:t>24-08-2024</a:t>
            </a:fld>
            <a:endParaRPr lang="en-IN"/>
          </a:p>
        </p:txBody>
      </p:sp>
      <p:sp>
        <p:nvSpPr>
          <p:cNvPr id="5" name="Footer Placeholder 4">
            <a:extLst>
              <a:ext uri="{FF2B5EF4-FFF2-40B4-BE49-F238E27FC236}">
                <a16:creationId xmlns:a16="http://schemas.microsoft.com/office/drawing/2014/main" id="{D51810F7-3372-4E71-6EF5-1BAC3BA349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A03C564-E749-3178-B63D-266B540E71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1193DB-9B7C-4DEF-A015-CAF3C51A0FC8}" type="slidenum">
              <a:rPr lang="en-IN" smtClean="0"/>
              <a:t>‹#›</a:t>
            </a:fld>
            <a:endParaRPr lang="en-IN"/>
          </a:p>
        </p:txBody>
      </p:sp>
    </p:spTree>
    <p:extLst>
      <p:ext uri="{BB962C8B-B14F-4D97-AF65-F5344CB8AC3E}">
        <p14:creationId xmlns:p14="http://schemas.microsoft.com/office/powerpoint/2010/main" val="3370489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arxiv.org/pdf/1906.08253" TargetMode="Externa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openreview.net/pdf?id=fL9_f9hIzaZ"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715C7AC-6A86-DAC4-26A5-E91B345DCF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BCD67198-4BEE-2D03-68BB-F5E972FBAE8D}"/>
              </a:ext>
            </a:extLst>
          </p:cNvPr>
          <p:cNvSpPr txBox="1"/>
          <p:nvPr/>
        </p:nvSpPr>
        <p:spPr>
          <a:xfrm>
            <a:off x="0" y="2584739"/>
            <a:ext cx="12125459" cy="3477875"/>
          </a:xfrm>
          <a:prstGeom prst="rect">
            <a:avLst/>
          </a:prstGeom>
          <a:noFill/>
        </p:spPr>
        <p:txBody>
          <a:bodyPr wrap="square" rtlCol="0">
            <a:spAutoFit/>
          </a:bodyPr>
          <a:lstStyle/>
          <a:p>
            <a:pPr algn="ctr"/>
            <a:r>
              <a:rPr lang="en-GB" sz="4000" i="0" dirty="0">
                <a:solidFill>
                  <a:srgbClr val="FF0000"/>
                </a:solidFill>
                <a:effectLst/>
                <a:highlight>
                  <a:srgbClr val="FFFFFF"/>
                </a:highlight>
                <a:latin typeface="Arial" panose="020B0604020202020204" pitchFamily="34" charset="0"/>
                <a:cs typeface="Arial" panose="020B0604020202020204" pitchFamily="34" charset="0"/>
              </a:rPr>
              <a:t>RAMBO-RL: Robust Adversarial Model-Based Offline Reinforcement Learning</a:t>
            </a:r>
          </a:p>
          <a:p>
            <a:pPr algn="ctr"/>
            <a:r>
              <a:rPr lang="en-IN" sz="2000" b="0" i="0" u="none" strike="noStrike" dirty="0">
                <a:effectLst/>
                <a:highlight>
                  <a:srgbClr val="FFFFFF"/>
                </a:highlight>
                <a:latin typeface="Arial" panose="020B0604020202020204" pitchFamily="34" charset="0"/>
                <a:cs typeface="Arial" panose="020B0604020202020204" pitchFamily="34" charset="0"/>
              </a:rPr>
              <a:t>Marc </a:t>
            </a:r>
            <a:r>
              <a:rPr lang="en-IN" sz="2000" b="0" i="0" u="none" strike="noStrike" dirty="0" err="1">
                <a:effectLst/>
                <a:highlight>
                  <a:srgbClr val="FFFFFF"/>
                </a:highlight>
                <a:latin typeface="Arial" panose="020B0604020202020204" pitchFamily="34" charset="0"/>
                <a:cs typeface="Arial" panose="020B0604020202020204" pitchFamily="34" charset="0"/>
              </a:rPr>
              <a:t>Rigter</a:t>
            </a:r>
            <a:r>
              <a:rPr lang="en-IN" sz="2000" b="0" i="0" dirty="0">
                <a:solidFill>
                  <a:srgbClr val="000000"/>
                </a:solidFill>
                <a:effectLst/>
                <a:highlight>
                  <a:srgbClr val="FFFFFF"/>
                </a:highlight>
                <a:latin typeface="Arial" panose="020B0604020202020204" pitchFamily="34" charset="0"/>
                <a:cs typeface="Arial" panose="020B0604020202020204" pitchFamily="34" charset="0"/>
              </a:rPr>
              <a:t>, </a:t>
            </a:r>
            <a:r>
              <a:rPr lang="en-IN" sz="2000" b="0" i="0" u="none" strike="noStrike" dirty="0">
                <a:effectLst/>
                <a:highlight>
                  <a:srgbClr val="FFFFFF"/>
                </a:highlight>
                <a:latin typeface="Arial" panose="020B0604020202020204" pitchFamily="34" charset="0"/>
                <a:cs typeface="Arial" panose="020B0604020202020204" pitchFamily="34" charset="0"/>
              </a:rPr>
              <a:t>Bruno </a:t>
            </a:r>
            <a:r>
              <a:rPr lang="en-IN" sz="2000" b="0" i="0" u="none" strike="noStrike" dirty="0" err="1">
                <a:effectLst/>
                <a:highlight>
                  <a:srgbClr val="FFFFFF"/>
                </a:highlight>
                <a:latin typeface="Arial" panose="020B0604020202020204" pitchFamily="34" charset="0"/>
                <a:cs typeface="Arial" panose="020B0604020202020204" pitchFamily="34" charset="0"/>
              </a:rPr>
              <a:t>Lacerda</a:t>
            </a:r>
            <a:r>
              <a:rPr lang="en-IN" sz="2000" b="0" i="0" dirty="0">
                <a:solidFill>
                  <a:srgbClr val="000000"/>
                </a:solidFill>
                <a:effectLst/>
                <a:highlight>
                  <a:srgbClr val="FFFFFF"/>
                </a:highlight>
                <a:latin typeface="Arial" panose="020B0604020202020204" pitchFamily="34" charset="0"/>
                <a:cs typeface="Arial" panose="020B0604020202020204" pitchFamily="34" charset="0"/>
              </a:rPr>
              <a:t>, </a:t>
            </a:r>
            <a:r>
              <a:rPr lang="en-IN" sz="2000" b="0" i="0" u="none" strike="noStrike" dirty="0">
                <a:effectLst/>
                <a:highlight>
                  <a:srgbClr val="FFFFFF"/>
                </a:highlight>
                <a:latin typeface="Arial" panose="020B0604020202020204" pitchFamily="34" charset="0"/>
                <a:cs typeface="Arial" panose="020B0604020202020204" pitchFamily="34" charset="0"/>
              </a:rPr>
              <a:t>Nick Hawes</a:t>
            </a:r>
          </a:p>
          <a:p>
            <a:pPr algn="ctr"/>
            <a:endParaRPr lang="en-IN" sz="2000" b="0" i="0" u="none" strike="noStrike" dirty="0">
              <a:effectLst/>
              <a:highlight>
                <a:srgbClr val="FFFFFF"/>
              </a:highlight>
              <a:latin typeface="Arial" panose="020B0604020202020204" pitchFamily="34" charset="0"/>
              <a:cs typeface="Arial" panose="020B0604020202020204" pitchFamily="34" charset="0"/>
            </a:endParaRPr>
          </a:p>
          <a:p>
            <a:pPr algn="ctr"/>
            <a:r>
              <a:rPr lang="en-IN" sz="2000" dirty="0">
                <a:highlight>
                  <a:srgbClr val="FFFFFF"/>
                </a:highlight>
                <a:latin typeface="Arial" panose="020B0604020202020204" pitchFamily="34" charset="0"/>
                <a:cs typeface="Arial" panose="020B0604020202020204" pitchFamily="34" charset="0"/>
              </a:rPr>
              <a:t>Presented by:</a:t>
            </a:r>
          </a:p>
          <a:p>
            <a:pPr algn="ctr"/>
            <a:r>
              <a:rPr lang="en-IN" sz="2000" i="0" dirty="0">
                <a:effectLst/>
                <a:highlight>
                  <a:srgbClr val="FFFFFF"/>
                </a:highlight>
                <a:latin typeface="Arial" panose="020B0604020202020204" pitchFamily="34" charset="0"/>
                <a:cs typeface="Arial" panose="020B0604020202020204" pitchFamily="34" charset="0"/>
              </a:rPr>
              <a:t>Anirud N</a:t>
            </a:r>
          </a:p>
          <a:p>
            <a:pPr algn="ctr"/>
            <a:r>
              <a:rPr lang="en-IN" sz="2000" dirty="0">
                <a:highlight>
                  <a:srgbClr val="FFFFFF"/>
                </a:highlight>
                <a:latin typeface="Arial" panose="020B0604020202020204" pitchFamily="34" charset="0"/>
                <a:cs typeface="Arial" panose="020B0604020202020204" pitchFamily="34" charset="0"/>
              </a:rPr>
              <a:t>CE21B014</a:t>
            </a:r>
            <a:endParaRPr lang="en-GB" sz="2000" i="0" dirty="0">
              <a:effectLst/>
              <a:highlight>
                <a:srgbClr val="FFFFFF"/>
              </a:highlight>
              <a:latin typeface="Arial" panose="020B0604020202020204" pitchFamily="34" charset="0"/>
              <a:cs typeface="Arial" panose="020B0604020202020204" pitchFamily="34" charset="0"/>
            </a:endParaRPr>
          </a:p>
          <a:p>
            <a:pPr algn="ctr"/>
            <a:endParaRPr lang="en-US" sz="4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8093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65128"/>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K-Step Rollout</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469DE2C6-52C0-A0BC-9D56-A03859D15D30}"/>
              </a:ext>
            </a:extLst>
          </p:cNvPr>
          <p:cNvPicPr>
            <a:picLocks noChangeAspect="1"/>
          </p:cNvPicPr>
          <p:nvPr/>
        </p:nvPicPr>
        <p:blipFill>
          <a:blip r:embed="rId4"/>
          <a:stretch>
            <a:fillRect/>
          </a:stretch>
        </p:blipFill>
        <p:spPr>
          <a:xfrm>
            <a:off x="0" y="1057905"/>
            <a:ext cx="9002381" cy="5087060"/>
          </a:xfrm>
          <a:prstGeom prst="rect">
            <a:avLst/>
          </a:prstGeom>
        </p:spPr>
      </p:pic>
      <p:sp>
        <p:nvSpPr>
          <p:cNvPr id="9" name="TextBox 8">
            <a:extLst>
              <a:ext uri="{FF2B5EF4-FFF2-40B4-BE49-F238E27FC236}">
                <a16:creationId xmlns:a16="http://schemas.microsoft.com/office/drawing/2014/main" id="{71A0A5A4-4259-542E-C565-DABB7E73D80B}"/>
              </a:ext>
            </a:extLst>
          </p:cNvPr>
          <p:cNvSpPr txBox="1"/>
          <p:nvPr/>
        </p:nvSpPr>
        <p:spPr>
          <a:xfrm>
            <a:off x="1766661" y="6144965"/>
            <a:ext cx="4408650" cy="456535"/>
          </a:xfrm>
          <a:prstGeom prst="rect">
            <a:avLst/>
          </a:prstGeom>
          <a:noFill/>
        </p:spPr>
        <p:txBody>
          <a:bodyPr wrap="square" rtlCol="0">
            <a:spAutoFit/>
          </a:bodyPr>
          <a:lstStyle/>
          <a:p>
            <a:pPr algn="just">
              <a:lnSpc>
                <a:spcPct val="150000"/>
              </a:lnSpc>
            </a:pPr>
            <a:r>
              <a:rPr lang="en-US"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Model based Policy Optimization</a:t>
            </a:r>
            <a:endParaRPr lang="en-US" dirty="0">
              <a:latin typeface="Arial" panose="020B0604020202020204" pitchFamily="34" charset="0"/>
              <a:cs typeface="Arial" panose="020B0604020202020204" pitchFamily="34" charset="0"/>
            </a:endParaRPr>
          </a:p>
        </p:txBody>
      </p:sp>
      <p:graphicFrame>
        <p:nvGraphicFramePr>
          <p:cNvPr id="11" name="Table 10">
            <a:extLst>
              <a:ext uri="{FF2B5EF4-FFF2-40B4-BE49-F238E27FC236}">
                <a16:creationId xmlns:a16="http://schemas.microsoft.com/office/drawing/2014/main" id="{4D530A00-E982-EF37-01E7-7F524BDBB0AA}"/>
              </a:ext>
            </a:extLst>
          </p:cNvPr>
          <p:cNvGraphicFramePr>
            <a:graphicFrameLocks noGrp="1"/>
          </p:cNvGraphicFramePr>
          <p:nvPr>
            <p:extLst>
              <p:ext uri="{D42A27DB-BD31-4B8C-83A1-F6EECF244321}">
                <p14:modId xmlns:p14="http://schemas.microsoft.com/office/powerpoint/2010/main" val="1839443263"/>
              </p:ext>
            </p:extLst>
          </p:nvPr>
        </p:nvGraphicFramePr>
        <p:xfrm>
          <a:off x="8801329" y="1885436"/>
          <a:ext cx="3208222" cy="2017840"/>
        </p:xfrm>
        <a:graphic>
          <a:graphicData uri="http://schemas.openxmlformats.org/drawingml/2006/table">
            <a:tbl>
              <a:tblPr firstRow="1" bandRow="1">
                <a:tableStyleId>{5C22544A-7EE6-4342-B048-85BDC9FD1C3A}</a:tableStyleId>
              </a:tblPr>
              <a:tblGrid>
                <a:gridCol w="3208222">
                  <a:extLst>
                    <a:ext uri="{9D8B030D-6E8A-4147-A177-3AD203B41FA5}">
                      <a16:colId xmlns:a16="http://schemas.microsoft.com/office/drawing/2014/main" val="2315959261"/>
                    </a:ext>
                  </a:extLst>
                </a:gridCol>
              </a:tblGrid>
              <a:tr h="271863">
                <a:tc>
                  <a:txBody>
                    <a:bodyPr/>
                    <a:lstStyle/>
                    <a:p>
                      <a:pPr algn="ctr"/>
                      <a:r>
                        <a:rPr lang="en-GB" b="0" dirty="0">
                          <a:solidFill>
                            <a:schemeClr val="tx1"/>
                          </a:solidFill>
                          <a:latin typeface="Arial" panose="020B0604020202020204" pitchFamily="34" charset="0"/>
                          <a:cs typeface="Arial" panose="020B0604020202020204" pitchFamily="34" charset="0"/>
                        </a:rPr>
                        <a:t>Why k- step Rollouts?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161877"/>
                  </a:ext>
                </a:extLst>
              </a:tr>
              <a:tr h="630587">
                <a:tc>
                  <a:txBody>
                    <a:bodyPr/>
                    <a:lstStyle/>
                    <a:p>
                      <a:pPr marL="285750" indent="-285750" algn="l">
                        <a:lnSpc>
                          <a:spcPct val="150000"/>
                        </a:lnSpc>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As the number of steps increases – </a:t>
                      </a:r>
                      <a:r>
                        <a:rPr lang="en-GB" sz="1400" b="1" dirty="0">
                          <a:solidFill>
                            <a:schemeClr val="tx1"/>
                          </a:solidFill>
                          <a:latin typeface="Arial" panose="020B0604020202020204" pitchFamily="34" charset="0"/>
                          <a:cs typeface="Arial" panose="020B0604020202020204" pitchFamily="34" charset="0"/>
                        </a:rPr>
                        <a:t>Variance</a:t>
                      </a:r>
                      <a:r>
                        <a:rPr lang="en-GB" sz="1400" dirty="0">
                          <a:solidFill>
                            <a:schemeClr val="tx1"/>
                          </a:solidFill>
                          <a:latin typeface="Arial" panose="020B0604020202020204" pitchFamily="34" charset="0"/>
                          <a:cs typeface="Arial" panose="020B0604020202020204" pitchFamily="34" charset="0"/>
                        </a:rPr>
                        <a:t> increases</a:t>
                      </a:r>
                    </a:p>
                    <a:p>
                      <a:pPr marL="285750" indent="-285750" algn="l">
                        <a:lnSpc>
                          <a:spcPct val="150000"/>
                        </a:lnSpc>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Need to take only a few steps that are a good representative of the 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5306408"/>
                  </a:ext>
                </a:extLst>
              </a:tr>
            </a:tbl>
          </a:graphicData>
        </a:graphic>
      </p:graphicFrame>
    </p:spTree>
    <p:extLst>
      <p:ext uri="{BB962C8B-B14F-4D97-AF65-F5344CB8AC3E}">
        <p14:creationId xmlns:p14="http://schemas.microsoft.com/office/powerpoint/2010/main" val="53750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65128"/>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Implementation Details</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AE53279F-F2F2-1B78-8A8F-E6B11738806A}"/>
              </a:ext>
            </a:extLst>
          </p:cNvPr>
          <p:cNvPicPr>
            <a:picLocks noChangeAspect="1"/>
          </p:cNvPicPr>
          <p:nvPr/>
        </p:nvPicPr>
        <p:blipFill>
          <a:blip r:embed="rId4"/>
          <a:stretch>
            <a:fillRect/>
          </a:stretch>
        </p:blipFill>
        <p:spPr>
          <a:xfrm>
            <a:off x="1651967" y="915194"/>
            <a:ext cx="8888065" cy="2638793"/>
          </a:xfrm>
          <a:prstGeom prst="rect">
            <a:avLst/>
          </a:prstGeom>
        </p:spPr>
      </p:pic>
      <p:cxnSp>
        <p:nvCxnSpPr>
          <p:cNvPr id="3" name="Straight Arrow Connector 2">
            <a:extLst>
              <a:ext uri="{FF2B5EF4-FFF2-40B4-BE49-F238E27FC236}">
                <a16:creationId xmlns:a16="http://schemas.microsoft.com/office/drawing/2014/main" id="{51465552-21FA-8246-7BCA-5A327D6C2C3D}"/>
              </a:ext>
            </a:extLst>
          </p:cNvPr>
          <p:cNvCxnSpPr>
            <a:cxnSpLocks/>
          </p:cNvCxnSpPr>
          <p:nvPr/>
        </p:nvCxnSpPr>
        <p:spPr>
          <a:xfrm flipV="1">
            <a:off x="2202287" y="2318197"/>
            <a:ext cx="1339403" cy="1435995"/>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D1B3857-ABA2-C9E3-C52A-DE3FD69B5531}"/>
              </a:ext>
            </a:extLst>
          </p:cNvPr>
          <p:cNvSpPr txBox="1"/>
          <p:nvPr/>
        </p:nvSpPr>
        <p:spPr>
          <a:xfrm>
            <a:off x="556908" y="3754192"/>
            <a:ext cx="5389591" cy="872034"/>
          </a:xfrm>
          <a:prstGeom prst="rect">
            <a:avLst/>
          </a:prstGeom>
          <a:noFill/>
        </p:spPr>
        <p:txBody>
          <a:bodyPr wrap="square" rtlCol="0">
            <a:spAutoFit/>
          </a:bodyPr>
          <a:lstStyle/>
          <a:p>
            <a:pPr algn="just">
              <a:lnSpc>
                <a:spcPct val="150000"/>
              </a:lnSpc>
            </a:pPr>
            <a:r>
              <a:rPr lang="en-US" dirty="0">
                <a:solidFill>
                  <a:schemeClr val="accent6"/>
                </a:solidFill>
                <a:latin typeface="Arial" panose="020B0604020202020204" pitchFamily="34" charset="0"/>
                <a:cs typeface="Arial" panose="020B0604020202020204" pitchFamily="34" charset="0"/>
              </a:rPr>
              <a:t>The synthetic data is now combined with the offline dataset.</a:t>
            </a:r>
          </a:p>
        </p:txBody>
      </p:sp>
      <p:cxnSp>
        <p:nvCxnSpPr>
          <p:cNvPr id="4" name="Straight Arrow Connector 3">
            <a:extLst>
              <a:ext uri="{FF2B5EF4-FFF2-40B4-BE49-F238E27FC236}">
                <a16:creationId xmlns:a16="http://schemas.microsoft.com/office/drawing/2014/main" id="{AC93D81A-BAD5-68BA-A5D1-202DC4AB1E64}"/>
              </a:ext>
            </a:extLst>
          </p:cNvPr>
          <p:cNvCxnSpPr>
            <a:cxnSpLocks/>
          </p:cNvCxnSpPr>
          <p:nvPr/>
        </p:nvCxnSpPr>
        <p:spPr>
          <a:xfrm flipH="1" flipV="1">
            <a:off x="6915204" y="2668058"/>
            <a:ext cx="676674" cy="135015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FCB6D295-9512-706E-3D0C-5982D641BC0A}"/>
              </a:ext>
            </a:extLst>
          </p:cNvPr>
          <p:cNvSpPr txBox="1"/>
          <p:nvPr/>
        </p:nvSpPr>
        <p:spPr>
          <a:xfrm>
            <a:off x="6245501" y="4018208"/>
            <a:ext cx="5389591" cy="1287532"/>
          </a:xfrm>
          <a:prstGeom prst="rect">
            <a:avLst/>
          </a:prstGeom>
          <a:noFill/>
        </p:spPr>
        <p:txBody>
          <a:bodyPr wrap="square" rtlCol="0">
            <a:spAutoFit/>
          </a:bodyPr>
          <a:lstStyle/>
          <a:p>
            <a:pPr algn="just">
              <a:lnSpc>
                <a:spcPct val="150000"/>
              </a:lnSpc>
            </a:pPr>
            <a:r>
              <a:rPr lang="en-US" dirty="0">
                <a:solidFill>
                  <a:schemeClr val="accent6"/>
                </a:solidFill>
                <a:latin typeface="Arial" panose="020B0604020202020204" pitchFamily="34" charset="0"/>
                <a:cs typeface="Arial" panose="020B0604020202020204" pitchFamily="34" charset="0"/>
              </a:rPr>
              <a:t>Soft Actor-Critic is used. The data from the Offline dataset is chosen with probability = f and synthetic with probability 1-f. </a:t>
            </a:r>
          </a:p>
        </p:txBody>
      </p:sp>
      <p:cxnSp>
        <p:nvCxnSpPr>
          <p:cNvPr id="11" name="Straight Arrow Connector 10">
            <a:extLst>
              <a:ext uri="{FF2B5EF4-FFF2-40B4-BE49-F238E27FC236}">
                <a16:creationId xmlns:a16="http://schemas.microsoft.com/office/drawing/2014/main" id="{2E4BEAA5-71BB-8D64-C245-5188F4D9D6A7}"/>
              </a:ext>
            </a:extLst>
          </p:cNvPr>
          <p:cNvCxnSpPr>
            <a:cxnSpLocks/>
          </p:cNvCxnSpPr>
          <p:nvPr/>
        </p:nvCxnSpPr>
        <p:spPr>
          <a:xfrm flipH="1">
            <a:off x="4700789" y="1745087"/>
            <a:ext cx="1245710"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EF081AE-59D5-2539-E36E-2251CA00490E}"/>
              </a:ext>
            </a:extLst>
          </p:cNvPr>
          <p:cNvSpPr txBox="1"/>
          <p:nvPr/>
        </p:nvSpPr>
        <p:spPr>
          <a:xfrm>
            <a:off x="5946499" y="1171161"/>
            <a:ext cx="5389591" cy="456535"/>
          </a:xfrm>
          <a:prstGeom prst="rect">
            <a:avLst/>
          </a:prstGeom>
          <a:noFill/>
        </p:spPr>
        <p:txBody>
          <a:bodyPr wrap="square" rtlCol="0">
            <a:spAutoFit/>
          </a:bodyPr>
          <a:lstStyle/>
          <a:p>
            <a:pPr algn="just">
              <a:lnSpc>
                <a:spcPct val="150000"/>
              </a:lnSpc>
            </a:pPr>
            <a:r>
              <a:rPr lang="en-US" dirty="0">
                <a:latin typeface="Arial" panose="020B0604020202020204" pitchFamily="34" charset="0"/>
                <a:cs typeface="Arial" panose="020B0604020202020204" pitchFamily="34" charset="0"/>
              </a:rPr>
              <a:t>Ensemble neural nets that output a Gaussian </a:t>
            </a:r>
          </a:p>
        </p:txBody>
      </p:sp>
      <p:pic>
        <p:nvPicPr>
          <p:cNvPr id="17" name="Picture 16">
            <a:extLst>
              <a:ext uri="{FF2B5EF4-FFF2-40B4-BE49-F238E27FC236}">
                <a16:creationId xmlns:a16="http://schemas.microsoft.com/office/drawing/2014/main" id="{41DE2A79-7174-B7BA-0DC4-799C6DCF1DFE}"/>
              </a:ext>
            </a:extLst>
          </p:cNvPr>
          <p:cNvPicPr>
            <a:picLocks noChangeAspect="1"/>
          </p:cNvPicPr>
          <p:nvPr/>
        </p:nvPicPr>
        <p:blipFill>
          <a:blip r:embed="rId5"/>
          <a:stretch>
            <a:fillRect/>
          </a:stretch>
        </p:blipFill>
        <p:spPr>
          <a:xfrm>
            <a:off x="5961736" y="1561841"/>
            <a:ext cx="3543795" cy="390580"/>
          </a:xfrm>
          <a:prstGeom prst="rect">
            <a:avLst/>
          </a:prstGeom>
        </p:spPr>
      </p:pic>
    </p:spTree>
    <p:extLst>
      <p:ext uri="{BB962C8B-B14F-4D97-AF65-F5344CB8AC3E}">
        <p14:creationId xmlns:p14="http://schemas.microsoft.com/office/powerpoint/2010/main" val="2066831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65128"/>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Experiments and Results</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9">
            <a:extLst>
              <a:ext uri="{FF2B5EF4-FFF2-40B4-BE49-F238E27FC236}">
                <a16:creationId xmlns:a16="http://schemas.microsoft.com/office/drawing/2014/main" id="{2C354B86-C02A-758C-B950-3436C77CE809}"/>
              </a:ext>
            </a:extLst>
          </p:cNvPr>
          <p:cNvPicPr>
            <a:picLocks noChangeAspect="1"/>
          </p:cNvPicPr>
          <p:nvPr/>
        </p:nvPicPr>
        <p:blipFill>
          <a:blip r:embed="rId4"/>
          <a:stretch>
            <a:fillRect/>
          </a:stretch>
        </p:blipFill>
        <p:spPr>
          <a:xfrm>
            <a:off x="0" y="1054748"/>
            <a:ext cx="6635884" cy="4242966"/>
          </a:xfrm>
          <a:prstGeom prst="rect">
            <a:avLst/>
          </a:prstGeom>
        </p:spPr>
      </p:pic>
      <p:pic>
        <p:nvPicPr>
          <p:cNvPr id="22" name="Picture 21">
            <a:extLst>
              <a:ext uri="{FF2B5EF4-FFF2-40B4-BE49-F238E27FC236}">
                <a16:creationId xmlns:a16="http://schemas.microsoft.com/office/drawing/2014/main" id="{C91ACCB6-383F-6773-1C26-566E6BF026D6}"/>
              </a:ext>
            </a:extLst>
          </p:cNvPr>
          <p:cNvPicPr>
            <a:picLocks noChangeAspect="1"/>
          </p:cNvPicPr>
          <p:nvPr/>
        </p:nvPicPr>
        <p:blipFill rotWithShape="1">
          <a:blip r:embed="rId5"/>
          <a:srcRect r="44475"/>
          <a:stretch/>
        </p:blipFill>
        <p:spPr>
          <a:xfrm>
            <a:off x="2015048" y="5356764"/>
            <a:ext cx="3690293" cy="1227100"/>
          </a:xfrm>
          <a:prstGeom prst="rect">
            <a:avLst/>
          </a:prstGeom>
        </p:spPr>
      </p:pic>
      <p:graphicFrame>
        <p:nvGraphicFramePr>
          <p:cNvPr id="23" name="Table 22">
            <a:extLst>
              <a:ext uri="{FF2B5EF4-FFF2-40B4-BE49-F238E27FC236}">
                <a16:creationId xmlns:a16="http://schemas.microsoft.com/office/drawing/2014/main" id="{2144F92F-A8A3-A3E1-5280-8FE5B4D40FC2}"/>
              </a:ext>
            </a:extLst>
          </p:cNvPr>
          <p:cNvGraphicFramePr>
            <a:graphicFrameLocks noGrp="1"/>
          </p:cNvGraphicFramePr>
          <p:nvPr>
            <p:extLst>
              <p:ext uri="{D42A27DB-BD31-4B8C-83A1-F6EECF244321}">
                <p14:modId xmlns:p14="http://schemas.microsoft.com/office/powerpoint/2010/main" val="3768471241"/>
              </p:ext>
            </p:extLst>
          </p:nvPr>
        </p:nvGraphicFramePr>
        <p:xfrm>
          <a:off x="6793606" y="1885436"/>
          <a:ext cx="5215945" cy="3618040"/>
        </p:xfrm>
        <a:graphic>
          <a:graphicData uri="http://schemas.openxmlformats.org/drawingml/2006/table">
            <a:tbl>
              <a:tblPr firstRow="1" bandRow="1">
                <a:tableStyleId>{5C22544A-7EE6-4342-B048-85BDC9FD1C3A}</a:tableStyleId>
              </a:tblPr>
              <a:tblGrid>
                <a:gridCol w="5215945">
                  <a:extLst>
                    <a:ext uri="{9D8B030D-6E8A-4147-A177-3AD203B41FA5}">
                      <a16:colId xmlns:a16="http://schemas.microsoft.com/office/drawing/2014/main" val="2315959261"/>
                    </a:ext>
                  </a:extLst>
                </a:gridCol>
              </a:tblGrid>
              <a:tr h="344959">
                <a:tc>
                  <a:txBody>
                    <a:bodyPr/>
                    <a:lstStyle/>
                    <a:p>
                      <a:pPr algn="ctr"/>
                      <a:r>
                        <a:rPr lang="en-GB" b="0" dirty="0">
                          <a:solidFill>
                            <a:schemeClr val="tx1"/>
                          </a:solidFill>
                          <a:latin typeface="Arial" panose="020B0604020202020204" pitchFamily="34" charset="0"/>
                          <a:cs typeface="Arial" panose="020B0604020202020204" pitchFamily="34" charset="0"/>
                        </a:rPr>
                        <a:t>Key Inferences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161877"/>
                  </a:ext>
                </a:extLst>
              </a:tr>
              <a:tr h="3067319">
                <a:tc>
                  <a:txBody>
                    <a:bodyPr/>
                    <a:lstStyle/>
                    <a:p>
                      <a:pPr marL="285750" indent="-285750" algn="l">
                        <a:lnSpc>
                          <a:spcPct val="150000"/>
                        </a:lnSpc>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RAMBO achieves the best total in </a:t>
                      </a:r>
                      <a:r>
                        <a:rPr lang="en-GB" sz="1400" dirty="0" err="1">
                          <a:solidFill>
                            <a:schemeClr val="tx1"/>
                          </a:solidFill>
                          <a:latin typeface="Arial" panose="020B0604020202020204" pitchFamily="34" charset="0"/>
                          <a:cs typeface="Arial" panose="020B0604020202020204" pitchFamily="34" charset="0"/>
                        </a:rPr>
                        <a:t>MuJoCo</a:t>
                      </a:r>
                      <a:endParaRPr lang="en-GB" sz="1400" dirty="0">
                        <a:solidFill>
                          <a:schemeClr val="tx1"/>
                        </a:solidFill>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RAMBO achieves the best overall score in Medium and Medium-replay – RAMBO performs well for suboptimal and noisy dataset</a:t>
                      </a:r>
                    </a:p>
                    <a:p>
                      <a:pPr marL="285750" indent="-285750" algn="l">
                        <a:lnSpc>
                          <a:spcPct val="150000"/>
                        </a:lnSpc>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Outperformed by most of the algorithms in Medium-Expert</a:t>
                      </a:r>
                    </a:p>
                    <a:p>
                      <a:pPr marL="285750" indent="-285750" algn="l">
                        <a:lnSpc>
                          <a:spcPct val="150000"/>
                        </a:lnSpc>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In Ant Maze, RAMBO performs better than Model, but it is outperformed by model-free algorithms ( because model-based algorithms are aggressive and collide with the wall)</a:t>
                      </a:r>
                    </a:p>
                    <a:p>
                      <a:pPr marL="285750" indent="-285750" algn="l">
                        <a:lnSpc>
                          <a:spcPct val="150000"/>
                        </a:lnSpc>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Table 2 shows the importance of adversarial updates</a:t>
                      </a:r>
                    </a:p>
                    <a:p>
                      <a:pPr marL="285750" indent="-285750" algn="l">
                        <a:lnSpc>
                          <a:spcPct val="150000"/>
                        </a:lnSpc>
                        <a:buFont typeface="Arial" panose="020B0604020202020204" pitchFamily="34" charset="0"/>
                        <a:buChar char="•"/>
                      </a:pPr>
                      <a:endParaRPr lang="en-GB"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5306408"/>
                  </a:ext>
                </a:extLst>
              </a:tr>
            </a:tbl>
          </a:graphicData>
        </a:graphic>
      </p:graphicFrame>
    </p:spTree>
    <p:extLst>
      <p:ext uri="{BB962C8B-B14F-4D97-AF65-F5344CB8AC3E}">
        <p14:creationId xmlns:p14="http://schemas.microsoft.com/office/powerpoint/2010/main" val="363624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65128"/>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Comparing COMBO and RAMBO</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a:extLst>
              <a:ext uri="{FF2B5EF4-FFF2-40B4-BE49-F238E27FC236}">
                <a16:creationId xmlns:a16="http://schemas.microsoft.com/office/drawing/2014/main" id="{C4AB0C85-BAE1-2135-82B8-40F8FBB9CB0E}"/>
              </a:ext>
            </a:extLst>
          </p:cNvPr>
          <p:cNvGraphicFramePr>
            <a:graphicFrameLocks noGrp="1"/>
          </p:cNvGraphicFramePr>
          <p:nvPr>
            <p:extLst>
              <p:ext uri="{D42A27DB-BD31-4B8C-83A1-F6EECF244321}">
                <p14:modId xmlns:p14="http://schemas.microsoft.com/office/powerpoint/2010/main" val="1052592549"/>
              </p:ext>
            </p:extLst>
          </p:nvPr>
        </p:nvGraphicFramePr>
        <p:xfrm>
          <a:off x="3036193" y="1021979"/>
          <a:ext cx="6119614" cy="1697800"/>
        </p:xfrm>
        <a:graphic>
          <a:graphicData uri="http://schemas.openxmlformats.org/drawingml/2006/table">
            <a:tbl>
              <a:tblPr firstRow="1" bandRow="1">
                <a:tableStyleId>{5C22544A-7EE6-4342-B048-85BDC9FD1C3A}</a:tableStyleId>
              </a:tblPr>
              <a:tblGrid>
                <a:gridCol w="3228307">
                  <a:extLst>
                    <a:ext uri="{9D8B030D-6E8A-4147-A177-3AD203B41FA5}">
                      <a16:colId xmlns:a16="http://schemas.microsoft.com/office/drawing/2014/main" val="2315959261"/>
                    </a:ext>
                  </a:extLst>
                </a:gridCol>
                <a:gridCol w="2891307">
                  <a:extLst>
                    <a:ext uri="{9D8B030D-6E8A-4147-A177-3AD203B41FA5}">
                      <a16:colId xmlns:a16="http://schemas.microsoft.com/office/drawing/2014/main" val="4277774099"/>
                    </a:ext>
                  </a:extLst>
                </a:gridCol>
              </a:tblGrid>
              <a:tr h="308502">
                <a:tc>
                  <a:txBody>
                    <a:bodyPr/>
                    <a:lstStyle/>
                    <a:p>
                      <a:pPr algn="ctr"/>
                      <a:r>
                        <a:rPr lang="en-GB" b="0" dirty="0">
                          <a:solidFill>
                            <a:schemeClr val="tx1"/>
                          </a:solidFill>
                          <a:latin typeface="Arial" panose="020B0604020202020204" pitchFamily="34" charset="0"/>
                          <a:cs typeface="Arial" panose="020B0604020202020204" pitchFamily="34" charset="0"/>
                        </a:rPr>
                        <a:t>COMBO</a:t>
                      </a:r>
                      <a:endParaRPr lang="en-IN"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latin typeface="Arial" panose="020B0604020202020204" pitchFamily="34" charset="0"/>
                          <a:cs typeface="Arial" panose="020B0604020202020204" pitchFamily="34" charset="0"/>
                        </a:rPr>
                        <a:t>ROMBO</a:t>
                      </a:r>
                      <a:endParaRPr lang="en-IN"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161877"/>
                  </a:ext>
                </a:extLst>
              </a:tr>
              <a:tr h="848380">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400" dirty="0">
                          <a:latin typeface="Arial" panose="020B0604020202020204" pitchFamily="34" charset="0"/>
                          <a:cs typeface="Arial" panose="020B0604020202020204" pitchFamily="34" charset="0"/>
                        </a:rPr>
                        <a:t>Penalizes the value function in state-action pairs that are unsupported by the offline dataset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400" dirty="0">
                          <a:latin typeface="Arial" panose="020B0604020202020204" pitchFamily="34" charset="0"/>
                          <a:cs typeface="Arial" panose="020B0604020202020204" pitchFamily="34" charset="0"/>
                        </a:rPr>
                        <a:t>Pessimism from the start</a:t>
                      </a: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latin typeface="Arial" panose="020B0604020202020204" pitchFamily="34" charset="0"/>
                          <a:cs typeface="Arial" panose="020B0604020202020204" pitchFamily="34" charset="0"/>
                        </a:rPr>
                        <a:t>Doesn’t modify the value function, rather works with the distribution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latin typeface="Arial" panose="020B0604020202020204" pitchFamily="34" charset="0"/>
                          <a:cs typeface="Arial" panose="020B0604020202020204" pitchFamily="34" charset="0"/>
                        </a:rPr>
                        <a:t>Gradual pessimism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5306408"/>
                  </a:ext>
                </a:extLst>
              </a:tr>
            </a:tbl>
          </a:graphicData>
        </a:graphic>
      </p:graphicFrame>
      <p:sp>
        <p:nvSpPr>
          <p:cNvPr id="4" name="TextBox 3">
            <a:extLst>
              <a:ext uri="{FF2B5EF4-FFF2-40B4-BE49-F238E27FC236}">
                <a16:creationId xmlns:a16="http://schemas.microsoft.com/office/drawing/2014/main" id="{C96BB18F-0ECA-05F0-3858-BE6ACA5E586F}"/>
              </a:ext>
            </a:extLst>
          </p:cNvPr>
          <p:cNvSpPr txBox="1"/>
          <p:nvPr/>
        </p:nvSpPr>
        <p:spPr>
          <a:xfrm>
            <a:off x="2888086" y="2785567"/>
            <a:ext cx="6648720" cy="456535"/>
          </a:xfrm>
          <a:prstGeom prst="rect">
            <a:avLst/>
          </a:prstGeom>
          <a:noFill/>
        </p:spPr>
        <p:txBody>
          <a:bodyPr wrap="square" rtlCol="0">
            <a:spAutoFit/>
          </a:bodyPr>
          <a:lstStyle/>
          <a:p>
            <a:pPr algn="just">
              <a:lnSpc>
                <a:spcPct val="150000"/>
              </a:lnSpc>
            </a:pPr>
            <a:r>
              <a:rPr lang="en-US" b="1" dirty="0">
                <a:solidFill>
                  <a:schemeClr val="accent6"/>
                </a:solidFill>
                <a:latin typeface="Arial" panose="020B0604020202020204" pitchFamily="34" charset="0"/>
                <a:cs typeface="Arial" panose="020B0604020202020204" pitchFamily="34" charset="0"/>
              </a:rPr>
              <a:t>A single Transition Environment was used for comparison!</a:t>
            </a:r>
          </a:p>
        </p:txBody>
      </p:sp>
      <p:pic>
        <p:nvPicPr>
          <p:cNvPr id="7" name="Picture 6">
            <a:extLst>
              <a:ext uri="{FF2B5EF4-FFF2-40B4-BE49-F238E27FC236}">
                <a16:creationId xmlns:a16="http://schemas.microsoft.com/office/drawing/2014/main" id="{A7C1AE93-DC28-C311-A271-BB4FD38D5B80}"/>
              </a:ext>
            </a:extLst>
          </p:cNvPr>
          <p:cNvPicPr>
            <a:picLocks noChangeAspect="1"/>
          </p:cNvPicPr>
          <p:nvPr/>
        </p:nvPicPr>
        <p:blipFill rotWithShape="1">
          <a:blip r:embed="rId4"/>
          <a:srcRect t="3717"/>
          <a:stretch/>
        </p:blipFill>
        <p:spPr>
          <a:xfrm>
            <a:off x="0" y="3376630"/>
            <a:ext cx="6630325" cy="3485477"/>
          </a:xfrm>
          <a:prstGeom prst="rect">
            <a:avLst/>
          </a:prstGeom>
        </p:spPr>
      </p:pic>
      <p:pic>
        <p:nvPicPr>
          <p:cNvPr id="9" name="Picture 8">
            <a:extLst>
              <a:ext uri="{FF2B5EF4-FFF2-40B4-BE49-F238E27FC236}">
                <a16:creationId xmlns:a16="http://schemas.microsoft.com/office/drawing/2014/main" id="{B8931D36-E113-D922-FF01-AE30BF8A02D9}"/>
              </a:ext>
            </a:extLst>
          </p:cNvPr>
          <p:cNvPicPr>
            <a:picLocks noChangeAspect="1"/>
          </p:cNvPicPr>
          <p:nvPr/>
        </p:nvPicPr>
        <p:blipFill>
          <a:blip r:embed="rId5"/>
          <a:stretch>
            <a:fillRect/>
          </a:stretch>
        </p:blipFill>
        <p:spPr>
          <a:xfrm>
            <a:off x="7636303" y="3376630"/>
            <a:ext cx="3801005" cy="2838846"/>
          </a:xfrm>
          <a:prstGeom prst="rect">
            <a:avLst/>
          </a:prstGeom>
        </p:spPr>
      </p:pic>
    </p:spTree>
    <p:extLst>
      <p:ext uri="{BB962C8B-B14F-4D97-AF65-F5344CB8AC3E}">
        <p14:creationId xmlns:p14="http://schemas.microsoft.com/office/powerpoint/2010/main" val="237120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65128"/>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Comparing COMBO and RAMBO</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a:extLst>
              <a:ext uri="{FF2B5EF4-FFF2-40B4-BE49-F238E27FC236}">
                <a16:creationId xmlns:a16="http://schemas.microsoft.com/office/drawing/2014/main" id="{C76F71AE-5B9B-C207-A548-6CB01AADBFFA}"/>
              </a:ext>
            </a:extLst>
          </p:cNvPr>
          <p:cNvPicPr>
            <a:picLocks noChangeAspect="1"/>
          </p:cNvPicPr>
          <p:nvPr/>
        </p:nvPicPr>
        <p:blipFill rotWithShape="1">
          <a:blip r:embed="rId4"/>
          <a:srcRect l="5427" t="1905" r="9184" b="2116"/>
          <a:stretch/>
        </p:blipFill>
        <p:spPr>
          <a:xfrm>
            <a:off x="457200" y="1479751"/>
            <a:ext cx="4372685" cy="3966029"/>
          </a:xfrm>
          <a:prstGeom prst="rect">
            <a:avLst/>
          </a:prstGeom>
        </p:spPr>
      </p:pic>
      <p:cxnSp>
        <p:nvCxnSpPr>
          <p:cNvPr id="12" name="Straight Arrow Connector 11">
            <a:extLst>
              <a:ext uri="{FF2B5EF4-FFF2-40B4-BE49-F238E27FC236}">
                <a16:creationId xmlns:a16="http://schemas.microsoft.com/office/drawing/2014/main" id="{59DB1996-2087-A821-54ED-272B9CDD97EE}"/>
              </a:ext>
            </a:extLst>
          </p:cNvPr>
          <p:cNvCxnSpPr>
            <a:cxnSpLocks/>
          </p:cNvCxnSpPr>
          <p:nvPr/>
        </p:nvCxnSpPr>
        <p:spPr>
          <a:xfrm flipH="1">
            <a:off x="4655712" y="2079938"/>
            <a:ext cx="1738648"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4A375965-37BD-2D6A-3B2B-C257A364F0FD}"/>
              </a:ext>
            </a:extLst>
          </p:cNvPr>
          <p:cNvSpPr txBox="1"/>
          <p:nvPr/>
        </p:nvSpPr>
        <p:spPr>
          <a:xfrm>
            <a:off x="6394360" y="1584102"/>
            <a:ext cx="5389591" cy="128753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Initially optimistic and gradually pessimistic</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gradual introduction of pessimism avoids getting stuck at local maxima</a:t>
            </a:r>
          </a:p>
        </p:txBody>
      </p:sp>
      <p:cxnSp>
        <p:nvCxnSpPr>
          <p:cNvPr id="15" name="Straight Arrow Connector 14">
            <a:extLst>
              <a:ext uri="{FF2B5EF4-FFF2-40B4-BE49-F238E27FC236}">
                <a16:creationId xmlns:a16="http://schemas.microsoft.com/office/drawing/2014/main" id="{C9056F64-807E-1DE3-6116-993AFE4B41B3}"/>
              </a:ext>
            </a:extLst>
          </p:cNvPr>
          <p:cNvCxnSpPr>
            <a:cxnSpLocks/>
          </p:cNvCxnSpPr>
          <p:nvPr/>
        </p:nvCxnSpPr>
        <p:spPr>
          <a:xfrm flipH="1">
            <a:off x="4655712" y="3991126"/>
            <a:ext cx="1738648"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46B4026-C2CC-0761-4526-D7A0F65BD200}"/>
              </a:ext>
            </a:extLst>
          </p:cNvPr>
          <p:cNvSpPr txBox="1"/>
          <p:nvPr/>
        </p:nvSpPr>
        <p:spPr>
          <a:xfrm>
            <a:off x="6394360" y="3321426"/>
            <a:ext cx="5389591" cy="170303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Pessimism from the start, value estimates penalize out-of-dataset actions </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Gradient-based Policy Optimization gets stuck at local maxima</a:t>
            </a:r>
          </a:p>
        </p:txBody>
      </p:sp>
    </p:spTree>
    <p:extLst>
      <p:ext uri="{BB962C8B-B14F-4D97-AF65-F5344CB8AC3E}">
        <p14:creationId xmlns:p14="http://schemas.microsoft.com/office/powerpoint/2010/main" val="128122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65128"/>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Conclusions and Future Possibilities</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a:extLst>
              <a:ext uri="{FF2B5EF4-FFF2-40B4-BE49-F238E27FC236}">
                <a16:creationId xmlns:a16="http://schemas.microsoft.com/office/drawing/2014/main" id="{EFCCFB57-4893-A27D-2E49-5B0114E70889}"/>
              </a:ext>
            </a:extLst>
          </p:cNvPr>
          <p:cNvGraphicFramePr>
            <a:graphicFrameLocks noGrp="1"/>
          </p:cNvGraphicFramePr>
          <p:nvPr>
            <p:extLst>
              <p:ext uri="{D42A27DB-BD31-4B8C-83A1-F6EECF244321}">
                <p14:modId xmlns:p14="http://schemas.microsoft.com/office/powerpoint/2010/main" val="2129640188"/>
              </p:ext>
            </p:extLst>
          </p:nvPr>
        </p:nvGraphicFramePr>
        <p:xfrm>
          <a:off x="685096" y="1447944"/>
          <a:ext cx="5947523" cy="2292160"/>
        </p:xfrm>
        <a:graphic>
          <a:graphicData uri="http://schemas.openxmlformats.org/drawingml/2006/table">
            <a:tbl>
              <a:tblPr firstRow="1" bandRow="1">
                <a:tableStyleId>{5C22544A-7EE6-4342-B048-85BDC9FD1C3A}</a:tableStyleId>
              </a:tblPr>
              <a:tblGrid>
                <a:gridCol w="5947523">
                  <a:extLst>
                    <a:ext uri="{9D8B030D-6E8A-4147-A177-3AD203B41FA5}">
                      <a16:colId xmlns:a16="http://schemas.microsoft.com/office/drawing/2014/main" val="2315959261"/>
                    </a:ext>
                  </a:extLst>
                </a:gridCol>
              </a:tblGrid>
              <a:tr h="630587">
                <a:tc>
                  <a:txBody>
                    <a:bodyPr/>
                    <a:lstStyle/>
                    <a:p>
                      <a:pPr marL="285750" indent="-285750" algn="l">
                        <a:lnSpc>
                          <a:spcPct val="150000"/>
                        </a:lnSpc>
                        <a:buFont typeface="Arial" panose="020B0604020202020204" pitchFamily="34" charset="0"/>
                        <a:buChar char="•"/>
                      </a:pPr>
                      <a:r>
                        <a:rPr lang="en-GB" sz="1400" b="0" dirty="0">
                          <a:solidFill>
                            <a:schemeClr val="tx1"/>
                          </a:solidFill>
                          <a:latin typeface="Arial" panose="020B0604020202020204" pitchFamily="34" charset="0"/>
                          <a:cs typeface="Arial" panose="020B0604020202020204" pitchFamily="34" charset="0"/>
                        </a:rPr>
                        <a:t>Analysing the reason for failure in Ant Maze problem</a:t>
                      </a:r>
                    </a:p>
                    <a:p>
                      <a:pPr marL="285750" indent="-285750" algn="l">
                        <a:lnSpc>
                          <a:spcPct val="150000"/>
                        </a:lnSpc>
                        <a:buFont typeface="Arial" panose="020B0604020202020204" pitchFamily="34" charset="0"/>
                        <a:buChar char="•"/>
                      </a:pPr>
                      <a:r>
                        <a:rPr lang="en-GB" sz="1400" b="0" dirty="0">
                          <a:solidFill>
                            <a:schemeClr val="tx1"/>
                          </a:solidFill>
                          <a:latin typeface="Arial" panose="020B0604020202020204" pitchFamily="34" charset="0"/>
                          <a:cs typeface="Arial" panose="020B0604020202020204" pitchFamily="34" charset="0"/>
                        </a:rPr>
                        <a:t>Combining RAMBO with reverse rollouts. (</a:t>
                      </a:r>
                      <a:r>
                        <a:rPr lang="en-GB" sz="1400" b="0" dirty="0">
                          <a:solidFill>
                            <a:schemeClr val="tx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Offline Reinforcement Learning with Reverse Model-based Imagination</a:t>
                      </a:r>
                      <a:r>
                        <a:rPr lang="en-GB" sz="1400" b="0" dirty="0">
                          <a:solidFill>
                            <a:schemeClr val="tx1"/>
                          </a:solidFill>
                          <a:latin typeface="Arial" panose="020B0604020202020204" pitchFamily="34" charset="0"/>
                          <a:cs typeface="Arial" panose="020B0604020202020204" pitchFamily="34" charset="0"/>
                        </a:rPr>
                        <a:t>)</a:t>
                      </a:r>
                    </a:p>
                    <a:p>
                      <a:pPr marL="285750" indent="-285750" algn="l">
                        <a:lnSpc>
                          <a:spcPct val="150000"/>
                        </a:lnSpc>
                        <a:buFont typeface="Arial" panose="020B0604020202020204" pitchFamily="34" charset="0"/>
                        <a:buChar char="•"/>
                      </a:pPr>
                      <a:r>
                        <a:rPr lang="en-GB" sz="1400" b="0" dirty="0">
                          <a:solidFill>
                            <a:schemeClr val="tx1"/>
                          </a:solidFill>
                          <a:latin typeface="Arial" panose="020B0604020202020204" pitchFamily="34" charset="0"/>
                          <a:cs typeface="Arial" panose="020B0604020202020204" pitchFamily="34" charset="0"/>
                        </a:rPr>
                        <a:t>Few environments in </a:t>
                      </a:r>
                      <a:r>
                        <a:rPr lang="en-GB" sz="1400" b="0" dirty="0" err="1">
                          <a:solidFill>
                            <a:schemeClr val="tx1"/>
                          </a:solidFill>
                          <a:latin typeface="Arial" panose="020B0604020202020204" pitchFamily="34" charset="0"/>
                          <a:cs typeface="Arial" panose="020B0604020202020204" pitchFamily="34" charset="0"/>
                        </a:rPr>
                        <a:t>MoJoCo</a:t>
                      </a:r>
                      <a:r>
                        <a:rPr lang="en-GB" sz="1400" b="0" dirty="0">
                          <a:solidFill>
                            <a:schemeClr val="tx1"/>
                          </a:solidFill>
                          <a:latin typeface="Arial" panose="020B0604020202020204" pitchFamily="34" charset="0"/>
                          <a:cs typeface="Arial" panose="020B0604020202020204" pitchFamily="34" charset="0"/>
                        </a:rPr>
                        <a:t> gave lambda = 0 upon hyperparameter tuning, implying that a potential direction for future work could be trying to identify which types of problems do not require regularisation for a successful policy to be trained offline with model-based RL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5306408"/>
                  </a:ext>
                </a:extLst>
              </a:tr>
            </a:tbl>
          </a:graphicData>
        </a:graphic>
      </p:graphicFrame>
      <p:pic>
        <p:nvPicPr>
          <p:cNvPr id="6" name="Picture 5">
            <a:extLst>
              <a:ext uri="{FF2B5EF4-FFF2-40B4-BE49-F238E27FC236}">
                <a16:creationId xmlns:a16="http://schemas.microsoft.com/office/drawing/2014/main" id="{DFC707CD-963C-5307-785A-908A311755ED}"/>
              </a:ext>
            </a:extLst>
          </p:cNvPr>
          <p:cNvPicPr>
            <a:picLocks noChangeAspect="1"/>
          </p:cNvPicPr>
          <p:nvPr/>
        </p:nvPicPr>
        <p:blipFill>
          <a:blip r:embed="rId5"/>
          <a:stretch>
            <a:fillRect/>
          </a:stretch>
        </p:blipFill>
        <p:spPr>
          <a:xfrm>
            <a:off x="7397891" y="1114023"/>
            <a:ext cx="4190927" cy="3245808"/>
          </a:xfrm>
          <a:prstGeom prst="rect">
            <a:avLst/>
          </a:prstGeom>
        </p:spPr>
      </p:pic>
      <p:graphicFrame>
        <p:nvGraphicFramePr>
          <p:cNvPr id="7" name="Table 6">
            <a:extLst>
              <a:ext uri="{FF2B5EF4-FFF2-40B4-BE49-F238E27FC236}">
                <a16:creationId xmlns:a16="http://schemas.microsoft.com/office/drawing/2014/main" id="{88AF656F-274A-C8BC-DD8A-1CE3AFAFB297}"/>
              </a:ext>
            </a:extLst>
          </p:cNvPr>
          <p:cNvGraphicFramePr>
            <a:graphicFrameLocks noGrp="1"/>
          </p:cNvGraphicFramePr>
          <p:nvPr>
            <p:extLst>
              <p:ext uri="{D42A27DB-BD31-4B8C-83A1-F6EECF244321}">
                <p14:modId xmlns:p14="http://schemas.microsoft.com/office/powerpoint/2010/main" val="526235075"/>
              </p:ext>
            </p:extLst>
          </p:nvPr>
        </p:nvGraphicFramePr>
        <p:xfrm>
          <a:off x="2498502" y="4753027"/>
          <a:ext cx="6445875" cy="1377760"/>
        </p:xfrm>
        <a:graphic>
          <a:graphicData uri="http://schemas.openxmlformats.org/drawingml/2006/table">
            <a:tbl>
              <a:tblPr firstRow="1" bandRow="1">
                <a:tableStyleId>{5C22544A-7EE6-4342-B048-85BDC9FD1C3A}</a:tableStyleId>
              </a:tblPr>
              <a:tblGrid>
                <a:gridCol w="6445875">
                  <a:extLst>
                    <a:ext uri="{9D8B030D-6E8A-4147-A177-3AD203B41FA5}">
                      <a16:colId xmlns:a16="http://schemas.microsoft.com/office/drawing/2014/main" val="2315959261"/>
                    </a:ext>
                  </a:extLst>
                </a:gridCol>
              </a:tblGrid>
              <a:tr h="271863">
                <a:tc>
                  <a:txBody>
                    <a:bodyPr/>
                    <a:lstStyle/>
                    <a:p>
                      <a:pPr algn="ctr"/>
                      <a:r>
                        <a:rPr lang="en-GB" b="0" dirty="0">
                          <a:solidFill>
                            <a:schemeClr val="tx1"/>
                          </a:solidFill>
                          <a:latin typeface="Arial" panose="020B0604020202020204" pitchFamily="34" charset="0"/>
                          <a:cs typeface="Arial" panose="020B0604020202020204" pitchFamily="34" charset="0"/>
                        </a:rPr>
                        <a:t>What are reverse rollouts?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161877"/>
                  </a:ext>
                </a:extLst>
              </a:tr>
              <a:tr h="630587">
                <a:tc>
                  <a:txBody>
                    <a:bodyPr/>
                    <a:lstStyle/>
                    <a:p>
                      <a:pPr marL="285750" indent="-285750" algn="l">
                        <a:lnSpc>
                          <a:spcPct val="150000"/>
                        </a:lnSpc>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First, use the offline data to find the MLE policy</a:t>
                      </a:r>
                    </a:p>
                    <a:p>
                      <a:pPr marL="285750" indent="-285750" algn="l">
                        <a:lnSpc>
                          <a:spcPct val="150000"/>
                        </a:lnSpc>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Estimating reverse dynamic model                       and reward model </a:t>
                      </a:r>
                    </a:p>
                    <a:p>
                      <a:pPr marL="285750" indent="-285750" algn="l">
                        <a:lnSpc>
                          <a:spcPct val="150000"/>
                        </a:lnSpc>
                        <a:buFont typeface="Arial" panose="020B0604020202020204" pitchFamily="34" charset="0"/>
                        <a:buChar char="•"/>
                      </a:pPr>
                      <a:r>
                        <a:rPr lang="en-GB" sz="1400" dirty="0">
                          <a:solidFill>
                            <a:schemeClr val="tx1"/>
                          </a:solidFill>
                          <a:latin typeface="Arial" panose="020B0604020202020204" pitchFamily="34" charset="0"/>
                          <a:cs typeface="Arial" panose="020B0604020202020204" pitchFamily="34" charset="0"/>
                        </a:rPr>
                        <a:t>We could add more synthetic data from both forward and revere rollouts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5306408"/>
                  </a:ext>
                </a:extLst>
              </a:tr>
            </a:tbl>
          </a:graphicData>
        </a:graphic>
      </p:graphicFrame>
      <p:pic>
        <p:nvPicPr>
          <p:cNvPr id="9" name="Picture 8">
            <a:extLst>
              <a:ext uri="{FF2B5EF4-FFF2-40B4-BE49-F238E27FC236}">
                <a16:creationId xmlns:a16="http://schemas.microsoft.com/office/drawing/2014/main" id="{4FD1B5BE-5796-BAD3-494F-AD497C27C2DA}"/>
              </a:ext>
            </a:extLst>
          </p:cNvPr>
          <p:cNvPicPr>
            <a:picLocks noChangeAspect="1"/>
          </p:cNvPicPr>
          <p:nvPr/>
        </p:nvPicPr>
        <p:blipFill>
          <a:blip r:embed="rId6"/>
          <a:stretch>
            <a:fillRect/>
          </a:stretch>
        </p:blipFill>
        <p:spPr>
          <a:xfrm>
            <a:off x="5683876" y="5474954"/>
            <a:ext cx="962159" cy="295316"/>
          </a:xfrm>
          <a:prstGeom prst="rect">
            <a:avLst/>
          </a:prstGeom>
        </p:spPr>
      </p:pic>
      <p:pic>
        <p:nvPicPr>
          <p:cNvPr id="14" name="Picture 13">
            <a:extLst>
              <a:ext uri="{FF2B5EF4-FFF2-40B4-BE49-F238E27FC236}">
                <a16:creationId xmlns:a16="http://schemas.microsoft.com/office/drawing/2014/main" id="{9C2BA97A-5CDC-958C-0962-9D479EB91E00}"/>
              </a:ext>
            </a:extLst>
          </p:cNvPr>
          <p:cNvPicPr>
            <a:picLocks noChangeAspect="1"/>
          </p:cNvPicPr>
          <p:nvPr/>
        </p:nvPicPr>
        <p:blipFill>
          <a:blip r:embed="rId7"/>
          <a:stretch>
            <a:fillRect/>
          </a:stretch>
        </p:blipFill>
        <p:spPr>
          <a:xfrm>
            <a:off x="8156373" y="5474954"/>
            <a:ext cx="657317" cy="295316"/>
          </a:xfrm>
          <a:prstGeom prst="rect">
            <a:avLst/>
          </a:prstGeom>
        </p:spPr>
      </p:pic>
    </p:spTree>
    <p:extLst>
      <p:ext uri="{BB962C8B-B14F-4D97-AF65-F5344CB8AC3E}">
        <p14:creationId xmlns:p14="http://schemas.microsoft.com/office/powerpoint/2010/main" val="399613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211359"/>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Thank You!</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55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65128"/>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Introduction</a:t>
            </a:r>
          </a:p>
        </p:txBody>
      </p:sp>
      <p:sp>
        <p:nvSpPr>
          <p:cNvPr id="6" name="TextBox 5">
            <a:extLst>
              <a:ext uri="{FF2B5EF4-FFF2-40B4-BE49-F238E27FC236}">
                <a16:creationId xmlns:a16="http://schemas.microsoft.com/office/drawing/2014/main" id="{61285972-A934-DFF2-52FE-FED7AFA7A675}"/>
              </a:ext>
            </a:extLst>
          </p:cNvPr>
          <p:cNvSpPr txBox="1"/>
          <p:nvPr/>
        </p:nvSpPr>
        <p:spPr>
          <a:xfrm>
            <a:off x="265020" y="1256393"/>
            <a:ext cx="6019865" cy="87203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Introduction to Offline RL </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Model Based vs Model Free Offline RL </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A diagram of a graph&#10;&#10;Description automatically generated">
            <a:extLst>
              <a:ext uri="{FF2B5EF4-FFF2-40B4-BE49-F238E27FC236}">
                <a16:creationId xmlns:a16="http://schemas.microsoft.com/office/drawing/2014/main" id="{E5117BAA-DF39-E3B2-07A2-B67CD279B9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6661" y="1256393"/>
            <a:ext cx="4817055" cy="4180224"/>
          </a:xfrm>
          <a:prstGeom prst="rect">
            <a:avLst/>
          </a:prstGeom>
        </p:spPr>
      </p:pic>
      <p:graphicFrame>
        <p:nvGraphicFramePr>
          <p:cNvPr id="7" name="Table 6">
            <a:extLst>
              <a:ext uri="{FF2B5EF4-FFF2-40B4-BE49-F238E27FC236}">
                <a16:creationId xmlns:a16="http://schemas.microsoft.com/office/drawing/2014/main" id="{DE5555AD-E2DA-2019-8D58-41EEC9FB7A81}"/>
              </a:ext>
            </a:extLst>
          </p:cNvPr>
          <p:cNvGraphicFramePr>
            <a:graphicFrameLocks noGrp="1"/>
          </p:cNvGraphicFramePr>
          <p:nvPr>
            <p:extLst>
              <p:ext uri="{D42A27DB-BD31-4B8C-83A1-F6EECF244321}">
                <p14:modId xmlns:p14="http://schemas.microsoft.com/office/powerpoint/2010/main" val="729522738"/>
              </p:ext>
            </p:extLst>
          </p:nvPr>
        </p:nvGraphicFramePr>
        <p:xfrm>
          <a:off x="274749" y="2272118"/>
          <a:ext cx="5821251" cy="1214140"/>
        </p:xfrm>
        <a:graphic>
          <a:graphicData uri="http://schemas.openxmlformats.org/drawingml/2006/table">
            <a:tbl>
              <a:tblPr firstRow="1" bandRow="1">
                <a:tableStyleId>{5C22544A-7EE6-4342-B048-85BDC9FD1C3A}</a:tableStyleId>
              </a:tblPr>
              <a:tblGrid>
                <a:gridCol w="2591397">
                  <a:extLst>
                    <a:ext uri="{9D8B030D-6E8A-4147-A177-3AD203B41FA5}">
                      <a16:colId xmlns:a16="http://schemas.microsoft.com/office/drawing/2014/main" val="2315959261"/>
                    </a:ext>
                  </a:extLst>
                </a:gridCol>
                <a:gridCol w="3229854">
                  <a:extLst>
                    <a:ext uri="{9D8B030D-6E8A-4147-A177-3AD203B41FA5}">
                      <a16:colId xmlns:a16="http://schemas.microsoft.com/office/drawing/2014/main" val="850547752"/>
                    </a:ext>
                  </a:extLst>
                </a:gridCol>
              </a:tblGrid>
              <a:tr h="308502">
                <a:tc>
                  <a:txBody>
                    <a:bodyPr/>
                    <a:lstStyle/>
                    <a:p>
                      <a:pPr algn="ctr"/>
                      <a:r>
                        <a:rPr lang="en-GB" b="0" dirty="0">
                          <a:solidFill>
                            <a:schemeClr val="tx1"/>
                          </a:solidFill>
                        </a:rPr>
                        <a:t>Model-free Offline RL</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Model-based Offline RL</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161877"/>
                  </a:ext>
                </a:extLst>
              </a:tr>
              <a:tr h="848380">
                <a:tc>
                  <a:txBody>
                    <a:bodyPr/>
                    <a:lstStyle/>
                    <a:p>
                      <a:pPr marL="285750" indent="-285750" algn="l">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Train only from Dataset</a:t>
                      </a:r>
                    </a:p>
                    <a:p>
                      <a:pPr marL="285750" indent="-285750" algn="l">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Incorporates conservatism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Model the environment</a:t>
                      </a:r>
                    </a:p>
                    <a:p>
                      <a:pPr marL="285750" indent="-285750" algn="l">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Use of Synthetic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5306408"/>
                  </a:ext>
                </a:extLst>
              </a:tr>
            </a:tbl>
          </a:graphicData>
        </a:graphic>
      </p:graphicFrame>
      <p:graphicFrame>
        <p:nvGraphicFramePr>
          <p:cNvPr id="9" name="Table 8">
            <a:extLst>
              <a:ext uri="{FF2B5EF4-FFF2-40B4-BE49-F238E27FC236}">
                <a16:creationId xmlns:a16="http://schemas.microsoft.com/office/drawing/2014/main" id="{58F101C1-44FF-3632-07BA-0F6DD15A08EE}"/>
              </a:ext>
            </a:extLst>
          </p:cNvPr>
          <p:cNvGraphicFramePr>
            <a:graphicFrameLocks noGrp="1"/>
          </p:cNvGraphicFramePr>
          <p:nvPr>
            <p:extLst>
              <p:ext uri="{D42A27DB-BD31-4B8C-83A1-F6EECF244321}">
                <p14:modId xmlns:p14="http://schemas.microsoft.com/office/powerpoint/2010/main" val="308245604"/>
              </p:ext>
            </p:extLst>
          </p:nvPr>
        </p:nvGraphicFramePr>
        <p:xfrm>
          <a:off x="463634" y="4387467"/>
          <a:ext cx="5821251" cy="1214140"/>
        </p:xfrm>
        <a:graphic>
          <a:graphicData uri="http://schemas.openxmlformats.org/drawingml/2006/table">
            <a:tbl>
              <a:tblPr firstRow="1" bandRow="1">
                <a:tableStyleId>{5C22544A-7EE6-4342-B048-85BDC9FD1C3A}</a:tableStyleId>
              </a:tblPr>
              <a:tblGrid>
                <a:gridCol w="5821251">
                  <a:extLst>
                    <a:ext uri="{9D8B030D-6E8A-4147-A177-3AD203B41FA5}">
                      <a16:colId xmlns:a16="http://schemas.microsoft.com/office/drawing/2014/main" val="2315959261"/>
                    </a:ext>
                  </a:extLst>
                </a:gridCol>
              </a:tblGrid>
              <a:tr h="308502">
                <a:tc>
                  <a:txBody>
                    <a:bodyPr/>
                    <a:lstStyle/>
                    <a:p>
                      <a:pPr algn="ctr"/>
                      <a:r>
                        <a:rPr lang="en-GB" b="0" dirty="0">
                          <a:solidFill>
                            <a:schemeClr val="tx1"/>
                          </a:solidFill>
                        </a:rPr>
                        <a:t>Why RAMBO-RL?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161877"/>
                  </a:ext>
                </a:extLst>
              </a:tr>
              <a:tr h="848380">
                <a:tc>
                  <a:txBody>
                    <a:bodyPr/>
                    <a:lstStyle/>
                    <a:p>
                      <a:pPr marL="285750" indent="-285750" algn="l">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Previous model-based approaches involve “Uncertainty estimation”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latin typeface="Arial" panose="020B0604020202020204" pitchFamily="34" charset="0"/>
                          <a:cs typeface="Arial" panose="020B0604020202020204" pitchFamily="34" charset="0"/>
                        </a:rPr>
                        <a:t>Unreliability of “Uncertainty estimation” – efforts to not use this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5306408"/>
                  </a:ext>
                </a:extLst>
              </a:tr>
            </a:tbl>
          </a:graphicData>
        </a:graphic>
      </p:graphicFrame>
    </p:spTree>
    <p:extLst>
      <p:ext uri="{BB962C8B-B14F-4D97-AF65-F5344CB8AC3E}">
        <p14:creationId xmlns:p14="http://schemas.microsoft.com/office/powerpoint/2010/main" val="398999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65128"/>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Introduction to RAMBO-RL and RARL</a:t>
            </a:r>
          </a:p>
        </p:txBody>
      </p:sp>
      <p:sp>
        <p:nvSpPr>
          <p:cNvPr id="6" name="TextBox 5">
            <a:extLst>
              <a:ext uri="{FF2B5EF4-FFF2-40B4-BE49-F238E27FC236}">
                <a16:creationId xmlns:a16="http://schemas.microsoft.com/office/drawing/2014/main" id="{61285972-A934-DFF2-52FE-FED7AFA7A675}"/>
              </a:ext>
            </a:extLst>
          </p:cNvPr>
          <p:cNvSpPr txBox="1"/>
          <p:nvPr/>
        </p:nvSpPr>
        <p:spPr>
          <a:xfrm>
            <a:off x="391662" y="1762838"/>
            <a:ext cx="6019865" cy="170303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RARL</a:t>
            </a:r>
            <a:r>
              <a:rPr lang="en-US" dirty="0">
                <a:latin typeface="Arial" panose="020B0604020202020204" pitchFamily="34" charset="0"/>
                <a:cs typeface="Arial" panose="020B0604020202020204" pitchFamily="34" charset="0"/>
              </a:rPr>
              <a:t> – two-player zero-sum game</a:t>
            </a:r>
          </a:p>
          <a:p>
            <a:pPr marL="285750" indent="-285750" algn="just">
              <a:lnSpc>
                <a:spcPct val="150000"/>
              </a:lnSpc>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Hero – agent learns policy</a:t>
            </a:r>
          </a:p>
          <a:p>
            <a:pPr marL="285750" indent="-285750" algn="just">
              <a:lnSpc>
                <a:spcPct val="150000"/>
              </a:lnSpc>
              <a:buFont typeface="Arial" panose="020B0604020202020204" pitchFamily="34" charset="0"/>
              <a:buChar char="•"/>
            </a:pPr>
            <a:r>
              <a:rPr lang="en-US" dirty="0">
                <a:solidFill>
                  <a:srgbClr val="FF0000"/>
                </a:solidFill>
                <a:latin typeface="Arial" panose="020B0604020202020204" pitchFamily="34" charset="0"/>
                <a:cs typeface="Arial" panose="020B0604020202020204" pitchFamily="34" charset="0"/>
              </a:rPr>
              <a:t>Villain – “super-powers” – changes the environment</a:t>
            </a:r>
          </a:p>
          <a:p>
            <a:pPr marL="285750" indent="-285750" algn="just">
              <a:lnSpc>
                <a:spcPct val="150000"/>
              </a:lnSpc>
              <a:buFont typeface="Arial" panose="020B0604020202020204" pitchFamily="34" charset="0"/>
              <a:buChar char="•"/>
            </a:pPr>
            <a:r>
              <a:rPr lang="en-US" dirty="0">
                <a:solidFill>
                  <a:srgbClr val="FF0000"/>
                </a:solidFill>
                <a:latin typeface="Arial" panose="020B0604020202020204" pitchFamily="34" charset="0"/>
                <a:cs typeface="Arial" panose="020B0604020202020204" pitchFamily="34" charset="0"/>
              </a:rPr>
              <a:t>Villain rewarded for Hero’s failure</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2C2717CE-256D-9141-8F88-9638DCCA9601}"/>
              </a:ext>
            </a:extLst>
          </p:cNvPr>
          <p:cNvSpPr txBox="1"/>
          <p:nvPr/>
        </p:nvSpPr>
        <p:spPr>
          <a:xfrm>
            <a:off x="391662" y="1408793"/>
            <a:ext cx="6019865" cy="45653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solidFill>
                  <a:srgbClr val="FF0000"/>
                </a:solidFill>
                <a:latin typeface="Arial" panose="020B0604020202020204" pitchFamily="34" charset="0"/>
                <a:cs typeface="Arial" panose="020B0604020202020204" pitchFamily="34" charset="0"/>
              </a:rPr>
              <a:t>Hero needs a Villain for Character Development!</a:t>
            </a:r>
          </a:p>
        </p:txBody>
      </p:sp>
      <p:pic>
        <p:nvPicPr>
          <p:cNvPr id="12" name="Picture 11">
            <a:extLst>
              <a:ext uri="{FF2B5EF4-FFF2-40B4-BE49-F238E27FC236}">
                <a16:creationId xmlns:a16="http://schemas.microsoft.com/office/drawing/2014/main" id="{983F5556-5100-ADAF-315A-583A0A260BB0}"/>
              </a:ext>
            </a:extLst>
          </p:cNvPr>
          <p:cNvPicPr>
            <a:picLocks noChangeAspect="1"/>
          </p:cNvPicPr>
          <p:nvPr/>
        </p:nvPicPr>
        <p:blipFill>
          <a:blip r:embed="rId4"/>
          <a:stretch>
            <a:fillRect/>
          </a:stretch>
        </p:blipFill>
        <p:spPr>
          <a:xfrm>
            <a:off x="6536023" y="936594"/>
            <a:ext cx="5410955" cy="4686954"/>
          </a:xfrm>
          <a:prstGeom prst="rect">
            <a:avLst/>
          </a:prstGeom>
        </p:spPr>
      </p:pic>
      <p:cxnSp>
        <p:nvCxnSpPr>
          <p:cNvPr id="14" name="Straight Arrow Connector 13">
            <a:extLst>
              <a:ext uri="{FF2B5EF4-FFF2-40B4-BE49-F238E27FC236}">
                <a16:creationId xmlns:a16="http://schemas.microsoft.com/office/drawing/2014/main" id="{80767D3C-DFD1-1E83-A4D0-8285CB5283C4}"/>
              </a:ext>
            </a:extLst>
          </p:cNvPr>
          <p:cNvCxnSpPr>
            <a:cxnSpLocks/>
          </p:cNvCxnSpPr>
          <p:nvPr/>
        </p:nvCxnSpPr>
        <p:spPr>
          <a:xfrm>
            <a:off x="3625403" y="2369384"/>
            <a:ext cx="4230710" cy="657165"/>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0598C81-74F9-9BEA-A32D-9FBECCC0223B}"/>
              </a:ext>
            </a:extLst>
          </p:cNvPr>
          <p:cNvCxnSpPr>
            <a:cxnSpLocks/>
          </p:cNvCxnSpPr>
          <p:nvPr/>
        </p:nvCxnSpPr>
        <p:spPr>
          <a:xfrm>
            <a:off x="3752045" y="3046353"/>
            <a:ext cx="3537397" cy="133536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8" name="Table 17">
            <a:extLst>
              <a:ext uri="{FF2B5EF4-FFF2-40B4-BE49-F238E27FC236}">
                <a16:creationId xmlns:a16="http://schemas.microsoft.com/office/drawing/2014/main" id="{2EB4B744-0BC3-2224-14AD-75C63A655EA7}"/>
              </a:ext>
            </a:extLst>
          </p:cNvPr>
          <p:cNvGraphicFramePr>
            <a:graphicFrameLocks noGrp="1"/>
          </p:cNvGraphicFramePr>
          <p:nvPr>
            <p:extLst>
              <p:ext uri="{D42A27DB-BD31-4B8C-83A1-F6EECF244321}">
                <p14:modId xmlns:p14="http://schemas.microsoft.com/office/powerpoint/2010/main" val="3778639143"/>
              </p:ext>
            </p:extLst>
          </p:nvPr>
        </p:nvGraphicFramePr>
        <p:xfrm>
          <a:off x="384217" y="4072414"/>
          <a:ext cx="5821251" cy="1749680"/>
        </p:xfrm>
        <a:graphic>
          <a:graphicData uri="http://schemas.openxmlformats.org/drawingml/2006/table">
            <a:tbl>
              <a:tblPr firstRow="1" bandRow="1">
                <a:tableStyleId>{5C22544A-7EE6-4342-B048-85BDC9FD1C3A}</a:tableStyleId>
              </a:tblPr>
              <a:tblGrid>
                <a:gridCol w="2591397">
                  <a:extLst>
                    <a:ext uri="{9D8B030D-6E8A-4147-A177-3AD203B41FA5}">
                      <a16:colId xmlns:a16="http://schemas.microsoft.com/office/drawing/2014/main" val="2315959261"/>
                    </a:ext>
                  </a:extLst>
                </a:gridCol>
                <a:gridCol w="3229854">
                  <a:extLst>
                    <a:ext uri="{9D8B030D-6E8A-4147-A177-3AD203B41FA5}">
                      <a16:colId xmlns:a16="http://schemas.microsoft.com/office/drawing/2014/main" val="850547752"/>
                    </a:ext>
                  </a:extLst>
                </a:gridCol>
              </a:tblGrid>
              <a:tr h="308502">
                <a:tc>
                  <a:txBody>
                    <a:bodyPr/>
                    <a:lstStyle/>
                    <a:p>
                      <a:pPr algn="ctr"/>
                      <a:r>
                        <a:rPr lang="en-GB" b="0" dirty="0">
                          <a:solidFill>
                            <a:schemeClr val="tx1"/>
                          </a:solidFill>
                        </a:rPr>
                        <a:t>RARL</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0" dirty="0">
                          <a:solidFill>
                            <a:schemeClr val="tx1"/>
                          </a:solidFill>
                        </a:rPr>
                        <a:t>ROMBO</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161877"/>
                  </a:ext>
                </a:extLst>
              </a:tr>
              <a:tr h="848380">
                <a:tc>
                  <a:txBody>
                    <a:bodyPr/>
                    <a:lstStyle/>
                    <a:p>
                      <a:pPr marL="285750" indent="-285750" algn="l">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Learning two policies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Instead of a villain policy – A villain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Transition dynamics. Model is </a:t>
                      </a:r>
                      <a:r>
                        <a:rPr lang="en-US" sz="1400" dirty="0" err="1">
                          <a:latin typeface="Arial" panose="020B0604020202020204" pitchFamily="34" charset="0"/>
                          <a:cs typeface="Arial" panose="020B0604020202020204" pitchFamily="34" charset="0"/>
                        </a:rPr>
                        <a:t>Adversarially</a:t>
                      </a:r>
                      <a:r>
                        <a:rPr lang="en-US" sz="1400" dirty="0">
                          <a:latin typeface="Arial" panose="020B0604020202020204" pitchFamily="34" charset="0"/>
                          <a:cs typeface="Arial" panose="020B0604020202020204" pitchFamily="34" charset="0"/>
                        </a:rPr>
                        <a:t> trained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5306408"/>
                  </a:ext>
                </a:extLst>
              </a:tr>
              <a:tr h="332328">
                <a:tc gridSpan="2">
                  <a:txBody>
                    <a:bodyPr/>
                    <a:lstStyle/>
                    <a:p>
                      <a:pPr marL="0" indent="0" algn="ctr">
                        <a:lnSpc>
                          <a:spcPct val="150000"/>
                        </a:lnSpc>
                        <a:buFont typeface="Arial" panose="020B0604020202020204" pitchFamily="34" charset="0"/>
                        <a:buNone/>
                      </a:pPr>
                      <a:r>
                        <a:rPr lang="en-US" sz="1400" dirty="0">
                          <a:latin typeface="Arial" panose="020B0604020202020204" pitchFamily="34" charset="0"/>
                          <a:cs typeface="Arial" panose="020B0604020202020204" pitchFamily="34" charset="0"/>
                        </a:rPr>
                        <a:t>Min – Max Optimization 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285750" indent="-285750" algn="l">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05807"/>
                  </a:ext>
                </a:extLst>
              </a:tr>
            </a:tbl>
          </a:graphicData>
        </a:graphic>
      </p:graphicFrame>
      <p:pic>
        <p:nvPicPr>
          <p:cNvPr id="20" name="Picture 19">
            <a:extLst>
              <a:ext uri="{FF2B5EF4-FFF2-40B4-BE49-F238E27FC236}">
                <a16:creationId xmlns:a16="http://schemas.microsoft.com/office/drawing/2014/main" id="{19F70770-D747-B3E1-F271-921E79286273}"/>
              </a:ext>
            </a:extLst>
          </p:cNvPr>
          <p:cNvPicPr>
            <a:picLocks noChangeAspect="1"/>
          </p:cNvPicPr>
          <p:nvPr/>
        </p:nvPicPr>
        <p:blipFill>
          <a:blip r:embed="rId5"/>
          <a:stretch>
            <a:fillRect/>
          </a:stretch>
        </p:blipFill>
        <p:spPr>
          <a:xfrm>
            <a:off x="7450428" y="5576948"/>
            <a:ext cx="3339063" cy="618066"/>
          </a:xfrm>
          <a:prstGeom prst="rect">
            <a:avLst/>
          </a:prstGeom>
        </p:spPr>
      </p:pic>
      <p:pic>
        <p:nvPicPr>
          <p:cNvPr id="22" name="Picture 21">
            <a:extLst>
              <a:ext uri="{FF2B5EF4-FFF2-40B4-BE49-F238E27FC236}">
                <a16:creationId xmlns:a16="http://schemas.microsoft.com/office/drawing/2014/main" id="{1420952F-A307-D329-BC16-8BCA8B3E925E}"/>
              </a:ext>
            </a:extLst>
          </p:cNvPr>
          <p:cNvPicPr>
            <a:picLocks noChangeAspect="1"/>
          </p:cNvPicPr>
          <p:nvPr/>
        </p:nvPicPr>
        <p:blipFill>
          <a:blip r:embed="rId6"/>
          <a:stretch>
            <a:fillRect/>
          </a:stretch>
        </p:blipFill>
        <p:spPr>
          <a:xfrm>
            <a:off x="7289442" y="6195014"/>
            <a:ext cx="4248743" cy="438211"/>
          </a:xfrm>
          <a:prstGeom prst="rect">
            <a:avLst/>
          </a:prstGeom>
        </p:spPr>
      </p:pic>
    </p:spTree>
    <p:extLst>
      <p:ext uri="{BB962C8B-B14F-4D97-AF65-F5344CB8AC3E}">
        <p14:creationId xmlns:p14="http://schemas.microsoft.com/office/powerpoint/2010/main" val="197102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65128"/>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Model-Based Offline RL</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a:extLst>
              <a:ext uri="{FF2B5EF4-FFF2-40B4-BE49-F238E27FC236}">
                <a16:creationId xmlns:a16="http://schemas.microsoft.com/office/drawing/2014/main" id="{31693FFC-7194-FA83-7ACC-104CF3076E6E}"/>
              </a:ext>
            </a:extLst>
          </p:cNvPr>
          <p:cNvPicPr>
            <a:picLocks noChangeAspect="1"/>
          </p:cNvPicPr>
          <p:nvPr/>
        </p:nvPicPr>
        <p:blipFill>
          <a:blip r:embed="rId4"/>
          <a:stretch>
            <a:fillRect/>
          </a:stretch>
        </p:blipFill>
        <p:spPr>
          <a:xfrm>
            <a:off x="1384348" y="1386736"/>
            <a:ext cx="2829320" cy="323895"/>
          </a:xfrm>
          <a:prstGeom prst="rect">
            <a:avLst/>
          </a:prstGeom>
        </p:spPr>
      </p:pic>
      <p:pic>
        <p:nvPicPr>
          <p:cNvPr id="19" name="Picture 18">
            <a:extLst>
              <a:ext uri="{FF2B5EF4-FFF2-40B4-BE49-F238E27FC236}">
                <a16:creationId xmlns:a16="http://schemas.microsoft.com/office/drawing/2014/main" id="{7749310F-B981-628D-3D06-D50E7650A706}"/>
              </a:ext>
            </a:extLst>
          </p:cNvPr>
          <p:cNvPicPr>
            <a:picLocks noChangeAspect="1"/>
          </p:cNvPicPr>
          <p:nvPr/>
        </p:nvPicPr>
        <p:blipFill>
          <a:blip r:embed="rId5"/>
          <a:stretch>
            <a:fillRect/>
          </a:stretch>
        </p:blipFill>
        <p:spPr>
          <a:xfrm>
            <a:off x="1570111" y="1856282"/>
            <a:ext cx="2457793" cy="438211"/>
          </a:xfrm>
          <a:prstGeom prst="rect">
            <a:avLst/>
          </a:prstGeom>
        </p:spPr>
      </p:pic>
      <p:pic>
        <p:nvPicPr>
          <p:cNvPr id="23" name="Picture 22">
            <a:extLst>
              <a:ext uri="{FF2B5EF4-FFF2-40B4-BE49-F238E27FC236}">
                <a16:creationId xmlns:a16="http://schemas.microsoft.com/office/drawing/2014/main" id="{DF4486EE-D15C-E34D-48C4-971418F06B82}"/>
              </a:ext>
            </a:extLst>
          </p:cNvPr>
          <p:cNvPicPr>
            <a:picLocks noChangeAspect="1"/>
          </p:cNvPicPr>
          <p:nvPr/>
        </p:nvPicPr>
        <p:blipFill>
          <a:blip r:embed="rId6"/>
          <a:stretch>
            <a:fillRect/>
          </a:stretch>
        </p:blipFill>
        <p:spPr>
          <a:xfrm>
            <a:off x="1922584" y="2389182"/>
            <a:ext cx="1752845" cy="714475"/>
          </a:xfrm>
          <a:prstGeom prst="rect">
            <a:avLst/>
          </a:prstGeom>
        </p:spPr>
      </p:pic>
      <p:cxnSp>
        <p:nvCxnSpPr>
          <p:cNvPr id="24" name="Straight Arrow Connector 23">
            <a:extLst>
              <a:ext uri="{FF2B5EF4-FFF2-40B4-BE49-F238E27FC236}">
                <a16:creationId xmlns:a16="http://schemas.microsoft.com/office/drawing/2014/main" id="{95329EFD-1A19-A482-D267-9543741F1F9E}"/>
              </a:ext>
            </a:extLst>
          </p:cNvPr>
          <p:cNvCxnSpPr>
            <a:cxnSpLocks/>
          </p:cNvCxnSpPr>
          <p:nvPr/>
        </p:nvCxnSpPr>
        <p:spPr>
          <a:xfrm flipH="1">
            <a:off x="4282225" y="2075387"/>
            <a:ext cx="1813775"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6696511F-2E2C-9F55-853B-0B5FC89F1C71}"/>
              </a:ext>
            </a:extLst>
          </p:cNvPr>
          <p:cNvSpPr txBox="1"/>
          <p:nvPr/>
        </p:nvSpPr>
        <p:spPr>
          <a:xfrm>
            <a:off x="6096000" y="1782280"/>
            <a:ext cx="6019865" cy="45653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Maximum Likelihood Estimation!</a:t>
            </a:r>
          </a:p>
        </p:txBody>
      </p:sp>
      <p:cxnSp>
        <p:nvCxnSpPr>
          <p:cNvPr id="29" name="Straight Arrow Connector 28">
            <a:extLst>
              <a:ext uri="{FF2B5EF4-FFF2-40B4-BE49-F238E27FC236}">
                <a16:creationId xmlns:a16="http://schemas.microsoft.com/office/drawing/2014/main" id="{89A30FEA-503A-C60A-0FA5-1C8BAC0B7616}"/>
              </a:ext>
            </a:extLst>
          </p:cNvPr>
          <p:cNvCxnSpPr>
            <a:cxnSpLocks/>
          </p:cNvCxnSpPr>
          <p:nvPr/>
        </p:nvCxnSpPr>
        <p:spPr>
          <a:xfrm flipH="1">
            <a:off x="3983864" y="2564270"/>
            <a:ext cx="1813775"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1C70B26C-B2F7-17B2-C2F7-FF5124D15C32}"/>
              </a:ext>
            </a:extLst>
          </p:cNvPr>
          <p:cNvSpPr txBox="1"/>
          <p:nvPr/>
        </p:nvSpPr>
        <p:spPr>
          <a:xfrm>
            <a:off x="5797639" y="2271163"/>
            <a:ext cx="6019865" cy="45653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Estimated MDP!</a:t>
            </a:r>
          </a:p>
        </p:txBody>
      </p:sp>
      <p:sp>
        <p:nvSpPr>
          <p:cNvPr id="31" name="TextBox 30">
            <a:extLst>
              <a:ext uri="{FF2B5EF4-FFF2-40B4-BE49-F238E27FC236}">
                <a16:creationId xmlns:a16="http://schemas.microsoft.com/office/drawing/2014/main" id="{1E893ECD-CA6D-68DA-3890-66170049E886}"/>
              </a:ext>
            </a:extLst>
          </p:cNvPr>
          <p:cNvSpPr txBox="1"/>
          <p:nvPr/>
        </p:nvSpPr>
        <p:spPr>
          <a:xfrm>
            <a:off x="973931" y="3143950"/>
            <a:ext cx="6682559" cy="45660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solidFill>
                  <a:srgbClr val="FF0000"/>
                </a:solidFill>
                <a:latin typeface="Arial" panose="020B0604020202020204" pitchFamily="34" charset="0"/>
                <a:cs typeface="Arial" panose="020B0604020202020204" pitchFamily="34" charset="0"/>
              </a:rPr>
              <a:t>Sadly, this doesn’t perform well due to distributional shift</a:t>
            </a:r>
            <a:r>
              <a:rPr lang="en-US" dirty="0">
                <a:solidFill>
                  <a:srgbClr val="FF0000"/>
                </a:solidFill>
                <a:latin typeface="Arial" panose="020B0604020202020204" pitchFamily="34" charset="0"/>
                <a:cs typeface="Arial" panose="020B0604020202020204" pitchFamily="34" charset="0"/>
                <a:sym typeface="Wingdings" panose="05000000000000000000" pitchFamily="2" charset="2"/>
              </a:rPr>
              <a:t></a:t>
            </a:r>
            <a:endParaRPr lang="en-US" dirty="0">
              <a:solidFill>
                <a:srgbClr val="FF0000"/>
              </a:solidFill>
              <a:latin typeface="Arial" panose="020B0604020202020204" pitchFamily="34" charset="0"/>
              <a:cs typeface="Arial" panose="020B0604020202020204" pitchFamily="34" charset="0"/>
            </a:endParaRPr>
          </a:p>
        </p:txBody>
      </p:sp>
      <p:graphicFrame>
        <p:nvGraphicFramePr>
          <p:cNvPr id="32" name="Table 31">
            <a:extLst>
              <a:ext uri="{FF2B5EF4-FFF2-40B4-BE49-F238E27FC236}">
                <a16:creationId xmlns:a16="http://schemas.microsoft.com/office/drawing/2014/main" id="{B0E5E65D-2E5B-3B82-4973-B2D180D8D716}"/>
              </a:ext>
            </a:extLst>
          </p:cNvPr>
          <p:cNvGraphicFramePr>
            <a:graphicFrameLocks noGrp="1"/>
          </p:cNvGraphicFramePr>
          <p:nvPr>
            <p:extLst>
              <p:ext uri="{D42A27DB-BD31-4B8C-83A1-F6EECF244321}">
                <p14:modId xmlns:p14="http://schemas.microsoft.com/office/powerpoint/2010/main" val="1086002988"/>
              </p:ext>
            </p:extLst>
          </p:nvPr>
        </p:nvGraphicFramePr>
        <p:xfrm>
          <a:off x="3185374" y="4079172"/>
          <a:ext cx="6177567" cy="907556"/>
        </p:xfrm>
        <a:graphic>
          <a:graphicData uri="http://schemas.openxmlformats.org/drawingml/2006/table">
            <a:tbl>
              <a:tblPr firstRow="1" bandRow="1">
                <a:tableStyleId>{5C22544A-7EE6-4342-B048-85BDC9FD1C3A}</a:tableStyleId>
              </a:tblPr>
              <a:tblGrid>
                <a:gridCol w="6177567">
                  <a:extLst>
                    <a:ext uri="{9D8B030D-6E8A-4147-A177-3AD203B41FA5}">
                      <a16:colId xmlns:a16="http://schemas.microsoft.com/office/drawing/2014/main" val="2315959261"/>
                    </a:ext>
                  </a:extLst>
                </a:gridCol>
              </a:tblGrid>
              <a:tr h="337398">
                <a:tc>
                  <a:txBody>
                    <a:bodyPr/>
                    <a:lstStyle/>
                    <a:p>
                      <a:pPr algn="ctr"/>
                      <a:r>
                        <a:rPr lang="en-GB" b="0" dirty="0">
                          <a:solidFill>
                            <a:schemeClr val="tx1"/>
                          </a:solidFill>
                        </a:rPr>
                        <a:t>How different is RAMBO-RL?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161877"/>
                  </a:ext>
                </a:extLst>
              </a:tr>
              <a:tr h="541796">
                <a:tc>
                  <a:txBody>
                    <a:bodyPr/>
                    <a:lstStyle/>
                    <a:p>
                      <a:pPr marL="285750" indent="-285750" algn="l">
                        <a:lnSpc>
                          <a:spcPct val="150000"/>
                        </a:lnSpc>
                        <a:buFont typeface="Arial" panose="020B0604020202020204" pitchFamily="34" charset="0"/>
                        <a:buChar char="•"/>
                      </a:pPr>
                      <a:r>
                        <a:rPr lang="en-US" sz="1400" dirty="0" err="1">
                          <a:latin typeface="Arial" panose="020B0604020202020204" pitchFamily="34" charset="0"/>
                          <a:cs typeface="Arial" panose="020B0604020202020204" pitchFamily="34" charset="0"/>
                        </a:rPr>
                        <a:t>Adversarially</a:t>
                      </a:r>
                      <a:r>
                        <a:rPr lang="en-US" sz="1400" dirty="0">
                          <a:latin typeface="Arial" panose="020B0604020202020204" pitchFamily="34" charset="0"/>
                          <a:cs typeface="Arial" panose="020B0604020202020204" pitchFamily="34" charset="0"/>
                        </a:rPr>
                        <a:t> modifies the </a:t>
                      </a:r>
                      <a:r>
                        <a:rPr lang="en-US" sz="1400" b="1" dirty="0">
                          <a:latin typeface="Arial" panose="020B0604020202020204" pitchFamily="34" charset="0"/>
                          <a:cs typeface="Arial" panose="020B0604020202020204" pitchFamily="34" charset="0"/>
                        </a:rPr>
                        <a:t>transition dynamics </a:t>
                      </a:r>
                      <a:r>
                        <a:rPr lang="en-US" sz="1400" dirty="0">
                          <a:latin typeface="Arial" panose="020B0604020202020204" pitchFamily="34" charset="0"/>
                          <a:cs typeface="Arial" panose="020B0604020202020204" pitchFamily="34" charset="0"/>
                        </a:rPr>
                        <a:t>to enforce conservatism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5306408"/>
                  </a:ext>
                </a:extLst>
              </a:tr>
            </a:tbl>
          </a:graphicData>
        </a:graphic>
      </p:graphicFrame>
    </p:spTree>
    <p:extLst>
      <p:ext uri="{BB962C8B-B14F-4D97-AF65-F5344CB8AC3E}">
        <p14:creationId xmlns:p14="http://schemas.microsoft.com/office/powerpoint/2010/main" val="352103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65128"/>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Problem Formulation</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40227F5A-D438-39E9-F709-5DDF90FEC1A7}"/>
              </a:ext>
            </a:extLst>
          </p:cNvPr>
          <p:cNvPicPr>
            <a:picLocks noChangeAspect="1"/>
          </p:cNvPicPr>
          <p:nvPr/>
        </p:nvPicPr>
        <p:blipFill>
          <a:blip r:embed="rId4"/>
          <a:stretch>
            <a:fillRect/>
          </a:stretch>
        </p:blipFill>
        <p:spPr>
          <a:xfrm>
            <a:off x="3252023" y="1126705"/>
            <a:ext cx="5172797" cy="895475"/>
          </a:xfrm>
          <a:prstGeom prst="rect">
            <a:avLst/>
          </a:prstGeom>
        </p:spPr>
      </p:pic>
      <p:cxnSp>
        <p:nvCxnSpPr>
          <p:cNvPr id="6" name="Straight Arrow Connector 5">
            <a:extLst>
              <a:ext uri="{FF2B5EF4-FFF2-40B4-BE49-F238E27FC236}">
                <a16:creationId xmlns:a16="http://schemas.microsoft.com/office/drawing/2014/main" id="{B6C23EA6-BD69-142F-53E3-0A584E0CAC70}"/>
              </a:ext>
            </a:extLst>
          </p:cNvPr>
          <p:cNvCxnSpPr>
            <a:cxnSpLocks/>
          </p:cNvCxnSpPr>
          <p:nvPr/>
        </p:nvCxnSpPr>
        <p:spPr>
          <a:xfrm flipH="1" flipV="1">
            <a:off x="6683672" y="2022180"/>
            <a:ext cx="1412846" cy="293107"/>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9C7B2978-0849-2395-8BF7-3788E2DBFFF0}"/>
              </a:ext>
            </a:extLst>
          </p:cNvPr>
          <p:cNvSpPr txBox="1"/>
          <p:nvPr/>
        </p:nvSpPr>
        <p:spPr>
          <a:xfrm>
            <a:off x="8096518" y="2022180"/>
            <a:ext cx="3431649" cy="128753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Total Variance between the Villain environment and MLE</a:t>
            </a:r>
            <a:br>
              <a:rPr lang="en-US" dirty="0">
                <a:solidFill>
                  <a:schemeClr val="accent6"/>
                </a:solidFill>
                <a:latin typeface="Arial" panose="020B0604020202020204" pitchFamily="34" charset="0"/>
                <a:cs typeface="Arial" panose="020B0604020202020204" pitchFamily="34" charset="0"/>
              </a:rPr>
            </a:br>
            <a:r>
              <a:rPr lang="en-US" dirty="0">
                <a:solidFill>
                  <a:schemeClr val="accent6"/>
                </a:solidFill>
                <a:latin typeface="Arial" panose="020B0604020202020204" pitchFamily="34" charset="0"/>
                <a:cs typeface="Arial" panose="020B0604020202020204" pitchFamily="34" charset="0"/>
              </a:rPr>
              <a:t>estimate of the environment</a:t>
            </a:r>
          </a:p>
        </p:txBody>
      </p:sp>
      <p:cxnSp>
        <p:nvCxnSpPr>
          <p:cNvPr id="35" name="Straight Arrow Connector 34">
            <a:extLst>
              <a:ext uri="{FF2B5EF4-FFF2-40B4-BE49-F238E27FC236}">
                <a16:creationId xmlns:a16="http://schemas.microsoft.com/office/drawing/2014/main" id="{CC94175C-85E1-ED13-8CC7-8B2E46D2F8F1}"/>
              </a:ext>
            </a:extLst>
          </p:cNvPr>
          <p:cNvCxnSpPr>
            <a:cxnSpLocks/>
          </p:cNvCxnSpPr>
          <p:nvPr/>
        </p:nvCxnSpPr>
        <p:spPr>
          <a:xfrm flipV="1">
            <a:off x="3812146" y="2079732"/>
            <a:ext cx="1696183" cy="43966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E561ADB1-0D1B-6223-A589-042441FF4896}"/>
              </a:ext>
            </a:extLst>
          </p:cNvPr>
          <p:cNvSpPr txBox="1"/>
          <p:nvPr/>
        </p:nvSpPr>
        <p:spPr>
          <a:xfrm>
            <a:off x="1989168" y="2445036"/>
            <a:ext cx="2821092" cy="87203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solidFill>
                  <a:schemeClr val="accent6"/>
                </a:solidFill>
                <a:latin typeface="Arial" panose="020B0604020202020204" pitchFamily="34" charset="0"/>
                <a:cs typeface="Arial" panose="020B0604020202020204" pitchFamily="34" charset="0"/>
              </a:rPr>
              <a:t>Models the Worst case</a:t>
            </a:r>
            <a:br>
              <a:rPr lang="en-US" dirty="0">
                <a:solidFill>
                  <a:schemeClr val="accent6"/>
                </a:solidFill>
                <a:latin typeface="Arial" panose="020B0604020202020204" pitchFamily="34" charset="0"/>
                <a:cs typeface="Arial" panose="020B0604020202020204" pitchFamily="34" charset="0"/>
              </a:rPr>
            </a:br>
            <a:r>
              <a:rPr lang="en-US" dirty="0">
                <a:solidFill>
                  <a:schemeClr val="accent6"/>
                </a:solidFill>
                <a:latin typeface="Arial" panose="020B0604020202020204" pitchFamily="34" charset="0"/>
                <a:cs typeface="Arial" panose="020B0604020202020204" pitchFamily="34" charset="0"/>
              </a:rPr>
              <a:t>Transition Dynamics</a:t>
            </a:r>
          </a:p>
        </p:txBody>
      </p:sp>
      <p:sp>
        <p:nvSpPr>
          <p:cNvPr id="38" name="TextBox 37">
            <a:extLst>
              <a:ext uri="{FF2B5EF4-FFF2-40B4-BE49-F238E27FC236}">
                <a16:creationId xmlns:a16="http://schemas.microsoft.com/office/drawing/2014/main" id="{17432F35-CD0B-C3AC-0D3D-66D8C6D17F5B}"/>
              </a:ext>
            </a:extLst>
          </p:cNvPr>
          <p:cNvSpPr txBox="1"/>
          <p:nvPr/>
        </p:nvSpPr>
        <p:spPr>
          <a:xfrm>
            <a:off x="6802409" y="5985966"/>
            <a:ext cx="5389591" cy="87203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solidFill>
                  <a:srgbClr val="FF0000"/>
                </a:solidFill>
                <a:latin typeface="Arial" panose="020B0604020202020204" pitchFamily="34" charset="0"/>
                <a:cs typeface="Arial" panose="020B0604020202020204" pitchFamily="34" charset="0"/>
              </a:rPr>
              <a:t>MOPO and </a:t>
            </a:r>
            <a:r>
              <a:rPr lang="en-US" dirty="0" err="1">
                <a:solidFill>
                  <a:srgbClr val="FF0000"/>
                </a:solidFill>
                <a:latin typeface="Arial" panose="020B0604020202020204" pitchFamily="34" charset="0"/>
                <a:cs typeface="Arial" panose="020B0604020202020204" pitchFamily="34" charset="0"/>
              </a:rPr>
              <a:t>MOReL</a:t>
            </a:r>
            <a:r>
              <a:rPr lang="en-US" dirty="0">
                <a:solidFill>
                  <a:srgbClr val="FF0000"/>
                </a:solidFill>
                <a:latin typeface="Arial" panose="020B0604020202020204" pitchFamily="34" charset="0"/>
                <a:cs typeface="Arial" panose="020B0604020202020204" pitchFamily="34" charset="0"/>
              </a:rPr>
              <a:t> modifies the reward function and </a:t>
            </a:r>
            <a:r>
              <a:rPr lang="en-US" dirty="0" err="1">
                <a:solidFill>
                  <a:srgbClr val="FF0000"/>
                </a:solidFill>
                <a:latin typeface="Arial" panose="020B0604020202020204" pitchFamily="34" charset="0"/>
                <a:cs typeface="Arial" panose="020B0604020202020204" pitchFamily="34" charset="0"/>
              </a:rPr>
              <a:t>Penalises</a:t>
            </a:r>
            <a:r>
              <a:rPr lang="en-US" dirty="0">
                <a:solidFill>
                  <a:srgbClr val="FF0000"/>
                </a:solidFill>
                <a:latin typeface="Arial" panose="020B0604020202020204" pitchFamily="34" charset="0"/>
                <a:cs typeface="Arial" panose="020B0604020202020204" pitchFamily="34" charset="0"/>
              </a:rPr>
              <a:t> uncertainties</a:t>
            </a:r>
          </a:p>
        </p:txBody>
      </p:sp>
      <p:cxnSp>
        <p:nvCxnSpPr>
          <p:cNvPr id="39" name="Straight Arrow Connector 38">
            <a:extLst>
              <a:ext uri="{FF2B5EF4-FFF2-40B4-BE49-F238E27FC236}">
                <a16:creationId xmlns:a16="http://schemas.microsoft.com/office/drawing/2014/main" id="{E49163E5-BDF9-9925-4230-1616BD28A881}"/>
              </a:ext>
            </a:extLst>
          </p:cNvPr>
          <p:cNvCxnSpPr>
            <a:cxnSpLocks/>
          </p:cNvCxnSpPr>
          <p:nvPr/>
        </p:nvCxnSpPr>
        <p:spPr>
          <a:xfrm flipV="1">
            <a:off x="5926815" y="2226285"/>
            <a:ext cx="0" cy="1484681"/>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2C66A83-C44F-CB3C-3459-7D0183A42DEA}"/>
              </a:ext>
            </a:extLst>
          </p:cNvPr>
          <p:cNvSpPr txBox="1"/>
          <p:nvPr/>
        </p:nvSpPr>
        <p:spPr>
          <a:xfrm>
            <a:off x="2276842" y="3710966"/>
            <a:ext cx="8541412" cy="1703030"/>
          </a:xfrm>
          <a:prstGeom prst="rect">
            <a:avLst/>
          </a:prstGeom>
          <a:noFill/>
        </p:spPr>
        <p:txBody>
          <a:bodyPr wrap="square" rtlCol="0">
            <a:spAutoFit/>
          </a:bodyPr>
          <a:lstStyle/>
          <a:p>
            <a:pPr algn="ctr">
              <a:lnSpc>
                <a:spcPct val="150000"/>
              </a:lnSpc>
            </a:pPr>
            <a:r>
              <a:rPr lang="en-US" dirty="0">
                <a:latin typeface="Arial" panose="020B0604020202020204" pitchFamily="34" charset="0"/>
                <a:cs typeface="Arial" panose="020B0604020202020204" pitchFamily="34" charset="0"/>
              </a:rPr>
              <a:t>Backed by PAC – Probably Approximately Correct Guarantee</a:t>
            </a:r>
          </a:p>
          <a:p>
            <a:pPr>
              <a:lnSpc>
                <a:spcPct val="150000"/>
              </a:lnSpc>
            </a:pPr>
            <a:r>
              <a:rPr lang="en-US" dirty="0">
                <a:latin typeface="Arial" panose="020B0604020202020204" pitchFamily="34" charset="0"/>
                <a:cs typeface="Arial" panose="020B0604020202020204" pitchFamily="34" charset="0"/>
              </a:rPr>
              <a:t>1) “</a:t>
            </a:r>
            <a:r>
              <a:rPr lang="en-US" b="1" dirty="0">
                <a:latin typeface="Arial" panose="020B0604020202020204" pitchFamily="34" charset="0"/>
                <a:cs typeface="Arial" panose="020B0604020202020204" pitchFamily="34" charset="0"/>
              </a:rPr>
              <a:t>The policy has a high probability of being as good as the Optimal Policy</a:t>
            </a:r>
            <a:r>
              <a:rPr lang="en-US" dirty="0">
                <a:latin typeface="Arial" panose="020B0604020202020204" pitchFamily="34" charset="0"/>
                <a:cs typeface="Arial" panose="020B0604020202020204" pitchFamily="34" charset="0"/>
              </a:rPr>
              <a:t>”</a:t>
            </a:r>
          </a:p>
          <a:p>
            <a:pPr>
              <a:lnSpc>
                <a:spcPct val="150000"/>
              </a:lnSpc>
            </a:pPr>
            <a:r>
              <a:rPr lang="en-GB" dirty="0">
                <a:latin typeface="Arial" panose="020B0604020202020204" pitchFamily="34" charset="0"/>
                <a:cs typeface="Arial" panose="020B0604020202020204" pitchFamily="34" charset="0"/>
              </a:rPr>
              <a:t>2) “</a:t>
            </a:r>
            <a:r>
              <a:rPr lang="en-GB" b="1" dirty="0">
                <a:latin typeface="Arial" panose="020B0604020202020204" pitchFamily="34" charset="0"/>
                <a:cs typeface="Arial" panose="020B0604020202020204" pitchFamily="34" charset="0"/>
              </a:rPr>
              <a:t>We can expect the performance of any policy in the true MDP to be at least as good as the value in the worst-case model above</a:t>
            </a:r>
            <a:r>
              <a:rPr lang="en-GB"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462CD091-C910-BBE0-B685-411136A2CA07}"/>
              </a:ext>
            </a:extLst>
          </p:cNvPr>
          <p:cNvCxnSpPr>
            <a:cxnSpLocks/>
          </p:cNvCxnSpPr>
          <p:nvPr/>
        </p:nvCxnSpPr>
        <p:spPr>
          <a:xfrm flipH="1" flipV="1">
            <a:off x="2875300" y="3593371"/>
            <a:ext cx="1716018" cy="23809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pic>
        <p:nvPicPr>
          <p:cNvPr id="48" name="Picture 47">
            <a:extLst>
              <a:ext uri="{FF2B5EF4-FFF2-40B4-BE49-F238E27FC236}">
                <a16:creationId xmlns:a16="http://schemas.microsoft.com/office/drawing/2014/main" id="{B3A59203-C439-CF3F-6D1E-DCB99D449625}"/>
              </a:ext>
            </a:extLst>
          </p:cNvPr>
          <p:cNvPicPr>
            <a:picLocks noChangeAspect="1"/>
          </p:cNvPicPr>
          <p:nvPr/>
        </p:nvPicPr>
        <p:blipFill>
          <a:blip r:embed="rId5"/>
          <a:stretch>
            <a:fillRect/>
          </a:stretch>
        </p:blipFill>
        <p:spPr>
          <a:xfrm>
            <a:off x="325196" y="3340878"/>
            <a:ext cx="2429214" cy="400106"/>
          </a:xfrm>
          <a:prstGeom prst="rect">
            <a:avLst/>
          </a:prstGeom>
        </p:spPr>
      </p:pic>
    </p:spTree>
    <p:extLst>
      <p:ext uri="{BB962C8B-B14F-4D97-AF65-F5344CB8AC3E}">
        <p14:creationId xmlns:p14="http://schemas.microsoft.com/office/powerpoint/2010/main" val="395706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P spid="38"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65128"/>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Algorithmic Framework</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AE53279F-F2F2-1B78-8A8F-E6B11738806A}"/>
              </a:ext>
            </a:extLst>
          </p:cNvPr>
          <p:cNvPicPr>
            <a:picLocks noChangeAspect="1"/>
          </p:cNvPicPr>
          <p:nvPr/>
        </p:nvPicPr>
        <p:blipFill>
          <a:blip r:embed="rId4"/>
          <a:stretch>
            <a:fillRect/>
          </a:stretch>
        </p:blipFill>
        <p:spPr>
          <a:xfrm>
            <a:off x="1651967" y="1256484"/>
            <a:ext cx="8888065" cy="2638793"/>
          </a:xfrm>
          <a:prstGeom prst="rect">
            <a:avLst/>
          </a:prstGeom>
        </p:spPr>
      </p:pic>
      <p:cxnSp>
        <p:nvCxnSpPr>
          <p:cNvPr id="8" name="Straight Arrow Connector 7">
            <a:extLst>
              <a:ext uri="{FF2B5EF4-FFF2-40B4-BE49-F238E27FC236}">
                <a16:creationId xmlns:a16="http://schemas.microsoft.com/office/drawing/2014/main" id="{BBE00F79-B7BF-8636-C2BB-0EF0735EB9D9}"/>
              </a:ext>
            </a:extLst>
          </p:cNvPr>
          <p:cNvCxnSpPr>
            <a:cxnSpLocks/>
          </p:cNvCxnSpPr>
          <p:nvPr/>
        </p:nvCxnSpPr>
        <p:spPr>
          <a:xfrm flipH="1" flipV="1">
            <a:off x="5640946" y="3348507"/>
            <a:ext cx="260111" cy="90152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11BEDE2-72FF-FCD1-2DE9-9BA49671A122}"/>
              </a:ext>
            </a:extLst>
          </p:cNvPr>
          <p:cNvSpPr txBox="1"/>
          <p:nvPr/>
        </p:nvSpPr>
        <p:spPr>
          <a:xfrm>
            <a:off x="3006073" y="4129782"/>
            <a:ext cx="6395504" cy="170303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Model Gradient – inspired by Policy Gradient Approach</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Gradient Descent to Minimize Value Function!!</a:t>
            </a:r>
          </a:p>
          <a:p>
            <a:pPr marL="285750" indent="-285750"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Mini-batch of transitions using the current policy in the current distribution</a:t>
            </a:r>
          </a:p>
        </p:txBody>
      </p:sp>
      <p:cxnSp>
        <p:nvCxnSpPr>
          <p:cNvPr id="13" name="Straight Arrow Connector 12">
            <a:extLst>
              <a:ext uri="{FF2B5EF4-FFF2-40B4-BE49-F238E27FC236}">
                <a16:creationId xmlns:a16="http://schemas.microsoft.com/office/drawing/2014/main" id="{FDD7F73E-EB24-DDBA-3D18-DA92CAB6F88D}"/>
              </a:ext>
            </a:extLst>
          </p:cNvPr>
          <p:cNvCxnSpPr>
            <a:cxnSpLocks/>
          </p:cNvCxnSpPr>
          <p:nvPr/>
        </p:nvCxnSpPr>
        <p:spPr>
          <a:xfrm flipH="1">
            <a:off x="10380372" y="2434107"/>
            <a:ext cx="270456" cy="35416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3C24138-4D46-3029-E986-02EC56583387}"/>
              </a:ext>
            </a:extLst>
          </p:cNvPr>
          <p:cNvSpPr txBox="1"/>
          <p:nvPr/>
        </p:nvSpPr>
        <p:spPr>
          <a:xfrm>
            <a:off x="9720020" y="1971334"/>
            <a:ext cx="1861616" cy="456535"/>
          </a:xfrm>
          <a:prstGeom prst="rect">
            <a:avLst/>
          </a:prstGeom>
          <a:noFill/>
        </p:spPr>
        <p:txBody>
          <a:bodyPr wrap="square" rtlCol="0">
            <a:spAutoFit/>
          </a:bodyPr>
          <a:lstStyle/>
          <a:p>
            <a:pPr algn="just">
              <a:lnSpc>
                <a:spcPct val="150000"/>
              </a:lnSpc>
            </a:pPr>
            <a:r>
              <a:rPr lang="en-US" dirty="0">
                <a:latin typeface="Arial" panose="020B0604020202020204" pitchFamily="34" charset="0"/>
                <a:cs typeface="Arial" panose="020B0604020202020204" pitchFamily="34" charset="0"/>
              </a:rPr>
              <a:t>Soft Actor-Critic</a:t>
            </a:r>
          </a:p>
        </p:txBody>
      </p:sp>
    </p:spTree>
    <p:extLst>
      <p:ext uri="{BB962C8B-B14F-4D97-AF65-F5344CB8AC3E}">
        <p14:creationId xmlns:p14="http://schemas.microsoft.com/office/powerpoint/2010/main" val="17036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65128"/>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Model Gradient</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F4EB4115-9CCE-236C-7116-4E2782C47F56}"/>
              </a:ext>
            </a:extLst>
          </p:cNvPr>
          <p:cNvPicPr>
            <a:picLocks noChangeAspect="1"/>
          </p:cNvPicPr>
          <p:nvPr/>
        </p:nvPicPr>
        <p:blipFill>
          <a:blip r:embed="rId4"/>
          <a:stretch>
            <a:fillRect/>
          </a:stretch>
        </p:blipFill>
        <p:spPr>
          <a:xfrm>
            <a:off x="2848747" y="2044700"/>
            <a:ext cx="6211167" cy="533474"/>
          </a:xfrm>
          <a:prstGeom prst="rect">
            <a:avLst/>
          </a:prstGeom>
        </p:spPr>
      </p:pic>
      <p:pic>
        <p:nvPicPr>
          <p:cNvPr id="10" name="Picture 9">
            <a:extLst>
              <a:ext uri="{FF2B5EF4-FFF2-40B4-BE49-F238E27FC236}">
                <a16:creationId xmlns:a16="http://schemas.microsoft.com/office/drawing/2014/main" id="{EDD44B43-1443-012D-ACFF-A69D3D9ABD7C}"/>
              </a:ext>
            </a:extLst>
          </p:cNvPr>
          <p:cNvPicPr>
            <a:picLocks noChangeAspect="1"/>
          </p:cNvPicPr>
          <p:nvPr/>
        </p:nvPicPr>
        <p:blipFill>
          <a:blip r:embed="rId5"/>
          <a:stretch>
            <a:fillRect/>
          </a:stretch>
        </p:blipFill>
        <p:spPr>
          <a:xfrm>
            <a:off x="2456942" y="2786431"/>
            <a:ext cx="7278116" cy="495369"/>
          </a:xfrm>
          <a:prstGeom prst="rect">
            <a:avLst/>
          </a:prstGeom>
        </p:spPr>
      </p:pic>
      <p:pic>
        <p:nvPicPr>
          <p:cNvPr id="12" name="Picture 11">
            <a:extLst>
              <a:ext uri="{FF2B5EF4-FFF2-40B4-BE49-F238E27FC236}">
                <a16:creationId xmlns:a16="http://schemas.microsoft.com/office/drawing/2014/main" id="{BC9698D6-CFBF-C141-3C84-EC54425E4A64}"/>
              </a:ext>
            </a:extLst>
          </p:cNvPr>
          <p:cNvPicPr>
            <a:picLocks noChangeAspect="1"/>
          </p:cNvPicPr>
          <p:nvPr/>
        </p:nvPicPr>
        <p:blipFill>
          <a:blip r:embed="rId6"/>
          <a:stretch>
            <a:fillRect/>
          </a:stretch>
        </p:blipFill>
        <p:spPr>
          <a:xfrm>
            <a:off x="2550845" y="1217232"/>
            <a:ext cx="2505425" cy="619211"/>
          </a:xfrm>
          <a:prstGeom prst="rect">
            <a:avLst/>
          </a:prstGeom>
        </p:spPr>
      </p:pic>
      <p:cxnSp>
        <p:nvCxnSpPr>
          <p:cNvPr id="13" name="Straight Arrow Connector 12">
            <a:extLst>
              <a:ext uri="{FF2B5EF4-FFF2-40B4-BE49-F238E27FC236}">
                <a16:creationId xmlns:a16="http://schemas.microsoft.com/office/drawing/2014/main" id="{84558F06-D9E2-D85E-96AF-CC3F69741DA7}"/>
              </a:ext>
            </a:extLst>
          </p:cNvPr>
          <p:cNvCxnSpPr>
            <a:cxnSpLocks/>
          </p:cNvCxnSpPr>
          <p:nvPr/>
        </p:nvCxnSpPr>
        <p:spPr>
          <a:xfrm flipH="1">
            <a:off x="5181599" y="1526837"/>
            <a:ext cx="914401"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EC2FC8D6-ED6D-B900-17EF-9B2628CD714F}"/>
              </a:ext>
            </a:extLst>
          </p:cNvPr>
          <p:cNvSpPr txBox="1"/>
          <p:nvPr/>
        </p:nvSpPr>
        <p:spPr>
          <a:xfrm>
            <a:off x="6096000" y="1243784"/>
            <a:ext cx="4162023" cy="456535"/>
          </a:xfrm>
          <a:prstGeom prst="rect">
            <a:avLst/>
          </a:prstGeom>
          <a:noFill/>
        </p:spPr>
        <p:txBody>
          <a:bodyPr wrap="square" rtlCol="0">
            <a:spAutoFit/>
          </a:bodyPr>
          <a:lstStyle/>
          <a:p>
            <a:pPr algn="just">
              <a:lnSpc>
                <a:spcPct val="150000"/>
              </a:lnSpc>
            </a:pPr>
            <a:r>
              <a:rPr lang="en-US" dirty="0">
                <a:solidFill>
                  <a:schemeClr val="accent6"/>
                </a:solidFill>
                <a:latin typeface="Arial" panose="020B0604020202020204" pitchFamily="34" charset="0"/>
                <a:cs typeface="Arial" panose="020B0604020202020204" pitchFamily="34" charset="0"/>
              </a:rPr>
              <a:t>Discounted State Visitation of a policy</a:t>
            </a:r>
          </a:p>
        </p:txBody>
      </p:sp>
      <p:cxnSp>
        <p:nvCxnSpPr>
          <p:cNvPr id="17" name="Straight Arrow Connector 16">
            <a:extLst>
              <a:ext uri="{FF2B5EF4-FFF2-40B4-BE49-F238E27FC236}">
                <a16:creationId xmlns:a16="http://schemas.microsoft.com/office/drawing/2014/main" id="{7601D5B7-68C9-C30F-F711-92D8FAAB9303}"/>
              </a:ext>
            </a:extLst>
          </p:cNvPr>
          <p:cNvCxnSpPr>
            <a:cxnSpLocks/>
          </p:cNvCxnSpPr>
          <p:nvPr/>
        </p:nvCxnSpPr>
        <p:spPr>
          <a:xfrm flipH="1" flipV="1">
            <a:off x="6993228" y="3226158"/>
            <a:ext cx="317679" cy="40482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F063571-B82C-3EFB-85CB-B6B0B1EAA5DD}"/>
              </a:ext>
            </a:extLst>
          </p:cNvPr>
          <p:cNvSpPr txBox="1"/>
          <p:nvPr/>
        </p:nvSpPr>
        <p:spPr>
          <a:xfrm>
            <a:off x="7310906" y="3347933"/>
            <a:ext cx="4692203" cy="1287532"/>
          </a:xfrm>
          <a:prstGeom prst="rect">
            <a:avLst/>
          </a:prstGeom>
          <a:noFill/>
        </p:spPr>
        <p:txBody>
          <a:bodyPr wrap="square" rtlCol="0">
            <a:spAutoFit/>
          </a:bodyPr>
          <a:lstStyle/>
          <a:p>
            <a:pPr algn="ctr">
              <a:lnSpc>
                <a:spcPct val="150000"/>
              </a:lnSpc>
            </a:pPr>
            <a:r>
              <a:rPr lang="en-US" dirty="0">
                <a:latin typeface="Arial" panose="020B0604020202020204" pitchFamily="34" charset="0"/>
                <a:cs typeface="Arial" panose="020B0604020202020204" pitchFamily="34" charset="0"/>
              </a:rPr>
              <a:t>Adding a Baseline </a:t>
            </a:r>
            <a:r>
              <a:rPr lang="en-US" b="1" dirty="0">
                <a:latin typeface="Arial" panose="020B0604020202020204" pitchFamily="34" charset="0"/>
                <a:cs typeface="Arial" panose="020B0604020202020204" pitchFamily="34" charset="0"/>
              </a:rPr>
              <a:t>independent</a:t>
            </a:r>
            <a:r>
              <a:rPr lang="en-US" dirty="0">
                <a:latin typeface="Arial" panose="020B0604020202020204" pitchFamily="34" charset="0"/>
                <a:cs typeface="Arial" panose="020B0604020202020204" pitchFamily="34" charset="0"/>
              </a:rPr>
              <a:t> of </a:t>
            </a:r>
            <a:r>
              <a:rPr lang="en-US" b="1"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r</a:t>
            </a:r>
          </a:p>
          <a:p>
            <a:pPr algn="ctr">
              <a:lnSpc>
                <a:spcPct val="150000"/>
              </a:lnSpc>
            </a:pPr>
            <a:r>
              <a:rPr lang="en-US" dirty="0">
                <a:latin typeface="Arial" panose="020B0604020202020204" pitchFamily="34" charset="0"/>
                <a:cs typeface="Arial" panose="020B0604020202020204" pitchFamily="34" charset="0"/>
              </a:rPr>
              <a:t>Reduces Variance and Helps Learning</a:t>
            </a:r>
          </a:p>
          <a:p>
            <a:pPr algn="ctr">
              <a:lnSpc>
                <a:spcPct val="150000"/>
              </a:lnSpc>
            </a:pPr>
            <a:r>
              <a:rPr lang="en-US" dirty="0">
                <a:latin typeface="Arial" panose="020B0604020202020204" pitchFamily="34" charset="0"/>
                <a:cs typeface="Arial" panose="020B0604020202020204" pitchFamily="34" charset="0"/>
              </a:rPr>
              <a:t>Advantage terms are normalized</a:t>
            </a:r>
          </a:p>
        </p:txBody>
      </p:sp>
      <p:graphicFrame>
        <p:nvGraphicFramePr>
          <p:cNvPr id="21" name="Table 20">
            <a:extLst>
              <a:ext uri="{FF2B5EF4-FFF2-40B4-BE49-F238E27FC236}">
                <a16:creationId xmlns:a16="http://schemas.microsoft.com/office/drawing/2014/main" id="{FC92E877-C916-EA3D-9413-03E9DA7D6A5B}"/>
              </a:ext>
            </a:extLst>
          </p:cNvPr>
          <p:cNvGraphicFramePr>
            <a:graphicFrameLocks noGrp="1"/>
          </p:cNvGraphicFramePr>
          <p:nvPr>
            <p:extLst>
              <p:ext uri="{D42A27DB-BD31-4B8C-83A1-F6EECF244321}">
                <p14:modId xmlns:p14="http://schemas.microsoft.com/office/powerpoint/2010/main" val="3677253070"/>
              </p:ext>
            </p:extLst>
          </p:nvPr>
        </p:nvGraphicFramePr>
        <p:xfrm>
          <a:off x="2848747" y="4635465"/>
          <a:ext cx="6177567" cy="1697800"/>
        </p:xfrm>
        <a:graphic>
          <a:graphicData uri="http://schemas.openxmlformats.org/drawingml/2006/table">
            <a:tbl>
              <a:tblPr firstRow="1" bandRow="1">
                <a:tableStyleId>{5C22544A-7EE6-4342-B048-85BDC9FD1C3A}</a:tableStyleId>
              </a:tblPr>
              <a:tblGrid>
                <a:gridCol w="6177567">
                  <a:extLst>
                    <a:ext uri="{9D8B030D-6E8A-4147-A177-3AD203B41FA5}">
                      <a16:colId xmlns:a16="http://schemas.microsoft.com/office/drawing/2014/main" val="2315959261"/>
                    </a:ext>
                  </a:extLst>
                </a:gridCol>
              </a:tblGrid>
              <a:tr h="308502">
                <a:tc>
                  <a:txBody>
                    <a:bodyPr/>
                    <a:lstStyle/>
                    <a:p>
                      <a:pPr algn="ctr"/>
                      <a:r>
                        <a:rPr lang="en-GB" b="0" dirty="0">
                          <a:solidFill>
                            <a:schemeClr val="tx1"/>
                          </a:solidFill>
                          <a:latin typeface="Arial" panose="020B0604020202020204" pitchFamily="34" charset="0"/>
                          <a:cs typeface="Arial" panose="020B0604020202020204" pitchFamily="34" charset="0"/>
                        </a:rPr>
                        <a:t>How different is Model Gradient from Policy gradient?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161877"/>
                  </a:ext>
                </a:extLst>
              </a:tr>
              <a:tr h="848380">
                <a:tc>
                  <a:txBody>
                    <a:bodyPr/>
                    <a:lstStyle/>
                    <a:p>
                      <a:pPr marL="285750" indent="-285750" algn="l">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Updates the Likelihood of successor states in the model, instead of the actions in a policy</a:t>
                      </a:r>
                    </a:p>
                    <a:p>
                      <a:pPr marL="285750" indent="-285750" algn="l">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Advantage term </a:t>
                      </a:r>
                      <a:r>
                        <a:rPr lang="en-GB" sz="1400" dirty="0">
                          <a:latin typeface="Arial" panose="020B0604020202020204" pitchFamily="34" charset="0"/>
                          <a:cs typeface="Arial" panose="020B0604020202020204" pitchFamily="34" charset="0"/>
                        </a:rPr>
                        <a:t>compares the realized outcome to the expected outcome of the current state-action pair.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5306408"/>
                  </a:ext>
                </a:extLst>
              </a:tr>
            </a:tbl>
          </a:graphicData>
        </a:graphic>
      </p:graphicFrame>
      <p:cxnSp>
        <p:nvCxnSpPr>
          <p:cNvPr id="22" name="Straight Arrow Connector 21">
            <a:extLst>
              <a:ext uri="{FF2B5EF4-FFF2-40B4-BE49-F238E27FC236}">
                <a16:creationId xmlns:a16="http://schemas.microsoft.com/office/drawing/2014/main" id="{BE1F6CA5-352E-F5DC-E4E2-81D17DB7B749}"/>
              </a:ext>
            </a:extLst>
          </p:cNvPr>
          <p:cNvCxnSpPr>
            <a:cxnSpLocks/>
          </p:cNvCxnSpPr>
          <p:nvPr/>
        </p:nvCxnSpPr>
        <p:spPr>
          <a:xfrm flipV="1">
            <a:off x="6362164" y="3272141"/>
            <a:ext cx="467932" cy="19764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424D87B0-F380-353E-0A1B-4E8798BC3E7B}"/>
              </a:ext>
            </a:extLst>
          </p:cNvPr>
          <p:cNvSpPr txBox="1"/>
          <p:nvPr/>
        </p:nvSpPr>
        <p:spPr>
          <a:xfrm>
            <a:off x="2471373" y="3342204"/>
            <a:ext cx="4692203" cy="872034"/>
          </a:xfrm>
          <a:prstGeom prst="rect">
            <a:avLst/>
          </a:prstGeom>
          <a:noFill/>
        </p:spPr>
        <p:txBody>
          <a:bodyPr wrap="square" rtlCol="0">
            <a:spAutoFit/>
          </a:bodyPr>
          <a:lstStyle/>
          <a:p>
            <a:pPr algn="ctr">
              <a:lnSpc>
                <a:spcPct val="150000"/>
              </a:lnSpc>
            </a:pPr>
            <a:r>
              <a:rPr lang="en-US" dirty="0">
                <a:latin typeface="Arial" panose="020B0604020202020204" pitchFamily="34" charset="0"/>
                <a:cs typeface="Arial" panose="020B0604020202020204" pitchFamily="34" charset="0"/>
              </a:rPr>
              <a:t>Expected Value of taking a state s and following the policy thereafter</a:t>
            </a:r>
          </a:p>
        </p:txBody>
      </p:sp>
    </p:spTree>
    <p:extLst>
      <p:ext uri="{BB962C8B-B14F-4D97-AF65-F5344CB8AC3E}">
        <p14:creationId xmlns:p14="http://schemas.microsoft.com/office/powerpoint/2010/main" val="196611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65128"/>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Adversarial Model Training</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6D862D0A-7CC5-CD25-ED5C-8C3BAEFA0010}"/>
              </a:ext>
            </a:extLst>
          </p:cNvPr>
          <p:cNvPicPr>
            <a:picLocks noChangeAspect="1"/>
          </p:cNvPicPr>
          <p:nvPr/>
        </p:nvPicPr>
        <p:blipFill>
          <a:blip r:embed="rId4"/>
          <a:stretch>
            <a:fillRect/>
          </a:stretch>
        </p:blipFill>
        <p:spPr>
          <a:xfrm>
            <a:off x="1097712" y="1256484"/>
            <a:ext cx="5106113" cy="666843"/>
          </a:xfrm>
          <a:prstGeom prst="rect">
            <a:avLst/>
          </a:prstGeom>
        </p:spPr>
      </p:pic>
      <p:pic>
        <p:nvPicPr>
          <p:cNvPr id="8" name="Picture 7">
            <a:extLst>
              <a:ext uri="{FF2B5EF4-FFF2-40B4-BE49-F238E27FC236}">
                <a16:creationId xmlns:a16="http://schemas.microsoft.com/office/drawing/2014/main" id="{428B6793-282B-D493-8837-FDADFDB0A135}"/>
              </a:ext>
            </a:extLst>
          </p:cNvPr>
          <p:cNvPicPr>
            <a:picLocks noChangeAspect="1"/>
          </p:cNvPicPr>
          <p:nvPr/>
        </p:nvPicPr>
        <p:blipFill>
          <a:blip r:embed="rId5"/>
          <a:stretch>
            <a:fillRect/>
          </a:stretch>
        </p:blipFill>
        <p:spPr>
          <a:xfrm>
            <a:off x="505037" y="2059387"/>
            <a:ext cx="6697010" cy="609685"/>
          </a:xfrm>
          <a:prstGeom prst="rect">
            <a:avLst/>
          </a:prstGeom>
        </p:spPr>
      </p:pic>
      <p:cxnSp>
        <p:nvCxnSpPr>
          <p:cNvPr id="9" name="Straight Arrow Connector 8">
            <a:extLst>
              <a:ext uri="{FF2B5EF4-FFF2-40B4-BE49-F238E27FC236}">
                <a16:creationId xmlns:a16="http://schemas.microsoft.com/office/drawing/2014/main" id="{8CF7DA05-92D9-7FD4-22CA-74468A34D225}"/>
              </a:ext>
            </a:extLst>
          </p:cNvPr>
          <p:cNvCxnSpPr>
            <a:cxnSpLocks/>
          </p:cNvCxnSpPr>
          <p:nvPr/>
        </p:nvCxnSpPr>
        <p:spPr>
          <a:xfrm flipH="1">
            <a:off x="6337631" y="1540597"/>
            <a:ext cx="143476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57D4599-902A-7A17-041C-DC248A16886D}"/>
              </a:ext>
            </a:extLst>
          </p:cNvPr>
          <p:cNvSpPr txBox="1"/>
          <p:nvPr/>
        </p:nvSpPr>
        <p:spPr>
          <a:xfrm>
            <a:off x="7906206" y="1256484"/>
            <a:ext cx="2862198" cy="456535"/>
          </a:xfrm>
          <a:prstGeom prst="rect">
            <a:avLst/>
          </a:prstGeom>
          <a:noFill/>
          <a:ln>
            <a:solidFill>
              <a:schemeClr val="tx1"/>
            </a:solidFill>
          </a:ln>
        </p:spPr>
        <p:txBody>
          <a:bodyPr wrap="square" rtlCol="0">
            <a:spAutoFit/>
          </a:bodyPr>
          <a:lstStyle/>
          <a:p>
            <a:pPr algn="just">
              <a:lnSpc>
                <a:spcPct val="150000"/>
              </a:lnSpc>
            </a:pPr>
            <a:r>
              <a:rPr lang="en-US" dirty="0">
                <a:solidFill>
                  <a:srgbClr val="FF0000"/>
                </a:solidFill>
                <a:latin typeface="Arial" panose="020B0604020202020204" pitchFamily="34" charset="0"/>
                <a:cs typeface="Arial" panose="020B0604020202020204" pitchFamily="34" charset="0"/>
              </a:rPr>
              <a:t>Constrained Optimization</a:t>
            </a:r>
          </a:p>
        </p:txBody>
      </p:sp>
      <p:cxnSp>
        <p:nvCxnSpPr>
          <p:cNvPr id="16" name="Straight Arrow Connector 15">
            <a:extLst>
              <a:ext uri="{FF2B5EF4-FFF2-40B4-BE49-F238E27FC236}">
                <a16:creationId xmlns:a16="http://schemas.microsoft.com/office/drawing/2014/main" id="{D4A49746-1AE7-2EE4-2B35-D9D5C7B9EEA1}"/>
              </a:ext>
            </a:extLst>
          </p:cNvPr>
          <p:cNvCxnSpPr>
            <a:cxnSpLocks/>
          </p:cNvCxnSpPr>
          <p:nvPr/>
        </p:nvCxnSpPr>
        <p:spPr>
          <a:xfrm flipH="1">
            <a:off x="7202047" y="2231637"/>
            <a:ext cx="89774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2B63F57-BB7D-66E6-9998-5FA512C4A9DD}"/>
              </a:ext>
            </a:extLst>
          </p:cNvPr>
          <p:cNvSpPr txBox="1"/>
          <p:nvPr/>
        </p:nvSpPr>
        <p:spPr>
          <a:xfrm>
            <a:off x="8153765" y="1947524"/>
            <a:ext cx="3264098" cy="872034"/>
          </a:xfrm>
          <a:prstGeom prst="rect">
            <a:avLst/>
          </a:prstGeom>
          <a:noFill/>
          <a:ln>
            <a:solidFill>
              <a:schemeClr val="tx1"/>
            </a:solidFill>
          </a:ln>
        </p:spPr>
        <p:txBody>
          <a:bodyPr wrap="square" rtlCol="0">
            <a:spAutoFit/>
          </a:bodyPr>
          <a:lstStyle/>
          <a:p>
            <a:pPr algn="just">
              <a:lnSpc>
                <a:spcPct val="150000"/>
              </a:lnSpc>
            </a:pPr>
            <a:r>
              <a:rPr lang="en-US" dirty="0">
                <a:solidFill>
                  <a:srgbClr val="FF0000"/>
                </a:solidFill>
                <a:latin typeface="Arial" panose="020B0604020202020204" pitchFamily="34" charset="0"/>
                <a:cs typeface="Arial" panose="020B0604020202020204" pitchFamily="34" charset="0"/>
              </a:rPr>
              <a:t>Using Lagrange Multipliers to convert it into unconstrained</a:t>
            </a:r>
          </a:p>
        </p:txBody>
      </p:sp>
      <p:pic>
        <p:nvPicPr>
          <p:cNvPr id="25" name="Picture 24">
            <a:extLst>
              <a:ext uri="{FF2B5EF4-FFF2-40B4-BE49-F238E27FC236}">
                <a16:creationId xmlns:a16="http://schemas.microsoft.com/office/drawing/2014/main" id="{78403C34-FC36-AF96-A714-9484C19B7D4F}"/>
              </a:ext>
            </a:extLst>
          </p:cNvPr>
          <p:cNvPicPr>
            <a:picLocks noChangeAspect="1"/>
          </p:cNvPicPr>
          <p:nvPr/>
        </p:nvPicPr>
        <p:blipFill>
          <a:blip r:embed="rId6"/>
          <a:stretch>
            <a:fillRect/>
          </a:stretch>
        </p:blipFill>
        <p:spPr>
          <a:xfrm>
            <a:off x="1637322" y="3187861"/>
            <a:ext cx="4258269" cy="352474"/>
          </a:xfrm>
          <a:prstGeom prst="rect">
            <a:avLst/>
          </a:prstGeom>
        </p:spPr>
      </p:pic>
      <p:cxnSp>
        <p:nvCxnSpPr>
          <p:cNvPr id="26" name="Straight Arrow Connector 25">
            <a:extLst>
              <a:ext uri="{FF2B5EF4-FFF2-40B4-BE49-F238E27FC236}">
                <a16:creationId xmlns:a16="http://schemas.microsoft.com/office/drawing/2014/main" id="{04BF9C58-A92C-FE17-48F3-DC117BE346ED}"/>
              </a:ext>
            </a:extLst>
          </p:cNvPr>
          <p:cNvCxnSpPr>
            <a:cxnSpLocks/>
          </p:cNvCxnSpPr>
          <p:nvPr/>
        </p:nvCxnSpPr>
        <p:spPr>
          <a:xfrm flipH="1">
            <a:off x="6011059" y="3394021"/>
            <a:ext cx="143476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BE9D13EF-37AC-05F0-3456-A4EF1B7B3049}"/>
              </a:ext>
            </a:extLst>
          </p:cNvPr>
          <p:cNvSpPr txBox="1"/>
          <p:nvPr/>
        </p:nvSpPr>
        <p:spPr>
          <a:xfrm>
            <a:off x="7579633" y="3109908"/>
            <a:ext cx="4258269" cy="456535"/>
          </a:xfrm>
          <a:prstGeom prst="rect">
            <a:avLst/>
          </a:prstGeom>
          <a:noFill/>
          <a:ln>
            <a:solidFill>
              <a:schemeClr val="tx1"/>
            </a:solidFill>
          </a:ln>
        </p:spPr>
        <p:txBody>
          <a:bodyPr wrap="square" rtlCol="0">
            <a:spAutoFit/>
          </a:bodyPr>
          <a:lstStyle/>
          <a:p>
            <a:pPr algn="just">
              <a:lnSpc>
                <a:spcPct val="150000"/>
              </a:lnSpc>
            </a:pPr>
            <a:r>
              <a:rPr lang="en-US" dirty="0">
                <a:solidFill>
                  <a:srgbClr val="FF0000"/>
                </a:solidFill>
                <a:latin typeface="Arial" panose="020B0604020202020204" pitchFamily="34" charset="0"/>
                <a:cs typeface="Arial" panose="020B0604020202020204" pitchFamily="34" charset="0"/>
              </a:rPr>
              <a:t>To keep things simple, Just MLE Loss</a:t>
            </a:r>
          </a:p>
        </p:txBody>
      </p:sp>
      <p:sp>
        <p:nvSpPr>
          <p:cNvPr id="28" name="TextBox 27">
            <a:extLst>
              <a:ext uri="{FF2B5EF4-FFF2-40B4-BE49-F238E27FC236}">
                <a16:creationId xmlns:a16="http://schemas.microsoft.com/office/drawing/2014/main" id="{BDE1884F-9A15-F28F-4D9B-CAB84B8AE1AC}"/>
              </a:ext>
            </a:extLst>
          </p:cNvPr>
          <p:cNvSpPr txBox="1"/>
          <p:nvPr/>
        </p:nvSpPr>
        <p:spPr>
          <a:xfrm>
            <a:off x="2855320" y="4118971"/>
            <a:ext cx="6697010" cy="456535"/>
          </a:xfrm>
          <a:prstGeom prst="rect">
            <a:avLst/>
          </a:prstGeom>
          <a:noFill/>
        </p:spPr>
        <p:txBody>
          <a:bodyPr wrap="square" rtlCol="0">
            <a:spAutoFit/>
          </a:bodyPr>
          <a:lstStyle/>
          <a:p>
            <a:pPr algn="just">
              <a:lnSpc>
                <a:spcPct val="150000"/>
              </a:lnSpc>
            </a:pPr>
            <a:r>
              <a:rPr lang="en-US" dirty="0">
                <a:latin typeface="Arial" panose="020B0604020202020204" pitchFamily="34" charset="0"/>
                <a:cs typeface="Arial" panose="020B0604020202020204" pitchFamily="34" charset="0"/>
              </a:rPr>
              <a:t>Smaller lambda – MLE dominates – model fits the dataset well</a:t>
            </a:r>
          </a:p>
        </p:txBody>
      </p:sp>
      <p:sp>
        <p:nvSpPr>
          <p:cNvPr id="29" name="TextBox 28">
            <a:extLst>
              <a:ext uri="{FF2B5EF4-FFF2-40B4-BE49-F238E27FC236}">
                <a16:creationId xmlns:a16="http://schemas.microsoft.com/office/drawing/2014/main" id="{D20CBAE3-D86D-AE14-8ECA-750C85491E27}"/>
              </a:ext>
            </a:extLst>
          </p:cNvPr>
          <p:cNvSpPr txBox="1"/>
          <p:nvPr/>
        </p:nvSpPr>
        <p:spPr>
          <a:xfrm>
            <a:off x="625129" y="5053087"/>
            <a:ext cx="8138944" cy="456535"/>
          </a:xfrm>
          <a:prstGeom prst="rect">
            <a:avLst/>
          </a:prstGeom>
          <a:noFill/>
        </p:spPr>
        <p:txBody>
          <a:bodyPr wrap="square" rtlCol="0">
            <a:spAutoFit/>
          </a:bodyPr>
          <a:lstStyle/>
          <a:p>
            <a:pPr algn="just">
              <a:lnSpc>
                <a:spcPct val="150000"/>
              </a:lnSpc>
            </a:pPr>
            <a:r>
              <a:rPr lang="en-US" dirty="0">
                <a:latin typeface="Arial" panose="020B0604020202020204" pitchFamily="34" charset="0"/>
                <a:cs typeface="Arial" panose="020B0604020202020204" pitchFamily="34" charset="0"/>
              </a:rPr>
              <a:t>Normalization of every feature of the states in D for easier tuning of lambda. </a:t>
            </a:r>
          </a:p>
        </p:txBody>
      </p:sp>
      <p:cxnSp>
        <p:nvCxnSpPr>
          <p:cNvPr id="30" name="Straight Arrow Connector 29">
            <a:extLst>
              <a:ext uri="{FF2B5EF4-FFF2-40B4-BE49-F238E27FC236}">
                <a16:creationId xmlns:a16="http://schemas.microsoft.com/office/drawing/2014/main" id="{86989B4E-FD7D-B82E-8230-051D69E9355F}"/>
              </a:ext>
            </a:extLst>
          </p:cNvPr>
          <p:cNvCxnSpPr>
            <a:cxnSpLocks/>
            <a:stCxn id="25" idx="2"/>
          </p:cNvCxnSpPr>
          <p:nvPr/>
        </p:nvCxnSpPr>
        <p:spPr>
          <a:xfrm flipH="1">
            <a:off x="1976907" y="3540335"/>
            <a:ext cx="1789550" cy="151275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9938B114-DFBB-EBAC-7A07-92FA24FD5CF5}"/>
              </a:ext>
            </a:extLst>
          </p:cNvPr>
          <p:cNvPicPr>
            <a:picLocks noChangeAspect="1"/>
          </p:cNvPicPr>
          <p:nvPr/>
        </p:nvPicPr>
        <p:blipFill>
          <a:blip r:embed="rId7"/>
          <a:stretch>
            <a:fillRect/>
          </a:stretch>
        </p:blipFill>
        <p:spPr>
          <a:xfrm>
            <a:off x="9463297" y="5022985"/>
            <a:ext cx="1305107" cy="638264"/>
          </a:xfrm>
          <a:prstGeom prst="rect">
            <a:avLst/>
          </a:prstGeom>
        </p:spPr>
      </p:pic>
    </p:spTree>
    <p:extLst>
      <p:ext uri="{BB962C8B-B14F-4D97-AF65-F5344CB8AC3E}">
        <p14:creationId xmlns:p14="http://schemas.microsoft.com/office/powerpoint/2010/main" val="23801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P spid="27" grpId="0" animBg="1"/>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592D68-EA53-10D3-E7F6-2B49C487A096}"/>
              </a:ext>
            </a:extLst>
          </p:cNvPr>
          <p:cNvSpPr>
            <a:spLocks noGrp="1"/>
          </p:cNvSpPr>
          <p:nvPr>
            <p:ph type="title"/>
          </p:nvPr>
        </p:nvSpPr>
        <p:spPr>
          <a:xfrm>
            <a:off x="0" y="365128"/>
            <a:ext cx="12192000" cy="656851"/>
          </a:xfrm>
        </p:spPr>
        <p:txBody>
          <a:bodyPr>
            <a:normAutofit/>
          </a:bodyPr>
          <a:lstStyle/>
          <a:p>
            <a:pPr algn="ctr"/>
            <a:r>
              <a:rPr lang="en-US" sz="3200" b="1" dirty="0">
                <a:solidFill>
                  <a:srgbClr val="7030A0"/>
                </a:solidFill>
                <a:latin typeface="Arial" panose="020B0604020202020204" pitchFamily="34" charset="0"/>
                <a:cs typeface="Arial" panose="020B0604020202020204" pitchFamily="34" charset="0"/>
              </a:rPr>
              <a:t>Implementation Details</a:t>
            </a:r>
          </a:p>
        </p:txBody>
      </p:sp>
      <p:pic>
        <p:nvPicPr>
          <p:cNvPr id="2" name="Picture 4">
            <a:extLst>
              <a:ext uri="{FF2B5EF4-FFF2-40B4-BE49-F238E27FC236}">
                <a16:creationId xmlns:a16="http://schemas.microsoft.com/office/drawing/2014/main" id="{473EFCB2-B5A9-9597-F75D-7AA24FD0D6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6" y="130623"/>
            <a:ext cx="929085" cy="9241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AE53279F-F2F2-1B78-8A8F-E6B11738806A}"/>
              </a:ext>
            </a:extLst>
          </p:cNvPr>
          <p:cNvPicPr>
            <a:picLocks noChangeAspect="1"/>
          </p:cNvPicPr>
          <p:nvPr/>
        </p:nvPicPr>
        <p:blipFill>
          <a:blip r:embed="rId4"/>
          <a:stretch>
            <a:fillRect/>
          </a:stretch>
        </p:blipFill>
        <p:spPr>
          <a:xfrm>
            <a:off x="1651967" y="915194"/>
            <a:ext cx="8888065" cy="2638793"/>
          </a:xfrm>
          <a:prstGeom prst="rect">
            <a:avLst/>
          </a:prstGeom>
        </p:spPr>
      </p:pic>
      <p:cxnSp>
        <p:nvCxnSpPr>
          <p:cNvPr id="3" name="Straight Arrow Connector 2">
            <a:extLst>
              <a:ext uri="{FF2B5EF4-FFF2-40B4-BE49-F238E27FC236}">
                <a16:creationId xmlns:a16="http://schemas.microsoft.com/office/drawing/2014/main" id="{51465552-21FA-8246-7BCA-5A327D6C2C3D}"/>
              </a:ext>
            </a:extLst>
          </p:cNvPr>
          <p:cNvCxnSpPr>
            <a:cxnSpLocks/>
          </p:cNvCxnSpPr>
          <p:nvPr/>
        </p:nvCxnSpPr>
        <p:spPr>
          <a:xfrm flipV="1">
            <a:off x="2202287" y="2318197"/>
            <a:ext cx="1339403" cy="143599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D1B3857-ABA2-C9E3-C52A-DE3FD69B5531}"/>
              </a:ext>
            </a:extLst>
          </p:cNvPr>
          <p:cNvSpPr txBox="1"/>
          <p:nvPr/>
        </p:nvSpPr>
        <p:spPr>
          <a:xfrm>
            <a:off x="556908" y="3754192"/>
            <a:ext cx="5389591" cy="456535"/>
          </a:xfrm>
          <a:prstGeom prst="rect">
            <a:avLst/>
          </a:prstGeom>
          <a:noFill/>
        </p:spPr>
        <p:txBody>
          <a:bodyPr wrap="square" rtlCol="0">
            <a:spAutoFit/>
          </a:bodyPr>
          <a:lstStyle/>
          <a:p>
            <a:pPr algn="just">
              <a:lnSpc>
                <a:spcPct val="150000"/>
              </a:lnSpc>
            </a:pPr>
            <a:r>
              <a:rPr lang="en-US" dirty="0">
                <a:solidFill>
                  <a:srgbClr val="FF0000"/>
                </a:solidFill>
                <a:latin typeface="Arial" panose="020B0604020202020204" pitchFamily="34" charset="0"/>
                <a:cs typeface="Arial" panose="020B0604020202020204" pitchFamily="34" charset="0"/>
              </a:rPr>
              <a:t>What is K-Step Rollout??</a:t>
            </a:r>
          </a:p>
        </p:txBody>
      </p:sp>
      <p:graphicFrame>
        <p:nvGraphicFramePr>
          <p:cNvPr id="10" name="Table 9">
            <a:extLst>
              <a:ext uri="{FF2B5EF4-FFF2-40B4-BE49-F238E27FC236}">
                <a16:creationId xmlns:a16="http://schemas.microsoft.com/office/drawing/2014/main" id="{63128BD1-F112-85ED-A57A-0FBCB527E646}"/>
              </a:ext>
            </a:extLst>
          </p:cNvPr>
          <p:cNvGraphicFramePr>
            <a:graphicFrameLocks noGrp="1"/>
          </p:cNvGraphicFramePr>
          <p:nvPr>
            <p:extLst>
              <p:ext uri="{D42A27DB-BD31-4B8C-83A1-F6EECF244321}">
                <p14:modId xmlns:p14="http://schemas.microsoft.com/office/powerpoint/2010/main" val="646132142"/>
              </p:ext>
            </p:extLst>
          </p:nvPr>
        </p:nvGraphicFramePr>
        <p:xfrm>
          <a:off x="2848747" y="4635465"/>
          <a:ext cx="5947523" cy="1697800"/>
        </p:xfrm>
        <a:graphic>
          <a:graphicData uri="http://schemas.openxmlformats.org/drawingml/2006/table">
            <a:tbl>
              <a:tblPr firstRow="1" bandRow="1">
                <a:tableStyleId>{5C22544A-7EE6-4342-B048-85BDC9FD1C3A}</a:tableStyleId>
              </a:tblPr>
              <a:tblGrid>
                <a:gridCol w="5947523">
                  <a:extLst>
                    <a:ext uri="{9D8B030D-6E8A-4147-A177-3AD203B41FA5}">
                      <a16:colId xmlns:a16="http://schemas.microsoft.com/office/drawing/2014/main" val="2315959261"/>
                    </a:ext>
                  </a:extLst>
                </a:gridCol>
              </a:tblGrid>
              <a:tr h="271863">
                <a:tc>
                  <a:txBody>
                    <a:bodyPr/>
                    <a:lstStyle/>
                    <a:p>
                      <a:pPr algn="ctr"/>
                      <a:r>
                        <a:rPr lang="en-GB" b="0" dirty="0">
                          <a:solidFill>
                            <a:schemeClr val="tx1"/>
                          </a:solidFill>
                          <a:latin typeface="Arial" panose="020B0604020202020204" pitchFamily="34" charset="0"/>
                          <a:cs typeface="Arial" panose="020B0604020202020204" pitchFamily="34" charset="0"/>
                        </a:rPr>
                        <a:t>Why Rollouts?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161877"/>
                  </a:ext>
                </a:extLst>
              </a:tr>
              <a:tr h="630587">
                <a:tc>
                  <a:txBody>
                    <a:bodyPr/>
                    <a:lstStyle/>
                    <a:p>
                      <a:pPr marL="285750" indent="-285750" algn="l">
                        <a:lnSpc>
                          <a:spcPct val="150000"/>
                        </a:lnSpc>
                        <a:buFont typeface="Arial" panose="020B0604020202020204" pitchFamily="34" charset="0"/>
                        <a:buChar char="•"/>
                      </a:pPr>
                      <a:r>
                        <a:rPr lang="en-GB" sz="1400" dirty="0">
                          <a:latin typeface="Arial" panose="020B0604020202020204" pitchFamily="34" charset="0"/>
                          <a:cs typeface="Arial" panose="020B0604020202020204" pitchFamily="34" charset="0"/>
                        </a:rPr>
                        <a:t>To generate Synthetic Data – so that we have more data representing the environment – better training</a:t>
                      </a:r>
                    </a:p>
                    <a:p>
                      <a:pPr marL="285750" indent="-285750" algn="l">
                        <a:lnSpc>
                          <a:spcPct val="150000"/>
                        </a:lnSpc>
                        <a:buFont typeface="Arial" panose="020B0604020202020204" pitchFamily="34" charset="0"/>
                        <a:buChar char="•"/>
                      </a:pPr>
                      <a:r>
                        <a:rPr lang="en-GB" sz="1400" dirty="0">
                          <a:solidFill>
                            <a:srgbClr val="FF0000"/>
                          </a:solidFill>
                          <a:latin typeface="Arial" panose="020B0604020202020204" pitchFamily="34" charset="0"/>
                          <a:cs typeface="Arial" panose="020B0604020202020204" pitchFamily="34" charset="0"/>
                        </a:rPr>
                        <a:t>But taking a large step rollout is bad! WHY? – </a:t>
                      </a:r>
                      <a:r>
                        <a:rPr lang="en-GB" sz="1400" dirty="0">
                          <a:solidFill>
                            <a:schemeClr val="accent6"/>
                          </a:solidFill>
                          <a:latin typeface="Arial" panose="020B0604020202020204" pitchFamily="34" charset="0"/>
                          <a:cs typeface="Arial" panose="020B0604020202020204" pitchFamily="34" charset="0"/>
                        </a:rPr>
                        <a:t>Errors keep accumulating as we progress along the steps</a:t>
                      </a:r>
                      <a:endParaRPr lang="en-GB" sz="1400"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5306408"/>
                  </a:ext>
                </a:extLst>
              </a:tr>
            </a:tbl>
          </a:graphicData>
        </a:graphic>
      </p:graphicFrame>
    </p:spTree>
    <p:extLst>
      <p:ext uri="{BB962C8B-B14F-4D97-AF65-F5344CB8AC3E}">
        <p14:creationId xmlns:p14="http://schemas.microsoft.com/office/powerpoint/2010/main" val="394043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818</TotalTime>
  <Words>966</Words>
  <Application>Microsoft Office PowerPoint</Application>
  <PresentationFormat>Widescreen</PresentationFormat>
  <Paragraphs>122</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PowerPoint Presentation</vt:lpstr>
      <vt:lpstr>Introduction</vt:lpstr>
      <vt:lpstr>Introduction to RAMBO-RL and RARL</vt:lpstr>
      <vt:lpstr>Model-Based Offline RL</vt:lpstr>
      <vt:lpstr>Problem Formulation</vt:lpstr>
      <vt:lpstr>Algorithmic Framework</vt:lpstr>
      <vt:lpstr>Model Gradient</vt:lpstr>
      <vt:lpstr>Adversarial Model Training</vt:lpstr>
      <vt:lpstr>Implementation Details</vt:lpstr>
      <vt:lpstr>K-Step Rollout</vt:lpstr>
      <vt:lpstr>Implementation Details</vt:lpstr>
      <vt:lpstr>Experiments and Results</vt:lpstr>
      <vt:lpstr>Comparing COMBO and RAMBO</vt:lpstr>
      <vt:lpstr>Comparing COMBO and RAMBO</vt:lpstr>
      <vt:lpstr>Conclusions and Future Possibilities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Anirud Nandakumar</dc:creator>
  <cp:lastModifiedBy>Anirud N</cp:lastModifiedBy>
  <cp:revision>1</cp:revision>
  <dcterms:created xsi:type="dcterms:W3CDTF">2024-08-12T20:42:18Z</dcterms:created>
  <dcterms:modified xsi:type="dcterms:W3CDTF">2024-08-24T16:16:11Z</dcterms:modified>
</cp:coreProperties>
</file>