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9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AI Personal Trainer </a:t>
            </a:r>
            <a:br>
              <a:rPr lang="en-IN" dirty="0"/>
            </a:br>
            <a:r>
              <a:rPr lang="en-IN" sz="2400" dirty="0"/>
              <a:t>Department Of Computer Science And Engineering </a:t>
            </a:r>
            <a:br>
              <a:rPr lang="en-IN" sz="2400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5717" y="5155341"/>
            <a:ext cx="3268941" cy="1541295"/>
          </a:xfrm>
        </p:spPr>
        <p:txBody>
          <a:bodyPr>
            <a:normAutofit/>
          </a:bodyPr>
          <a:lstStyle/>
          <a:p>
            <a:r>
              <a:rPr lang="en-IN" sz="1600" b="1" dirty="0"/>
              <a:t>By</a:t>
            </a:r>
            <a:endParaRPr lang="en-IN" sz="1600" b="1" dirty="0"/>
          </a:p>
          <a:p>
            <a:r>
              <a:rPr lang="en-IN" sz="1600" b="1" dirty="0" err="1"/>
              <a:t>Aniruddh Verma</a:t>
            </a:r>
            <a:endParaRPr lang="en-IN" sz="1600" b="1" dirty="0" err="1"/>
          </a:p>
          <a:p>
            <a:r>
              <a:rPr lang="en-IN" sz="1600" b="1" dirty="0"/>
              <a:t>Md.Anas </a:t>
            </a:r>
            <a:endParaRPr lang="en-IN" sz="1600" b="1" dirty="0"/>
          </a:p>
          <a:p>
            <a:r>
              <a:rPr lang="en-IN" sz="1600" b="1" dirty="0"/>
              <a:t>Himanshu Dixit</a:t>
            </a:r>
            <a:r>
              <a:rPr lang="en-IN" b="1" dirty="0"/>
              <a:t> </a:t>
            </a:r>
            <a:endParaRPr lang="en-IN" b="1" dirty="0"/>
          </a:p>
        </p:txBody>
      </p:sp>
      <p:pic>
        <p:nvPicPr>
          <p:cNvPr id="1030" name="Picture 6" descr="School of Management Sciences | Top B.Tech/MBA College in Lucknow - SMS  Luckno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400" y="111498"/>
            <a:ext cx="2283199" cy="11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personal trainers are </a:t>
            </a:r>
            <a:r>
              <a:rPr lang="en-IN" altLang="en-US" dirty="0"/>
              <a:t>A</a:t>
            </a:r>
            <a:r>
              <a:rPr lang="en-US" dirty="0"/>
              <a:t>rtificial </a:t>
            </a:r>
            <a:r>
              <a:rPr lang="en-IN" altLang="en-US" dirty="0"/>
              <a:t>I</a:t>
            </a:r>
            <a:r>
              <a:rPr lang="en-US" dirty="0"/>
              <a:t>ntelligence-powered virtual trainers who assist you in achieving your fitness</a:t>
            </a:r>
            <a:r>
              <a:rPr lang="en-IN" altLang="en-US" dirty="0"/>
              <a:t> </a:t>
            </a:r>
            <a:r>
              <a:rPr lang="en-US" dirty="0"/>
              <a:t>goals. The computerized personal trainer may provide you with tailored training</a:t>
            </a:r>
            <a:r>
              <a:rPr lang="en-IN" altLang="en-US" dirty="0"/>
              <a:t> after gathering few facts about Body Measurements,Fitness level and your Goal.</a:t>
            </a:r>
            <a:endParaRPr lang="en-IN" altLang="en-US" dirty="0"/>
          </a:p>
          <a:p>
            <a:r>
              <a:rPr lang="en-IN" altLang="en-US" dirty="0"/>
              <a:t>Depending upon your Goal it will give you a set of Exercises,where you can perform and track your Movements by the help of this project.By tracking your movements it will guide you through the Exercise you perform .</a:t>
            </a:r>
            <a:endParaRPr lang="en-IN" altLang="en-US" dirty="0"/>
          </a:p>
          <a:p>
            <a:r>
              <a:rPr lang="en-IN" altLang="en-US" dirty="0"/>
              <a:t>This AI-Personal Trainer will also count the number of Repetitions performed by the End-User.It also make sure if the repetition is fully complete.</a:t>
            </a:r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purpose of this project is to provide services to the end user which helps them meet there Fitness Goals without the help of a Physical Personal Trainer.</a:t>
            </a:r>
            <a:endParaRPr lang="en-IN" dirty="0"/>
          </a:p>
          <a:p>
            <a:r>
              <a:rPr lang="en-IN" dirty="0"/>
              <a:t>It also reduce the cost of hiring a Physical Personal Trainers.</a:t>
            </a:r>
            <a:endParaRPr lang="en-IN" dirty="0"/>
          </a:p>
          <a:p>
            <a:r>
              <a:rPr lang="en-IN" dirty="0"/>
              <a:t>It also helps the End-User to determine the Quality and Quantity of repetitions which is being performed.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Software Requirements </a:t>
            </a:r>
            <a:endParaRPr lang="en-IN" b="1" dirty="0"/>
          </a:p>
          <a:p>
            <a:r>
              <a:rPr lang="en-IN" dirty="0"/>
              <a:t>Operating System – Microsoft Windows 10,11.</a:t>
            </a:r>
            <a:endParaRPr lang="en-IN" dirty="0"/>
          </a:p>
          <a:p>
            <a:pPr marL="0" indent="0">
              <a:buNone/>
            </a:pPr>
            <a:r>
              <a:rPr lang="en-IN" sz="2000" b="1" dirty="0"/>
              <a:t>Hardware Requirements</a:t>
            </a:r>
            <a:endParaRPr lang="en-IN" b="1" dirty="0"/>
          </a:p>
          <a:p>
            <a:r>
              <a:rPr lang="en-IN" dirty="0"/>
              <a:t>Processor - Intel core i3 or Later or Compatible</a:t>
            </a:r>
            <a:endParaRPr lang="en-IN" dirty="0"/>
          </a:p>
          <a:p>
            <a:r>
              <a:rPr lang="en-IN" dirty="0"/>
              <a:t>SSD - 32 GB or more</a:t>
            </a:r>
            <a:endParaRPr lang="en-IN" dirty="0"/>
          </a:p>
          <a:p>
            <a:r>
              <a:rPr lang="en-IN" dirty="0"/>
              <a:t>RAM - minimum of 4 GB or more</a:t>
            </a:r>
            <a:endParaRPr lang="en-IN" dirty="0"/>
          </a:p>
          <a:p>
            <a:r>
              <a:rPr lang="en-IN" dirty="0"/>
              <a:t>A Camera for Video Input to track movements 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695" y="447040"/>
            <a:ext cx="6863080" cy="970280"/>
          </a:xfrm>
        </p:spPr>
        <p:txBody>
          <a:bodyPr/>
          <a:p>
            <a:pPr algn="ctr"/>
            <a:r>
              <a:rPr lang="en-IN" altLang="en-US"/>
              <a:t>USER INTERFACE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2360" y="2435225"/>
            <a:ext cx="7447915" cy="4051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8192135" y="5157470"/>
            <a:ext cx="1682115" cy="991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Python</a:t>
            </a:r>
            <a:endParaRPr lang="en-IN" dirty="0"/>
          </a:p>
          <a:p>
            <a:r>
              <a:rPr lang="en-IN" dirty="0"/>
              <a:t>Open CV- Pose Estimation</a:t>
            </a:r>
            <a:endParaRPr lang="en-IN" dirty="0"/>
          </a:p>
          <a:p>
            <a:r>
              <a:rPr lang="en-IN" dirty="0"/>
              <a:t>MediaPipe framework</a:t>
            </a:r>
            <a:endParaRPr lang="en-IN" dirty="0"/>
          </a:p>
          <a:p>
            <a:r>
              <a:rPr lang="en-IN" dirty="0"/>
              <a:t>Artificial Intelligence </a:t>
            </a:r>
            <a:endParaRPr lang="en-IN" dirty="0"/>
          </a:p>
          <a:p>
            <a:r>
              <a:rPr lang="en-IN" dirty="0"/>
              <a:t>Machine Learning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6430" y="2347595"/>
            <a:ext cx="4073525" cy="1215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805" y="3695700"/>
            <a:ext cx="1599565" cy="1203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8381365" y="3562985"/>
            <a:ext cx="1303655" cy="1182370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88880" y="4144010"/>
            <a:ext cx="981075" cy="1013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application of this in future it </a:t>
            </a:r>
            <a:r>
              <a:rPr lang="en-IN" altLang="en-US" dirty="0"/>
              <a:t>is that it </a:t>
            </a:r>
            <a:r>
              <a:rPr lang="en-US" dirty="0"/>
              <a:t>can be combined with Augmented </a:t>
            </a:r>
            <a:r>
              <a:rPr lang="en-IN" altLang="en-US" dirty="0"/>
              <a:t>R</a:t>
            </a:r>
            <a:r>
              <a:rPr lang="en-US" dirty="0"/>
              <a:t>eality</a:t>
            </a:r>
            <a:r>
              <a:rPr lang="en-IN" altLang="en-US" dirty="0"/>
              <a:t> and Virtual Reality .</a:t>
            </a:r>
            <a:endParaRPr lang="en-US" dirty="0"/>
          </a:p>
          <a:p>
            <a:r>
              <a:rPr lang="en-US" dirty="0"/>
              <a:t>With the help of A.I it </a:t>
            </a:r>
            <a:r>
              <a:rPr lang="en-IN" altLang="en-US" dirty="0"/>
              <a:t>will create a Perosnalised Workout for Optimal Growth and improved Fitness levels of Strength, Endurance, Power and Stamina.</a:t>
            </a:r>
            <a:endParaRPr lang="en-IN" altLang="en-US" dirty="0"/>
          </a:p>
          <a:p>
            <a:r>
              <a:rPr lang="en-IN" altLang="en-US" dirty="0"/>
              <a:t>It can track Data and Analyse workout for more accurate Movements.</a:t>
            </a:r>
            <a:endParaRPr lang="en-IN" altLang="en-US" dirty="0"/>
          </a:p>
          <a:p>
            <a:r>
              <a:rPr lang="en-IN" altLang="en-US" dirty="0"/>
              <a:t>We are also planning to add more complex movements for tracking better performance workouts which involves more compound movements and mobility exercises. </a:t>
            </a:r>
            <a:endParaRPr lang="en-IN" altLang="en-US" dirty="0"/>
          </a:p>
          <a:p>
            <a:r>
              <a:rPr lang="en-IN" altLang="en-US" dirty="0"/>
              <a:t>This application will also support Android/IOS devices in future for ease of use in future.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End-User can track thier workouts for better Fitness Performance 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AI is at the centre of a new enterprise to build computational models of intelligence</a:t>
            </a:r>
            <a:r>
              <a:rPr lang="en-IN" altLang="en-US" dirty="0"/>
              <a:t> which </a:t>
            </a:r>
            <a:endParaRPr lang="en-IN" altLang="en-US" dirty="0"/>
          </a:p>
          <a:p>
            <a:r>
              <a:rPr lang="en-IN" dirty="0"/>
              <a:t>These days our life is becoming busier and that we hardly find time in our schedules to be healthy and fit and exercise daily.</a:t>
            </a:r>
            <a:endParaRPr lang="en-IN" dirty="0"/>
          </a:p>
          <a:p>
            <a:r>
              <a:rPr lang="en-IN" dirty="0"/>
              <a:t>This ends up with many health issues. Our main motive is to spread the importance of good health and fitness among common people and help them to achieve it.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943100" y="2019935"/>
            <a:ext cx="8128635" cy="2235200"/>
          </a:xfrm>
        </p:spPr>
        <p:txBody>
          <a:bodyPr/>
          <a:p>
            <a:pPr algn="ctr"/>
            <a:r>
              <a:rPr lang="en-IN" altLang="en-US" sz="7200"/>
              <a:t>THANK YOU!!!</a:t>
            </a:r>
            <a:endParaRPr lang="en-IN" altLang="en-US" sz="7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2504</Words>
  <Application>WPS Presentation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Wingdings</vt:lpstr>
      <vt:lpstr>Bauhaus 93</vt:lpstr>
      <vt:lpstr>Gabriola</vt:lpstr>
      <vt:lpstr>Century Gothic</vt:lpstr>
      <vt:lpstr>Microsoft YaHei</vt:lpstr>
      <vt:lpstr>Arial Unicode MS</vt:lpstr>
      <vt:lpstr>Calibri</vt:lpstr>
      <vt:lpstr>Quotable</vt:lpstr>
      <vt:lpstr>  QTrip Website Department Of Computer Science And Engineering  </vt:lpstr>
      <vt:lpstr>Introduction</vt:lpstr>
      <vt:lpstr>Objective</vt:lpstr>
      <vt:lpstr>System Requirements </vt:lpstr>
      <vt:lpstr>PowerPoint 演示文稿</vt:lpstr>
      <vt:lpstr>Technologies Used</vt:lpstr>
      <vt:lpstr>FUTURE SCOPE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QTrip Website Department Of Computer Science And Engineering</dc:title>
  <dc:creator>Amit Sharma</dc:creator>
  <cp:lastModifiedBy>aniruddh</cp:lastModifiedBy>
  <cp:revision>4</cp:revision>
  <dcterms:created xsi:type="dcterms:W3CDTF">2022-11-02T19:57:00Z</dcterms:created>
  <dcterms:modified xsi:type="dcterms:W3CDTF">2022-11-06T17:30:57Z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8C8BCFE9577443DFB5D7336713223043</vt:lpwstr>
  </property>
  <property fmtid="{D5CDD505-2E9C-101B-9397-08002B2CF9AE}" pid="3" name="KSOProductBuildVer">
    <vt:lpwstr>1033-11.2.0.11380</vt:lpwstr>
  </property>
</Properties>
</file>