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961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361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8377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9023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114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031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775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425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2922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870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630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75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047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55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26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129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206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870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310936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Ramkumarrm/NaanMudhalvan_generative_ai" TargetMode="Externa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9838" y="2667000"/>
            <a:ext cx="9220200" cy="1010533"/>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tx1">
                    <a:lumMod val="95000"/>
                  </a:schemeClr>
                </a:solidFill>
                <a:latin typeface="Trebuchet MS"/>
                <a:cs typeface="Trebuchet MS"/>
              </a:rPr>
              <a:t>Final</a:t>
            </a:r>
            <a:r>
              <a:rPr sz="3200" b="1" spc="-165" dirty="0">
                <a:solidFill>
                  <a:schemeClr val="tx1">
                    <a:lumMod val="95000"/>
                  </a:schemeClr>
                </a:solidFill>
                <a:latin typeface="Trebuchet MS"/>
                <a:cs typeface="Trebuchet MS"/>
              </a:rPr>
              <a:t> </a:t>
            </a:r>
            <a:r>
              <a:rPr sz="3200" b="1" spc="-5" dirty="0">
                <a:solidFill>
                  <a:schemeClr val="tx1">
                    <a:lumMod val="95000"/>
                  </a:schemeClr>
                </a:solidFill>
                <a:latin typeface="Trebuchet MS"/>
                <a:cs typeface="Trebuchet MS"/>
              </a:rPr>
              <a:t>Project</a:t>
            </a:r>
            <a:r>
              <a:rPr lang="en-IN" sz="3200" b="1" spc="-5" dirty="0">
                <a:solidFill>
                  <a:schemeClr val="tx1">
                    <a:lumMod val="95000"/>
                  </a:schemeClr>
                </a:solidFill>
                <a:latin typeface="Trebuchet MS"/>
                <a:cs typeface="Trebuchet MS"/>
              </a:rPr>
              <a:t>:</a:t>
            </a:r>
          </a:p>
          <a:p>
            <a:pPr marL="12700">
              <a:lnSpc>
                <a:spcPct val="100000"/>
              </a:lnSpc>
              <a:spcBef>
                <a:spcPts val="100"/>
              </a:spcBef>
            </a:pPr>
            <a:r>
              <a:rPr lang="en-IN" sz="3200" b="1" spc="-5" dirty="0">
                <a:solidFill>
                  <a:schemeClr val="tx1">
                    <a:lumMod val="95000"/>
                  </a:schemeClr>
                </a:solidFill>
                <a:latin typeface="Trebuchet MS"/>
                <a:cs typeface="Trebuchet MS"/>
              </a:rPr>
              <a:t>Fashion Product Image Generation Using GAN</a:t>
            </a:r>
            <a:endParaRPr sz="3200" dirty="0">
              <a:solidFill>
                <a:schemeClr val="tx1">
                  <a:lumMod val="9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3" name="Title 12">
            <a:extLst>
              <a:ext uri="{FF2B5EF4-FFF2-40B4-BE49-F238E27FC236}">
                <a16:creationId xmlns:a16="http://schemas.microsoft.com/office/drawing/2014/main" id="{CCE77D97-FE51-7DAB-03D1-EC19784AA4F5}"/>
              </a:ext>
            </a:extLst>
          </p:cNvPr>
          <p:cNvSpPr>
            <a:spLocks noGrp="1"/>
          </p:cNvSpPr>
          <p:nvPr>
            <p:ph type="ctrTitle"/>
          </p:nvPr>
        </p:nvSpPr>
        <p:spPr>
          <a:xfrm>
            <a:off x="693381" y="1524000"/>
            <a:ext cx="7156966" cy="677108"/>
          </a:xfrm>
        </p:spPr>
        <p:txBody>
          <a:bodyPr/>
          <a:lstStyle/>
          <a:p>
            <a:r>
              <a:rPr lang="en-IN" sz="4400" dirty="0"/>
              <a:t>ANIRUDDH MURALIDARAN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6" name="TextBox 5">
            <a:extLst>
              <a:ext uri="{FF2B5EF4-FFF2-40B4-BE49-F238E27FC236}">
                <a16:creationId xmlns:a16="http://schemas.microsoft.com/office/drawing/2014/main" id="{E10FEDD5-8390-823D-E7E5-565A908061EB}"/>
              </a:ext>
            </a:extLst>
          </p:cNvPr>
          <p:cNvSpPr txBox="1"/>
          <p:nvPr/>
        </p:nvSpPr>
        <p:spPr>
          <a:xfrm>
            <a:off x="665901" y="5526643"/>
            <a:ext cx="2438400" cy="369332"/>
          </a:xfrm>
          <a:prstGeom prst="rect">
            <a:avLst/>
          </a:prstGeom>
          <a:noFill/>
        </p:spPr>
        <p:txBody>
          <a:bodyPr wrap="square" rtlCol="0">
            <a:spAutoFit/>
          </a:bodyPr>
          <a:lstStyle/>
          <a:p>
            <a:r>
              <a:rPr lang="en-US" dirty="0" err="1">
                <a:hlinkClick r:id="rId2"/>
              </a:rPr>
              <a:t>Demo_link</a:t>
            </a:r>
            <a:endParaRPr lang="en-IN" dirty="0"/>
          </a:p>
        </p:txBody>
      </p:sp>
      <p:pic>
        <p:nvPicPr>
          <p:cNvPr id="10" name="Picture 9">
            <a:extLst>
              <a:ext uri="{FF2B5EF4-FFF2-40B4-BE49-F238E27FC236}">
                <a16:creationId xmlns:a16="http://schemas.microsoft.com/office/drawing/2014/main" id="{00B929AB-F03C-0D7F-B826-98116F1E4602}"/>
              </a:ext>
            </a:extLst>
          </p:cNvPr>
          <p:cNvPicPr>
            <a:picLocks noChangeAspect="1"/>
          </p:cNvPicPr>
          <p:nvPr/>
        </p:nvPicPr>
        <p:blipFill>
          <a:blip r:embed="rId3"/>
          <a:stretch>
            <a:fillRect/>
          </a:stretch>
        </p:blipFill>
        <p:spPr>
          <a:xfrm>
            <a:off x="597693" y="2057281"/>
            <a:ext cx="5650707" cy="2743438"/>
          </a:xfrm>
          <a:prstGeom prst="rect">
            <a:avLst/>
          </a:prstGeom>
        </p:spPr>
      </p:pic>
      <p:pic>
        <p:nvPicPr>
          <p:cNvPr id="14" name="Picture 13">
            <a:extLst>
              <a:ext uri="{FF2B5EF4-FFF2-40B4-BE49-F238E27FC236}">
                <a16:creationId xmlns:a16="http://schemas.microsoft.com/office/drawing/2014/main" id="{9EBDCC6C-B7EE-A2A6-1140-D500658AFD57}"/>
              </a:ext>
            </a:extLst>
          </p:cNvPr>
          <p:cNvPicPr>
            <a:picLocks noChangeAspect="1"/>
          </p:cNvPicPr>
          <p:nvPr/>
        </p:nvPicPr>
        <p:blipFill>
          <a:blip r:embed="rId4"/>
          <a:stretch>
            <a:fillRect/>
          </a:stretch>
        </p:blipFill>
        <p:spPr>
          <a:xfrm>
            <a:off x="7086600" y="2026800"/>
            <a:ext cx="3733800" cy="28393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2">
            <a:extLst>
              <a:ext uri="{28A0092B-C50C-407E-A947-70E740481C1C}">
                <a14:useLocalDpi xmlns:a14="http://schemas.microsoft.com/office/drawing/2010/main" val="0"/>
              </a:ext>
            </a:extLst>
          </a:blip>
          <a:srcRect r="11776"/>
          <a:stretch/>
        </p:blipFill>
        <p:spPr>
          <a:xfrm>
            <a:off x="457200" y="1447800"/>
            <a:ext cx="3991769" cy="646370"/>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4" name="Picture 3">
            <a:extLst>
              <a:ext uri="{FF2B5EF4-FFF2-40B4-BE49-F238E27FC236}">
                <a16:creationId xmlns:a16="http://schemas.microsoft.com/office/drawing/2014/main" id="{60531C90-2EA1-5D01-E9DB-60BC33DEE215}"/>
              </a:ext>
            </a:extLst>
          </p:cNvPr>
          <p:cNvPicPr>
            <a:picLocks noChangeAspect="1"/>
          </p:cNvPicPr>
          <p:nvPr/>
        </p:nvPicPr>
        <p:blipFill>
          <a:blip r:embed="rId3"/>
          <a:stretch>
            <a:fillRect/>
          </a:stretch>
        </p:blipFill>
        <p:spPr>
          <a:xfrm>
            <a:off x="301715" y="2398336"/>
            <a:ext cx="4004186" cy="3862734"/>
          </a:xfrm>
          <a:prstGeom prst="rect">
            <a:avLst/>
          </a:prstGeom>
        </p:spPr>
      </p:pic>
      <p:pic>
        <p:nvPicPr>
          <p:cNvPr id="12" name="Picture 11">
            <a:extLst>
              <a:ext uri="{FF2B5EF4-FFF2-40B4-BE49-F238E27FC236}">
                <a16:creationId xmlns:a16="http://schemas.microsoft.com/office/drawing/2014/main" id="{5D445E90-3CE9-3582-5A45-E89470E92EDA}"/>
              </a:ext>
            </a:extLst>
          </p:cNvPr>
          <p:cNvPicPr>
            <a:picLocks noChangeAspect="1"/>
          </p:cNvPicPr>
          <p:nvPr/>
        </p:nvPicPr>
        <p:blipFill rotWithShape="1">
          <a:blip r:embed="rId4"/>
          <a:srcRect b="12440"/>
          <a:stretch/>
        </p:blipFill>
        <p:spPr>
          <a:xfrm>
            <a:off x="4654879" y="2826746"/>
            <a:ext cx="6998002" cy="2815737"/>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fashion product images similar to the MNIST dataset. By exploring diverse network architectures and fine-tuning parameters, we've achieved high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u="sng" kern="0" dirty="0">
                <a:solidFill>
                  <a:srgbClr val="42AF51"/>
                </a:solidFill>
                <a:latin typeface="Trebuchet MS" panose="020B0603020202020204" pitchFamily="34" charset="0"/>
                <a:cs typeface="Arial" panose="020B0604020202020204" pitchFamily="34" charset="0"/>
              </a:rPr>
              <a:t>https://www.geeksforgeeks.org/generative-adversarial-network-gan/</a:t>
            </a: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983634" y="2953844"/>
            <a:ext cx="8440828" cy="1200329"/>
          </a:xfrm>
          <a:prstGeom prst="rect">
            <a:avLst/>
          </a:prstGeom>
          <a:noFill/>
        </p:spPr>
        <p:txBody>
          <a:bodyPr wrap="square" rtlCol="0">
            <a:spAutoFit/>
          </a:bodyPr>
          <a:lstStyle/>
          <a:p>
            <a:r>
              <a:rPr lang="en-US" sz="2400" dirty="0"/>
              <a:t>Create a Generative Adversarial Network (GAN) that can produce images of fashion products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717549" y="144918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project is to produce fashion products like those present in the MNIST dataset using a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80067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a:t>
            </a:r>
            <a:r>
              <a:rPr lang="en-IN" sz="4250" spc="-20" dirty="0"/>
              <a:t>ERVI</a:t>
            </a:r>
            <a:r>
              <a:rPr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4454104"/>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optimization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use image generation of any niche, in this case, a fashion product line.</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normalization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Rectangle 4">
            <a:extLst>
              <a:ext uri="{FF2B5EF4-FFF2-40B4-BE49-F238E27FC236}">
                <a16:creationId xmlns:a16="http://schemas.microsoft.com/office/drawing/2014/main" id="{122E5127-FF67-89CD-9352-E90078A0A07C}"/>
              </a:ext>
            </a:extLst>
          </p:cNvPr>
          <p:cNvSpPr>
            <a:spLocks noChangeArrowheads="1"/>
          </p:cNvSpPr>
          <p:nvPr/>
        </p:nvSpPr>
        <p:spPr bwMode="auto">
          <a:xfrm>
            <a:off x="76200" y="1462147"/>
            <a:ext cx="1181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a realistic representation of numbers by experimenting with different layer widths, depths, and activation functions such as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 and Tanh when designing the architecture of the generator network.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Discriminator Network Design: To discern between actual and produced images, develop the discriminator network design by experimenting with various layer topologies and activation functions, such as Sigmoid and Leaky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Hyperparameter Tuning: To maximize the performance of the GAN model, execute a thorough experimentation and hyperparameter tuning process, paying particular attention to factors such as learning rate, batch size, and network depth.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Training: To improve the quality and stability of picture generation, train the GAN model using the MNIST dataset, iteratively updating the generator and discriminator networks.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Evaluation: Examine the realism and diversity of the generated digit images to gauge the performance of the trained GAN model.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1277</TotalTime>
  <Words>712</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Trebuchet MS</vt:lpstr>
      <vt:lpstr>Wingdings</vt:lpstr>
      <vt:lpstr>Wingdings 3</vt:lpstr>
      <vt:lpstr>Ion</vt:lpstr>
      <vt:lpstr>ANIRUDDH MURALIDARAN</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Aniruddh M</cp:lastModifiedBy>
  <cp:revision>14</cp:revision>
  <dcterms:created xsi:type="dcterms:W3CDTF">2024-04-01T13:02:38Z</dcterms:created>
  <dcterms:modified xsi:type="dcterms:W3CDTF">2024-04-03T16:54:25Z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2024-04-03T16:54:25Z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22bd2eac-a02b-4de5-905c-5657a4a26bda</vt:lpwstr>
  </property>
  <property fmtid="{D5CDD505-2E9C-101B-9397-08002B2CF9AE}" pid="10" name="MSIP_Label_defa4170-0d19-0005-0004-bc88714345d2_ActionId">
    <vt:lpwstr>cab64ef2-f291-4b11-9cd1-2a33318a889c</vt:lpwstr>
  </property>
  <property fmtid="{D5CDD505-2E9C-101B-9397-08002B2CF9AE}" pid="11" name="MSIP_Label_defa4170-0d19-0005-0004-bc88714345d2_ContentBits">
    <vt:lpwstr>0</vt:lpwstr>
  </property>
</Properties>
</file>