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431" r:id="rId5"/>
    <p:sldId id="465" r:id="rId6"/>
    <p:sldId id="322" r:id="rId7"/>
    <p:sldId id="323" r:id="rId8"/>
    <p:sldId id="324" r:id="rId9"/>
    <p:sldId id="460" r:id="rId10"/>
    <p:sldId id="325" r:id="rId11"/>
    <p:sldId id="462" r:id="rId12"/>
    <p:sldId id="461" r:id="rId13"/>
    <p:sldId id="326" r:id="rId14"/>
    <p:sldId id="327" r:id="rId15"/>
    <p:sldId id="358" r:id="rId16"/>
    <p:sldId id="359" r:id="rId17"/>
    <p:sldId id="458" r:id="rId18"/>
    <p:sldId id="459" r:id="rId19"/>
    <p:sldId id="46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67813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249924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HostListener</a:t>
            </a:r>
            <a:r>
              <a:rPr lang="en-US" dirty="0" smtClean="0"/>
              <a:t> - Declares a host listener. Angular will invoke the decorated method when the host element emits the specified event.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HostListener</a:t>
            </a:r>
            <a:r>
              <a:rPr lang="en-US" dirty="0" smtClean="0"/>
              <a:t> - will listen to the event emitted by host element, declared with @</a:t>
            </a:r>
            <a:r>
              <a:rPr lang="en-US" dirty="0" err="1" smtClean="0"/>
              <a:t>HostListener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HostBinding</a:t>
            </a:r>
            <a:r>
              <a:rPr lang="en-US" dirty="0" smtClean="0"/>
              <a:t> -Declares a host property </a:t>
            </a:r>
            <a:r>
              <a:rPr lang="en-US" dirty="0" err="1" smtClean="0"/>
              <a:t>binding.Angular</a:t>
            </a:r>
            <a:r>
              <a:rPr lang="en-US" dirty="0" smtClean="0"/>
              <a:t> automatically checks host property bindings during change detection. If a binding changes, it will update the host element of the directive.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#</a:t>
            </a:r>
            <a:r>
              <a:rPr lang="en-US" dirty="0" err="1" smtClean="0"/>
              <a:t>HostBinding</a:t>
            </a:r>
            <a:r>
              <a:rPr lang="en-US" dirty="0" smtClean="0"/>
              <a:t> - will bind property to host element, If a binding changes, </a:t>
            </a:r>
            <a:r>
              <a:rPr lang="en-US" dirty="0" err="1" smtClean="0"/>
              <a:t>HostBinding</a:t>
            </a:r>
            <a:r>
              <a:rPr lang="en-US" dirty="0" smtClean="0"/>
              <a:t> will update the host element.</a:t>
            </a:r>
          </a:p>
          <a:p>
            <a:pPr algn="just"/>
            <a:endParaRPr lang="en-US" dirty="0"/>
          </a:p>
          <a:p>
            <a:pPr algn="just"/>
            <a:r>
              <a:rPr lang="en-US" b="1" i="1" dirty="0"/>
              <a:t>Host Listeners</a:t>
            </a:r>
            <a:r>
              <a:rPr lang="en-US" i="1" dirty="0"/>
              <a:t> are event listeners attached to any element that hosts (the directive is placed on) the directive.</a:t>
            </a:r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516989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77179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793222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182602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3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5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Component is really a directive with a template. It's the most common of the three directives and we tend to write lots of them as we build applications.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Structural directives can change the DOM layout by adding and removing DOM elements. </a:t>
            </a:r>
            <a:r>
              <a:rPr lang="en-US" dirty="0" err="1"/>
              <a:t>NgFor</a:t>
            </a:r>
            <a:r>
              <a:rPr lang="en-US" dirty="0"/>
              <a:t> and </a:t>
            </a:r>
            <a:r>
              <a:rPr lang="en-US" dirty="0" err="1"/>
              <a:t>NgIf</a:t>
            </a:r>
            <a:r>
              <a:rPr lang="en-US" dirty="0"/>
              <a:t> are two familiar examples.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Attribute directive can change the appearance or behavior of an element. The built-in </a:t>
            </a:r>
            <a:r>
              <a:rPr lang="en-US" dirty="0" err="1"/>
              <a:t>NgStyle</a:t>
            </a:r>
            <a:r>
              <a:rPr lang="en-US" dirty="0"/>
              <a:t> directive, for example, can change several element styles at the same time</a:t>
            </a:r>
            <a:r>
              <a:rPr lang="en-US" dirty="0" smtClean="0"/>
              <a:t>.</a:t>
            </a:r>
          </a:p>
          <a:p>
            <a:r>
              <a:rPr lang="en-US" dirty="0"/>
              <a:t>Angular 2 categorizes directives into 3 parts:</a:t>
            </a:r>
          </a:p>
          <a:p>
            <a:r>
              <a:rPr lang="en-US" dirty="0"/>
              <a:t>Directives with templates known as </a:t>
            </a:r>
            <a:r>
              <a:rPr lang="en-US" b="1" dirty="0"/>
              <a:t>Components</a:t>
            </a:r>
            <a:endParaRPr lang="en-US" dirty="0"/>
          </a:p>
          <a:p>
            <a:r>
              <a:rPr lang="en-US" dirty="0"/>
              <a:t>Directives that creates and destroys DOM elements known as </a:t>
            </a:r>
            <a:r>
              <a:rPr lang="en-US" b="1" dirty="0"/>
              <a:t>Structural Directives</a:t>
            </a:r>
            <a:endParaRPr lang="en-US" dirty="0"/>
          </a:p>
          <a:p>
            <a:r>
              <a:rPr lang="en-US" dirty="0"/>
              <a:t>Directives that manipulate DOM by changing behavior and appearance known as </a:t>
            </a:r>
            <a:r>
              <a:rPr lang="en-US" b="1" dirty="0"/>
              <a:t>Attribute Directives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84313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51509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r>
              <a:rPr lang="en-US" dirty="0"/>
              <a:t>Structural directives are not DOM-friendly in the sense that they create, destroy, or re-create DOM elements based on certain conditions.</a:t>
            </a:r>
          </a:p>
          <a:p>
            <a:r>
              <a:rPr lang="en-US" dirty="0"/>
              <a:t>This is a huge difference from what hidden attribute directive does. This is because hidden retains the DOM element but hides it from the user, whereas structural directives like *</a:t>
            </a:r>
            <a:r>
              <a:rPr lang="en-US" dirty="0" err="1"/>
              <a:t>ngIf</a:t>
            </a:r>
            <a:r>
              <a:rPr lang="en-US" dirty="0"/>
              <a:t> destroy the elements.</a:t>
            </a:r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 and [</a:t>
            </a:r>
            <a:r>
              <a:rPr lang="en-US" dirty="0" err="1"/>
              <a:t>ngSwitch</a:t>
            </a:r>
            <a:r>
              <a:rPr lang="en-US" dirty="0"/>
              <a:t>] are also common structural directives and you can relate them to the common programming flow tasks.</a:t>
            </a:r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99058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ngIf</a:t>
            </a:r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dirty="0" err="1"/>
              <a:t>ngIf</a:t>
            </a:r>
            <a:r>
              <a:rPr lang="en-US" dirty="0"/>
              <a:t> is a structural directives that removes or recreates a portion of the DOM tree based on an expression. If the expression assigned to the </a:t>
            </a:r>
            <a:r>
              <a:rPr lang="en-US" dirty="0" err="1"/>
              <a:t>ngIf</a:t>
            </a:r>
            <a:r>
              <a:rPr lang="en-US" dirty="0"/>
              <a:t> evaluates to a false value; the element and its children are removed from the DOM, whereas if the expression evaluates to a true value a copy of the element and its children are reinserted into the DOM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ngIf</a:t>
            </a:r>
            <a:r>
              <a:rPr lang="en-US" dirty="0"/>
              <a:t> adds or removes an element subtree (an element and its children) in the DOM. In this example, the parent div has zero children when </a:t>
            </a:r>
            <a:r>
              <a:rPr lang="en-US" dirty="0" err="1"/>
              <a:t>ngIf</a:t>
            </a:r>
            <a:r>
              <a:rPr lang="en-US" dirty="0"/>
              <a:t> is false.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ngFor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ngFor</a:t>
            </a:r>
            <a:r>
              <a:rPr lang="en-US" dirty="0"/>
              <a:t> repeats a portion of the DOM tree once for each item in an </a:t>
            </a:r>
            <a:r>
              <a:rPr lang="en-US" dirty="0" err="1"/>
              <a:t>iterable</a:t>
            </a:r>
            <a:r>
              <a:rPr lang="en-US" dirty="0"/>
              <a:t> list. The let keyword explicitly defines the variable as a local variable used only in the template. It can be referenced  on that element or any sibling element or on any of its child element.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Note:</a:t>
            </a:r>
          </a:p>
          <a:p>
            <a:pPr algn="just"/>
            <a:r>
              <a:rPr lang="en-US" dirty="0"/>
              <a:t>ES 2015 has both  </a:t>
            </a:r>
            <a:r>
              <a:rPr lang="en-US" dirty="0" err="1"/>
              <a:t>for..of</a:t>
            </a:r>
            <a:r>
              <a:rPr lang="en-US" dirty="0"/>
              <a:t> loop and  </a:t>
            </a:r>
            <a:r>
              <a:rPr lang="en-US" dirty="0" err="1"/>
              <a:t>for..in</a:t>
            </a:r>
            <a:r>
              <a:rPr lang="en-US" dirty="0"/>
              <a:t> loop. </a:t>
            </a:r>
            <a:r>
              <a:rPr lang="en-US" dirty="0" err="1"/>
              <a:t>for..of</a:t>
            </a:r>
            <a:r>
              <a:rPr lang="en-US" dirty="0"/>
              <a:t> loop is used to iterate over an </a:t>
            </a:r>
            <a:r>
              <a:rPr lang="en-US" dirty="0" err="1"/>
              <a:t>iterable</a:t>
            </a:r>
            <a:r>
              <a:rPr lang="en-US" dirty="0"/>
              <a:t> objects such as an array where as </a:t>
            </a:r>
            <a:r>
              <a:rPr lang="en-US" dirty="0" err="1"/>
              <a:t>for..in</a:t>
            </a:r>
            <a:r>
              <a:rPr lang="en-US" dirty="0"/>
              <a:t> loop is used to iterate over the properties of an object.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ngSwitch</a:t>
            </a:r>
            <a:r>
              <a:rPr lang="en-US" b="1" dirty="0"/>
              <a:t>, </a:t>
            </a:r>
            <a:r>
              <a:rPr lang="en-US" b="1" dirty="0" err="1"/>
              <a:t>NgSwitchWhen</a:t>
            </a:r>
            <a:r>
              <a:rPr lang="en-US" b="1" dirty="0"/>
              <a:t> &amp; </a:t>
            </a:r>
            <a:r>
              <a:rPr lang="en-US" b="1" dirty="0" err="1"/>
              <a:t>ngSwitchDefault</a:t>
            </a:r>
            <a:r>
              <a:rPr lang="en-US" b="1" dirty="0"/>
              <a:t>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ngSwitch</a:t>
            </a:r>
            <a:r>
              <a:rPr lang="en-US" dirty="0"/>
              <a:t> simply inserts nested elements based on which match expression matches the value obtained from the evaluated switch expression. </a:t>
            </a:r>
            <a:r>
              <a:rPr lang="en-US" dirty="0" err="1"/>
              <a:t>ngSwitchWhen</a:t>
            </a:r>
            <a:r>
              <a:rPr lang="en-US" dirty="0"/>
              <a:t>  property is used to inform </a:t>
            </a:r>
            <a:r>
              <a:rPr lang="en-US" dirty="0" err="1"/>
              <a:t>NgSwitch</a:t>
            </a:r>
            <a:r>
              <a:rPr lang="en-US" dirty="0"/>
              <a:t> which element to display when the expression is evaluated. If a matching expression is not found via a </a:t>
            </a:r>
            <a:r>
              <a:rPr lang="en-US" dirty="0" err="1"/>
              <a:t>ngSwitchWhen</a:t>
            </a:r>
            <a:r>
              <a:rPr lang="en-US" dirty="0"/>
              <a:t> property then an element with the </a:t>
            </a:r>
            <a:r>
              <a:rPr lang="en-US" dirty="0" err="1"/>
              <a:t>ngSwitchDefault</a:t>
            </a:r>
            <a:r>
              <a:rPr lang="en-US" dirty="0"/>
              <a:t> attribute is displayed.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3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36035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28866"/>
          </a:xfrm>
        </p:spPr>
        <p:txBody>
          <a:bodyPr>
            <a:normAutofit/>
          </a:bodyPr>
          <a:lstStyle/>
          <a:p>
            <a:r>
              <a:rPr lang="en-US" dirty="0"/>
              <a:t>Attribute directives, as the name goes, are applied as attributes to elements. They are used to manipulate the DOM in all kinds of different ways except creating or destroying them. I like to call them DOM-friendly directives.</a:t>
            </a:r>
          </a:p>
          <a:p>
            <a:r>
              <a:rPr lang="en-US" dirty="0"/>
              <a:t>Directives in this categories can help us achieve one of the following tasks:</a:t>
            </a:r>
          </a:p>
          <a:p>
            <a:r>
              <a:rPr lang="en-US" b="1" dirty="0"/>
              <a:t>Apply conditional styles and classes to elements</a:t>
            </a:r>
            <a:endParaRPr lang="en-US" dirty="0"/>
          </a:p>
          <a:p>
            <a:r>
              <a:rPr lang="en-US" dirty="0"/>
              <a:t>&lt;p [</a:t>
            </a:r>
            <a:r>
              <a:rPr lang="en-US" dirty="0" err="1"/>
              <a:t>style.color</a:t>
            </a:r>
            <a:r>
              <a:rPr lang="en-US" dirty="0"/>
              <a:t>]="'blue'"&gt;Directives are awesome&lt;/p&gt; </a:t>
            </a:r>
            <a:r>
              <a:rPr lang="en-US" b="1" dirty="0"/>
              <a:t>Hide and show elements, conditionally (different from creating and destroying elements)</a:t>
            </a:r>
            <a:endParaRPr lang="en-US" dirty="0"/>
          </a:p>
          <a:p>
            <a:r>
              <a:rPr lang="en-US" dirty="0"/>
              <a:t>&lt;p [hidden]="</a:t>
            </a:r>
            <a:r>
              <a:rPr lang="en-US" dirty="0" err="1"/>
              <a:t>shouldHide</a:t>
            </a:r>
            <a:r>
              <a:rPr lang="en-US" dirty="0"/>
              <a:t>"&gt;Directives are awesome&lt;/p&gt; </a:t>
            </a:r>
            <a:r>
              <a:rPr lang="en-US" b="1" dirty="0"/>
              <a:t>Dynamically changing the behavior of a component based on a changing property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5614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43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87486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92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5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3978341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05958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1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8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5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673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Directives</a:t>
            </a:r>
            <a:br>
              <a:rPr lang="en-US" sz="3600" b="0" dirty="0"/>
            </a:b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Lesson 05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Attribute 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Attribute directives alter the appearance or behavior of an existing element.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templates they look like regular HTML </a:t>
            </a:r>
            <a:r>
              <a:rPr lang="en-US" dirty="0" smtClean="0"/>
              <a:t>attributes.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Some important angular in-built attribute directives are :</a:t>
            </a:r>
          </a:p>
          <a:p>
            <a:pPr lvl="2" algn="just">
              <a:lnSpc>
                <a:spcPct val="150000"/>
              </a:lnSpc>
            </a:pPr>
            <a:r>
              <a:rPr lang="en-US" b="1" dirty="0" err="1" smtClean="0"/>
              <a:t>ngModel</a:t>
            </a:r>
            <a:r>
              <a:rPr lang="en-US" dirty="0"/>
              <a:t> :  </a:t>
            </a:r>
            <a:r>
              <a:rPr lang="en-US" dirty="0" smtClean="0"/>
              <a:t>Implements </a:t>
            </a:r>
            <a:r>
              <a:rPr lang="en-US" dirty="0"/>
              <a:t>two-way data </a:t>
            </a:r>
            <a:r>
              <a:rPr lang="en-US" dirty="0" smtClean="0"/>
              <a:t>binding</a:t>
            </a:r>
            <a:r>
              <a:rPr lang="en-US" dirty="0"/>
              <a:t>, which modifies the behavior of an existing element (typically an &lt;input&gt;) by setting its display value property and responding to change events.</a:t>
            </a:r>
            <a:endParaRPr lang="en-US" dirty="0" smtClean="0"/>
          </a:p>
          <a:p>
            <a:pPr lvl="2" algn="just">
              <a:lnSpc>
                <a:spcPct val="150000"/>
              </a:lnSpc>
            </a:pPr>
            <a:r>
              <a:rPr lang="en-US" b="1" dirty="0" err="1" smtClean="0"/>
              <a:t>ngStyle</a:t>
            </a:r>
            <a:r>
              <a:rPr lang="en-US" dirty="0" smtClean="0"/>
              <a:t>   : Changes the style </a:t>
            </a:r>
            <a:r>
              <a:rPr lang="en-US" dirty="0"/>
              <a:t>based on a result of expression evaluation.</a:t>
            </a:r>
          </a:p>
          <a:p>
            <a:pPr lvl="2" algn="just">
              <a:lnSpc>
                <a:spcPct val="150000"/>
              </a:lnSpc>
            </a:pPr>
            <a:r>
              <a:rPr lang="en-US" b="1" dirty="0" err="1" smtClean="0"/>
              <a:t>ngClass</a:t>
            </a:r>
            <a:r>
              <a:rPr lang="en-US" dirty="0"/>
              <a:t> </a:t>
            </a:r>
            <a:r>
              <a:rPr lang="en-US" dirty="0" smtClean="0"/>
              <a:t>: Conditionally </a:t>
            </a:r>
            <a:r>
              <a:rPr lang="en-US" dirty="0"/>
              <a:t>adds and removes CSS classes on an HTML element based on an expression's evaluation result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DemongStyleDirective</a:t>
            </a:r>
            <a:endParaRPr lang="en-US" dirty="0" smtClean="0"/>
          </a:p>
          <a:p>
            <a:r>
              <a:rPr lang="en-US" dirty="0" err="1" smtClean="0"/>
              <a:t>DemongClassDirective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and</a:t>
            </a:r>
            <a:r>
              <a:rPr lang="en-US" dirty="0"/>
              <a:t> @</a:t>
            </a:r>
            <a:r>
              <a:rPr lang="en-US" dirty="0" err="1"/>
              <a:t>HostListener</a:t>
            </a:r>
            <a:r>
              <a:rPr lang="en-US" dirty="0"/>
              <a:t>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324707"/>
            <a:ext cx="8845484" cy="499403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Host </a:t>
            </a:r>
            <a:r>
              <a:rPr lang="en-US" dirty="0"/>
              <a:t>property </a:t>
            </a:r>
            <a:r>
              <a:rPr lang="en-US" dirty="0" smtClean="0"/>
              <a:t>decorators are used to </a:t>
            </a:r>
            <a:r>
              <a:rPr lang="en-US" dirty="0"/>
              <a:t>bind a host element to a component or directive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HostBinding</a:t>
            </a:r>
            <a:r>
              <a:rPr lang="en-US" dirty="0" smtClean="0"/>
              <a:t> is used to bind the host element property to a directive </a:t>
            </a:r>
            <a:r>
              <a:rPr lang="en-US" dirty="0"/>
              <a:t>property. Angular automatically checks host property bindings during change detection. If a binding changes, it will update the host element of the directive. 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 err="1" smtClean="0"/>
              <a:t>HostListener</a:t>
            </a:r>
            <a:r>
              <a:rPr lang="en-US" dirty="0" smtClean="0"/>
              <a:t> will </a:t>
            </a:r>
            <a:r>
              <a:rPr lang="en-US" dirty="0"/>
              <a:t>listen to the event emitted by host element, declared with @</a:t>
            </a:r>
            <a:r>
              <a:rPr lang="en-US" dirty="0" err="1"/>
              <a:t>HostListener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7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DemoCustomDirective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Component </a:t>
            </a:r>
            <a:r>
              <a:rPr lang="en-US" dirty="0" smtClean="0"/>
              <a:t>Directives is a directive </a:t>
            </a:r>
            <a:r>
              <a:rPr lang="en-US" dirty="0"/>
              <a:t>with a </a:t>
            </a:r>
            <a:r>
              <a:rPr lang="en-US" dirty="0" smtClean="0"/>
              <a:t>template.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Directives can't be </a:t>
            </a:r>
            <a:r>
              <a:rPr lang="en-US" dirty="0" smtClean="0"/>
              <a:t>bootstrapped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</a:t>
            </a:r>
            <a:r>
              <a:rPr lang="en-US" dirty="0" smtClean="0"/>
              <a:t>directives change </a:t>
            </a:r>
            <a:r>
              <a:rPr lang="en-US" dirty="0"/>
              <a:t>the DOM layout by adding and removing DOM elements.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Attribute directives changes </a:t>
            </a:r>
            <a:r>
              <a:rPr lang="en-US" dirty="0"/>
              <a:t>the appearance or behavior of a DOM element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order to use </a:t>
            </a:r>
            <a:r>
              <a:rPr lang="en-US" i="1" dirty="0" err="1"/>
              <a:t>ngModel</a:t>
            </a:r>
            <a:r>
              <a:rPr lang="en-US" dirty="0"/>
              <a:t> in the application components, we need to compulsorily add </a:t>
            </a:r>
            <a:r>
              <a:rPr lang="en-US" dirty="0" err="1"/>
              <a:t>FormsModule</a:t>
            </a:r>
            <a:r>
              <a:rPr lang="en-US" dirty="0"/>
              <a:t> in the Imports array of Application Module </a:t>
            </a:r>
            <a:r>
              <a:rPr lang="en-US" dirty="0" smtClean="0"/>
              <a:t>class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 smtClean="0"/>
              <a:t>ngNonBindable</a:t>
            </a:r>
            <a:r>
              <a:rPr lang="en-US" dirty="0"/>
              <a:t> tells the Angular not to compile or bind a </a:t>
            </a:r>
            <a:r>
              <a:rPr lang="en-US" dirty="0" smtClean="0"/>
              <a:t>particular </a:t>
            </a:r>
            <a:r>
              <a:rPr lang="en-US" dirty="0"/>
              <a:t>section of a </a:t>
            </a:r>
            <a:r>
              <a:rPr lang="en-US" dirty="0" smtClean="0"/>
              <a:t>DOM.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i="1" dirty="0" err="1" smtClean="0"/>
              <a:t>ngStyle</a:t>
            </a:r>
            <a:r>
              <a:rPr lang="en-US" dirty="0" smtClean="0"/>
              <a:t> directive </a:t>
            </a:r>
            <a:r>
              <a:rPr lang="en-US" dirty="0"/>
              <a:t>we can set CSS properties for the DOM element from Angular expressions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0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6" y="1494766"/>
            <a:ext cx="6887389" cy="4823738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 err="1" smtClean="0"/>
              <a:t>ngClass</a:t>
            </a:r>
            <a:r>
              <a:rPr lang="en-US" dirty="0" smtClean="0"/>
              <a:t> </a:t>
            </a:r>
            <a:r>
              <a:rPr lang="en-US" dirty="0"/>
              <a:t>directive allows us to dynamically set and change the CSS classes for a given DOM element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8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6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are directives?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Types of directives - component, structural and attribute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a basic directive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Handling event &amp; Binding input in  attribute directive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your own structural directive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Using the structural directive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Binding input to a structural directive</a:t>
            </a:r>
          </a:p>
          <a:p>
            <a:r>
              <a:rPr lang="en-US" dirty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014984"/>
            <a:ext cx="8845484" cy="532720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mtClean="0"/>
              <a:t>Directives</a:t>
            </a:r>
            <a:r>
              <a:rPr lang="en-US" dirty="0"/>
              <a:t> are the most fundamental unit of Angular applications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Components are high-order directives with templates and serve as building blocks of Angular applications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Used to attach behavior to element in DOM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/>
              <a:t>There are three kinds of directives in Angular:</a:t>
            </a:r>
          </a:p>
          <a:p>
            <a:pPr lvl="2"/>
            <a:r>
              <a:rPr lang="en-US" dirty="0"/>
              <a:t>Components—directives with a template.</a:t>
            </a:r>
          </a:p>
          <a:p>
            <a:pPr lvl="2"/>
            <a:r>
              <a:rPr lang="en-US" dirty="0"/>
              <a:t>Structural directives—change the DOM layout by adding and removing DOM elements.</a:t>
            </a:r>
          </a:p>
          <a:p>
            <a:pPr lvl="2"/>
            <a:r>
              <a:rPr lang="en-US" dirty="0"/>
              <a:t>Attribute directives—change the appearance or behavior of an element, component, or another directive.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4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ComponentDirective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Structural </a:t>
            </a:r>
            <a:r>
              <a:rPr lang="en-US" dirty="0" smtClean="0"/>
              <a:t>Directives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289538"/>
            <a:ext cx="8845484" cy="499403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directives are responsible for HTML layout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shape or reshape the DOM's </a:t>
            </a:r>
            <a:r>
              <a:rPr lang="en-US" i="1" dirty="0"/>
              <a:t>structure</a:t>
            </a:r>
            <a:r>
              <a:rPr lang="en-US" dirty="0"/>
              <a:t>, typically by adding, removing, or manipulating elements </a:t>
            </a:r>
            <a:endParaRPr lang="en-US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Structural directives are easy to recognize. An asterisk (*) precedes the directive attribute </a:t>
            </a:r>
            <a:r>
              <a:rPr lang="en-US" dirty="0" smtClean="0"/>
              <a:t>name. Examples</a:t>
            </a:r>
          </a:p>
          <a:p>
            <a:pPr lvl="2" algn="just">
              <a:lnSpc>
                <a:spcPct val="150000"/>
              </a:lnSpc>
            </a:pPr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displaying the hero's name if hero exists</a:t>
            </a:r>
            <a:r>
              <a:rPr lang="en-US" dirty="0" smtClean="0"/>
              <a:t>.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dirty="0"/>
              <a:t>&lt;div *</a:t>
            </a:r>
            <a:r>
              <a:rPr lang="en-US" dirty="0" err="1"/>
              <a:t>ngIf</a:t>
            </a:r>
            <a:r>
              <a:rPr lang="en-US" dirty="0"/>
              <a:t>="hero" class="name"&gt;{{hero.name}}&lt;/div&gt;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77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" y="82297"/>
            <a:ext cx="8531352" cy="877824"/>
          </a:xfrm>
        </p:spPr>
        <p:txBody>
          <a:bodyPr/>
          <a:lstStyle/>
          <a:p>
            <a:r>
              <a:rPr lang="en-US" dirty="0"/>
              <a:t>Structural Directives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angular we have three built-in structural directives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err="1"/>
              <a:t>ngIf</a:t>
            </a:r>
            <a:r>
              <a:rPr lang="en-US" dirty="0"/>
              <a:t> : </a:t>
            </a:r>
            <a:r>
              <a:rPr lang="en-US" dirty="0" err="1"/>
              <a:t>ngIf</a:t>
            </a:r>
            <a:r>
              <a:rPr lang="en-US" dirty="0"/>
              <a:t> directive  inserts or removes an element based on a </a:t>
            </a:r>
            <a:r>
              <a:rPr lang="en-US" dirty="0" err="1"/>
              <a:t>truthy</a:t>
            </a:r>
            <a:r>
              <a:rPr lang="en-US" dirty="0"/>
              <a:t>/</a:t>
            </a:r>
            <a:r>
              <a:rPr lang="en-US" dirty="0" err="1"/>
              <a:t>falsey</a:t>
            </a:r>
            <a:r>
              <a:rPr lang="en-US" dirty="0"/>
              <a:t> condition.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/>
              <a:t>ngFor</a:t>
            </a:r>
            <a:r>
              <a:rPr lang="en-US" dirty="0"/>
              <a:t> : </a:t>
            </a:r>
            <a:r>
              <a:rPr lang="en-US" dirty="0" err="1"/>
              <a:t>ngFor</a:t>
            </a:r>
            <a:r>
              <a:rPr lang="en-US" dirty="0"/>
              <a:t> directive is used to iterate an array of items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/>
              <a:t>ngSwitch</a:t>
            </a:r>
            <a:r>
              <a:rPr lang="en-US" dirty="0"/>
              <a:t>: </a:t>
            </a:r>
            <a:r>
              <a:rPr lang="en-US" dirty="0" err="1"/>
              <a:t>ngSwitch</a:t>
            </a:r>
            <a:r>
              <a:rPr lang="en-US" dirty="0"/>
              <a:t> directive is used to conditionally swap DOM structure on template based on an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0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DemongIfDirective</a:t>
            </a:r>
            <a:endParaRPr lang="en-US" dirty="0" smtClean="0"/>
          </a:p>
          <a:p>
            <a:r>
              <a:rPr lang="en-US" dirty="0" err="1" smtClean="0"/>
              <a:t>DemongForDirective</a:t>
            </a:r>
            <a:endParaRPr lang="en-US" dirty="0" smtClean="0"/>
          </a:p>
          <a:p>
            <a:r>
              <a:rPr lang="en-US" dirty="0" err="1" smtClean="0"/>
              <a:t>DemongSwitchDirective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own </a:t>
            </a:r>
            <a:r>
              <a:rPr lang="en-US" dirty="0"/>
              <a:t>structural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097280"/>
            <a:ext cx="8845484" cy="5367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create custom attribute directives and custom structural directives using @Directive decorator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directives are responsible for HTML layout.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add and remove elements in DOM layout dynamically.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element using directive is called host element for that directive.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add and remove host elements from DOM layout we can use </a:t>
            </a:r>
            <a:r>
              <a:rPr lang="en-US" dirty="0" err="1"/>
              <a:t>TemplateRef</a:t>
            </a:r>
            <a:r>
              <a:rPr lang="en-US" dirty="0"/>
              <a:t> and </a:t>
            </a:r>
            <a:r>
              <a:rPr lang="en-US" dirty="0" err="1"/>
              <a:t>ViewContainerRef</a:t>
            </a:r>
            <a:r>
              <a:rPr lang="en-US" dirty="0"/>
              <a:t> classes in our structural directive.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DOM layout we should use </a:t>
            </a:r>
            <a:r>
              <a:rPr lang="en-US" dirty="0" err="1"/>
              <a:t>TemplateRef</a:t>
            </a:r>
            <a:r>
              <a:rPr lang="en-US" dirty="0"/>
              <a:t> and </a:t>
            </a:r>
            <a:r>
              <a:rPr lang="en-US" dirty="0" err="1"/>
              <a:t>ViewContainerRef</a:t>
            </a:r>
            <a:r>
              <a:rPr lang="en-US" dirty="0"/>
              <a:t> in our structural directive.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TemplateRef</a:t>
            </a:r>
            <a:r>
              <a:rPr lang="en-US" dirty="0"/>
              <a:t> : It represents an embedded template that can be used to instantiate embedded 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ViewContainerRef</a:t>
            </a:r>
            <a:r>
              <a:rPr lang="en-US" dirty="0"/>
              <a:t>: It represents a container where one or more views can be attached.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0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DemoOwnstructuralDirective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5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2A668E2-A2C0-441C-98B1-C064EF3C7B80}" vid="{275EFF7A-992F-43CC-9E2C-78EACCB73B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purl.org/dc/elements/1.1/"/>
    <ds:schemaRef ds:uri="http://schemas.microsoft.com/office/2006/metadata/properties"/>
    <ds:schemaRef ds:uri="952a6df7-b138-4f89-9bc4-e7a874ea325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a85eb2a3-840f-4054-86f6-d41d0c1cba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9165</TotalTime>
  <Words>928</Words>
  <Application>Microsoft Office PowerPoint</Application>
  <PresentationFormat>On-screen Show (4:3)</PresentationFormat>
  <Paragraphs>135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Section slides</vt:lpstr>
      <vt:lpstr>think-cell Slide</vt:lpstr>
      <vt:lpstr>Directives </vt:lpstr>
      <vt:lpstr>Lesson Objectives</vt:lpstr>
      <vt:lpstr>Directives</vt:lpstr>
      <vt:lpstr>Demo</vt:lpstr>
      <vt:lpstr> Structural Directives </vt:lpstr>
      <vt:lpstr>Structural Directives </vt:lpstr>
      <vt:lpstr>Demo</vt:lpstr>
      <vt:lpstr>Creating own structural directive</vt:lpstr>
      <vt:lpstr>PowerPoint Presentation</vt:lpstr>
      <vt:lpstr> Attribute Directives </vt:lpstr>
      <vt:lpstr>Demo</vt:lpstr>
      <vt:lpstr> @HostBinding and @HostListener </vt:lpstr>
      <vt:lpstr>Demo</vt:lpstr>
      <vt:lpstr>Summary</vt:lpstr>
      <vt:lpstr>Summary</vt:lpstr>
      <vt:lpstr> Lab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931</cp:revision>
  <cp:lastPrinted>2016-10-16T23:19:34Z</cp:lastPrinted>
  <dcterms:created xsi:type="dcterms:W3CDTF">2012-05-18T02:59:15Z</dcterms:created>
  <dcterms:modified xsi:type="dcterms:W3CDTF">2018-03-15T05:14:04Z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