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15"/>
  </p:notesMasterIdLst>
  <p:handoutMasterIdLst>
    <p:handoutMasterId r:id="rId16"/>
  </p:handoutMasterIdLst>
  <p:sldIdLst>
    <p:sldId id="431" r:id="rId5"/>
    <p:sldId id="466" r:id="rId6"/>
    <p:sldId id="432" r:id="rId7"/>
    <p:sldId id="460" r:id="rId8"/>
    <p:sldId id="461" r:id="rId9"/>
    <p:sldId id="434" r:id="rId10"/>
    <p:sldId id="463" r:id="rId11"/>
    <p:sldId id="435" r:id="rId12"/>
    <p:sldId id="464" r:id="rId13"/>
    <p:sldId id="465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8" autoAdjust="0"/>
    <p:restoredTop sz="86486" autoAdjust="0"/>
  </p:normalViewPr>
  <p:slideViewPr>
    <p:cSldViewPr snapToGrid="0" showGuides="1">
      <p:cViewPr varScale="1">
        <p:scale>
          <a:sx n="70" d="100"/>
          <a:sy n="70" d="100"/>
        </p:scale>
        <p:origin x="1152" y="6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34"/>
    </p:cViewPr>
  </p:sorterViewPr>
  <p:notesViewPr>
    <p:cSldViewPr snapToGrid="0">
      <p:cViewPr>
        <p:scale>
          <a:sx n="90" d="100"/>
          <a:sy n="90" d="100"/>
        </p:scale>
        <p:origin x="1724" y="-24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228672-4337-41E0-A109-2BF6C0A0EED5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75521" y="4447617"/>
            <a:ext cx="4892673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032000" y="480060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62560" y="753040"/>
            <a:ext cx="1706880" cy="29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7387" y="160021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Angular 2				                                    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226979" y="9020610"/>
            <a:ext cx="2946699" cy="47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		 Page  </a:t>
            </a:r>
            <a:fld id="{BD9FB300-F9DC-4669-88F4-967ABA23CC04}" type="slidenum">
              <a:rPr lang="en-US" sz="11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Pip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ngular.io/api/core/PipeTransform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967813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759588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070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Pipes are used when the data </a:t>
            </a:r>
            <a:r>
              <a:rPr lang="en-US" dirty="0"/>
              <a:t>is not in a format appropriate for display</a:t>
            </a:r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29947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 comes with a stock of pipes such as </a:t>
            </a:r>
            <a:r>
              <a:rPr lang="en-US" dirty="0" err="1"/>
              <a:t>DatePipe</a:t>
            </a:r>
            <a:r>
              <a:rPr lang="en-US" dirty="0"/>
              <a:t>, </a:t>
            </a:r>
            <a:r>
              <a:rPr lang="en-US" dirty="0" err="1"/>
              <a:t>UpperCasePipe</a:t>
            </a:r>
            <a:r>
              <a:rPr lang="en-US" dirty="0"/>
              <a:t>, </a:t>
            </a:r>
            <a:r>
              <a:rPr lang="en-US" dirty="0" err="1"/>
              <a:t>LowerCasePipe</a:t>
            </a:r>
            <a:r>
              <a:rPr lang="en-US" dirty="0"/>
              <a:t>, </a:t>
            </a:r>
            <a:r>
              <a:rPr lang="en-US" dirty="0" err="1"/>
              <a:t>CurrencyPipe</a:t>
            </a:r>
            <a:r>
              <a:rPr lang="en-US" dirty="0"/>
              <a:t>, and </a:t>
            </a:r>
            <a:r>
              <a:rPr lang="en-US" dirty="0" err="1"/>
              <a:t>PercentPipe</a:t>
            </a:r>
            <a:r>
              <a:rPr lang="en-US" dirty="0"/>
              <a:t>. They are all available for use in any template</a:t>
            </a:r>
            <a:r>
              <a:rPr lang="en-US" dirty="0" smtClean="0"/>
              <a:t>.</a:t>
            </a:r>
          </a:p>
          <a:p>
            <a:r>
              <a:rPr lang="en-US" dirty="0"/>
              <a:t>Angular doesn't have a </a:t>
            </a:r>
            <a:r>
              <a:rPr lang="en-US" dirty="0" err="1"/>
              <a:t>FilterPipe</a:t>
            </a:r>
            <a:r>
              <a:rPr lang="en-US" dirty="0"/>
              <a:t> or an </a:t>
            </a:r>
            <a:r>
              <a:rPr lang="en-US" dirty="0" err="1"/>
              <a:t>OrderByPipe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76978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pipe can accept any number of optional parameters to fine-tune its output. To add parameters to a pipe, follow the pipe name with a colon ( : ) and then the parameter value (such as </a:t>
            </a:r>
            <a:r>
              <a:rPr lang="en-US" dirty="0" err="1"/>
              <a:t>currency:'EUR</a:t>
            </a:r>
            <a:r>
              <a:rPr lang="en-US" dirty="0"/>
              <a:t>'). If the pipe accepts multiple parameters, separate the values with colons (such as slice:1:5</a:t>
            </a:r>
            <a:r>
              <a:rPr lang="en-US" dirty="0" smtClean="0"/>
              <a:t>)</a:t>
            </a:r>
          </a:p>
          <a:p>
            <a:r>
              <a:rPr lang="en-US" dirty="0"/>
              <a:t>You can chain pipes together in potentially useful combinations. In the following example, to display the birthday in uppercase, the birthday is chained to the </a:t>
            </a:r>
            <a:r>
              <a:rPr lang="en-US" dirty="0" err="1"/>
              <a:t>DatePipe</a:t>
            </a:r>
            <a:r>
              <a:rPr lang="en-US" dirty="0"/>
              <a:t> and on to the </a:t>
            </a:r>
            <a:r>
              <a:rPr lang="en-US" dirty="0" err="1"/>
              <a:t>UpperCasePipe</a:t>
            </a:r>
            <a:r>
              <a:rPr lang="en-US" dirty="0"/>
              <a:t>. The birthday displays as </a:t>
            </a:r>
            <a:r>
              <a:rPr lang="en-US" b="1" dirty="0"/>
              <a:t>APR 15, 1988</a:t>
            </a:r>
            <a:r>
              <a:rPr lang="en-US" dirty="0" smtClean="0"/>
              <a:t>.</a:t>
            </a:r>
          </a:p>
          <a:p>
            <a:r>
              <a:rPr lang="en-US" dirty="0"/>
              <a:t>The chained hero's birthday is {{ birthday | date | uppercase}}</a:t>
            </a:r>
          </a:p>
        </p:txBody>
      </p:sp>
    </p:spTree>
    <p:extLst>
      <p:ext uri="{BB962C8B-B14F-4D97-AF65-F5344CB8AC3E}">
        <p14:creationId xmlns:p14="http://schemas.microsoft.com/office/powerpoint/2010/main" val="422991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pipe definition reveals the following key points:</a:t>
            </a:r>
          </a:p>
          <a:p>
            <a:r>
              <a:rPr lang="en-US" dirty="0"/>
              <a:t>A pipe is a class decorated with pipe metadata.</a:t>
            </a:r>
          </a:p>
          <a:p>
            <a:r>
              <a:rPr lang="en-US" dirty="0"/>
              <a:t>The pipe class implements the </a:t>
            </a:r>
            <a:r>
              <a:rPr lang="en-US" dirty="0" err="1"/>
              <a:t>PipeTransform</a:t>
            </a:r>
            <a:r>
              <a:rPr lang="en-US" dirty="0"/>
              <a:t> interface's transform method that accepts an input value followed by optional parameters and returns the transformed value.</a:t>
            </a:r>
          </a:p>
          <a:p>
            <a:r>
              <a:rPr lang="en-US" dirty="0"/>
              <a:t>There will be one additional argument to the transform method for each parameter passed to the pipe. Your pipe has one such parameter: the exponent.</a:t>
            </a:r>
          </a:p>
          <a:p>
            <a:r>
              <a:rPr lang="en-US" dirty="0"/>
              <a:t>To tell Angular that this is a pipe, you apply the @</a:t>
            </a:r>
            <a:r>
              <a:rPr lang="en-US" dirty="0">
                <a:hlinkClick r:id="rId3"/>
              </a:rPr>
              <a:t>Pipe</a:t>
            </a:r>
            <a:r>
              <a:rPr lang="en-US" dirty="0"/>
              <a:t> decorator, which you import from the core Angular library.</a:t>
            </a:r>
          </a:p>
          <a:p>
            <a:r>
              <a:rPr lang="en-US" dirty="0"/>
              <a:t>The @</a:t>
            </a:r>
            <a:r>
              <a:rPr lang="en-US" dirty="0">
                <a:hlinkClick r:id="rId3"/>
              </a:rPr>
              <a:t>Pipe</a:t>
            </a:r>
            <a:r>
              <a:rPr lang="en-US" dirty="0"/>
              <a:t> decorator allows you to define the pipe name that you'll use within template expressions. It must be a valid JavaScript identifier. Your pipe's name is </a:t>
            </a:r>
            <a:r>
              <a:rPr lang="en-US" dirty="0" err="1"/>
              <a:t>exponentialStrength</a:t>
            </a:r>
            <a:r>
              <a:rPr lang="en-US" dirty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use the transform method to do any logic necessary to convert the </a:t>
            </a:r>
            <a:r>
              <a:rPr lang="en-US" dirty="0" err="1"/>
              <a:t>valuethat</a:t>
            </a:r>
            <a:r>
              <a:rPr lang="en-US" dirty="0"/>
              <a:t> is being passed in. We can get ahold of the arguments array as the second parameter and pass in as many as we like from the template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i="1" dirty="0" err="1"/>
              <a:t>PipeTransform</a:t>
            </a:r>
            <a:r>
              <a:rPr lang="en-US" dirty="0"/>
              <a:t> interface</a:t>
            </a:r>
          </a:p>
          <a:p>
            <a:r>
              <a:rPr lang="en-US" dirty="0"/>
              <a:t>The transform method is essential to a pipe. The </a:t>
            </a:r>
            <a:r>
              <a:rPr lang="en-US" dirty="0" err="1">
                <a:hlinkClick r:id="rId4"/>
              </a:rPr>
              <a:t>PipeTransform</a:t>
            </a:r>
            <a:r>
              <a:rPr lang="en-US" dirty="0"/>
              <a:t> </a:t>
            </a:r>
            <a:r>
              <a:rPr lang="en-US" i="1" dirty="0"/>
              <a:t>interface</a:t>
            </a:r>
            <a:r>
              <a:rPr lang="en-US" dirty="0"/>
              <a:t> defines that method and guides both tooling and the compiler. Technically, it's optional; Angular looks for and executes the transform method regardless.</a:t>
            </a:r>
          </a:p>
          <a:p>
            <a:pPr algn="just"/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654040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share/pipes folder, create a new .</a:t>
            </a:r>
            <a:r>
              <a:rPr lang="en-US" dirty="0" err="1"/>
              <a:t>ts</a:t>
            </a:r>
            <a:r>
              <a:rPr lang="en-US" dirty="0"/>
              <a:t> file named </a:t>
            </a:r>
            <a:r>
              <a:rPr lang="en-US" b="1" dirty="0" err="1"/>
              <a:t>trim.pipe.ts</a:t>
            </a:r>
            <a:endParaRPr lang="en-US" dirty="0"/>
          </a:p>
          <a:p>
            <a:pPr fontAlgn="base"/>
            <a:r>
              <a:rPr lang="en-US" dirty="0"/>
              <a:t>Import from ‘angular/core’ the module </a:t>
            </a:r>
            <a:r>
              <a:rPr lang="en-US" b="1" dirty="0"/>
              <a:t>Pipe</a:t>
            </a:r>
            <a:r>
              <a:rPr lang="en-US" dirty="0"/>
              <a:t> and </a:t>
            </a:r>
            <a:r>
              <a:rPr lang="en-US" b="1" dirty="0" err="1"/>
              <a:t>PipeTransform</a:t>
            </a:r>
            <a:r>
              <a:rPr lang="en-US" dirty="0"/>
              <a:t>. We tell Angular that this is a pipe by applying the @Pipe decorator which we import from the core Angular library.1</a:t>
            </a:r>
          </a:p>
          <a:p>
            <a:pPr fontAlgn="base"/>
            <a:r>
              <a:rPr lang="en-US" dirty="0"/>
              <a:t>import {Pipe, </a:t>
            </a:r>
            <a:r>
              <a:rPr lang="en-US" dirty="0" err="1"/>
              <a:t>PipeTransform</a:t>
            </a:r>
            <a:r>
              <a:rPr lang="en-US" dirty="0"/>
              <a:t>} from '@angular/core';</a:t>
            </a:r>
          </a:p>
          <a:p>
            <a:r>
              <a:rPr lang="en-US" dirty="0"/>
              <a:t>Creating The pipe class implements the </a:t>
            </a:r>
            <a:r>
              <a:rPr lang="en-US" b="1" dirty="0" err="1"/>
              <a:t>PipeTransform</a:t>
            </a:r>
            <a:r>
              <a:rPr lang="en-US" dirty="0"/>
              <a:t> interface’s transform method that accepts an input value followed by optional parameters and returns the transformed value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b="1" dirty="0"/>
              <a:t>@Pipe</a:t>
            </a:r>
            <a:r>
              <a:rPr lang="en-US" dirty="0"/>
              <a:t> decorator allows us to define the pipe name that we’ll use within template expressions. It must be a valid JavaScript identifier</a:t>
            </a:r>
            <a:r>
              <a:rPr lang="en-US" dirty="0" smtClean="0"/>
              <a:t>.</a:t>
            </a:r>
            <a:r>
              <a:rPr lang="en-US" dirty="0"/>
              <a:t> We should be always use the </a:t>
            </a:r>
            <a:r>
              <a:rPr lang="en-US" b="1" dirty="0"/>
              <a:t>“</a:t>
            </a:r>
            <a:r>
              <a:rPr lang="en-US" b="1" dirty="0" err="1"/>
              <a:t>PipeTransform</a:t>
            </a:r>
            <a:r>
              <a:rPr lang="en-US" b="1" dirty="0"/>
              <a:t>”</a:t>
            </a:r>
            <a:r>
              <a:rPr lang="en-US" dirty="0"/>
              <a:t> interface, which forces us to have a </a:t>
            </a:r>
            <a:r>
              <a:rPr lang="en-US" b="1" dirty="0"/>
              <a:t>transform()</a:t>
            </a:r>
            <a:r>
              <a:rPr lang="en-US" dirty="0"/>
              <a:t> method</a:t>
            </a:r>
            <a:r>
              <a:rPr lang="en-US" dirty="0" smtClean="0"/>
              <a:t>.</a:t>
            </a:r>
          </a:p>
          <a:p>
            <a:r>
              <a:rPr lang="en-US" i="1" dirty="0"/>
              <a:t>The </a:t>
            </a:r>
            <a:r>
              <a:rPr lang="en-US" b="1" i="1" dirty="0"/>
              <a:t>transform</a:t>
            </a:r>
            <a:r>
              <a:rPr lang="en-US" i="1" dirty="0"/>
              <a:t> method is essential to a pipe. The </a:t>
            </a:r>
            <a:r>
              <a:rPr lang="en-US" b="1" i="1" dirty="0" err="1"/>
              <a:t>PipeTransform</a:t>
            </a:r>
            <a:r>
              <a:rPr lang="en-US" i="1" dirty="0" err="1"/>
              <a:t>interface</a:t>
            </a:r>
            <a:r>
              <a:rPr lang="en-US" i="1" dirty="0"/>
              <a:t> defines that method and guides both tooling and the compiler. It is technically optional; Angular looks for and executes the transform method regardless</a:t>
            </a:r>
            <a:r>
              <a:rPr lang="en-US" i="1" dirty="0" smtClean="0"/>
              <a:t>.</a:t>
            </a:r>
          </a:p>
          <a:p>
            <a:r>
              <a:rPr lang="en-US" b="1" dirty="0"/>
              <a:t>How to use a Custom Pipe</a:t>
            </a:r>
            <a:endParaRPr lang="en-US" dirty="0"/>
          </a:p>
          <a:p>
            <a:r>
              <a:rPr lang="en-US" dirty="0"/>
              <a:t>1. We use our custom pipe the same way we use the built-in pipes.</a:t>
            </a:r>
            <a:br>
              <a:rPr lang="en-US" dirty="0"/>
            </a:br>
            <a:r>
              <a:rPr lang="en-US" dirty="0"/>
              <a:t>2. We must include our pipe in the pipes array of the @Component decorator.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49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509698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24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10.xml"/><Relationship Id="rId7" Type="http://schemas.openxmlformats.org/officeDocument/2006/relationships/oleObject" Target="../embeddings/oleObject3.bin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=""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761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44255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728466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58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122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237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54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="" xmlns:a16="http://schemas.microsoft.com/office/drawing/2014/main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4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6990242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8847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37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85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72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26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=""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9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8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?type=pipe--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Pipes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 smtClean="0"/>
              <a:t>Lesson09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494766"/>
            <a:ext cx="6887389" cy="4823738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pipe takes in data as input and transforms it to a desired output.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Pipes transform bound properties before they are displayed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Angular pipes, a way to write display-value transformations that we can declare in your HTML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We can chain pipes together in potentially useful combinations.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pipe is a class decorated with pipe metadata.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pipe class implements the </a:t>
            </a:r>
            <a:r>
              <a:rPr lang="en-US" dirty="0" err="1"/>
              <a:t>PipeTransform</a:t>
            </a:r>
            <a:r>
              <a:rPr lang="en-US" dirty="0"/>
              <a:t> interface's transform method that accepts an input value followed by optional parameters and returns the transformed value.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6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What is a pipe?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Passing parameters to a pipe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Chaining pipes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Developing a custom pipe</a:t>
            </a:r>
          </a:p>
          <a:p>
            <a:r>
              <a:rPr lang="en-US" dirty="0"/>
              <a:t> 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5497" y="1542521"/>
            <a:ext cx="8845484" cy="4900248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pipe takes in data as input and transforms it to a desired output.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Pipes </a:t>
            </a:r>
            <a:r>
              <a:rPr lang="en-US" dirty="0"/>
              <a:t>transform bound properties before they are </a:t>
            </a:r>
            <a:r>
              <a:rPr lang="en-US" dirty="0" smtClean="0"/>
              <a:t>displayed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Angular pipes, a way to write display-value transformations that </a:t>
            </a:r>
            <a:r>
              <a:rPr lang="en-US" dirty="0" smtClean="0"/>
              <a:t>we </a:t>
            </a:r>
            <a:r>
              <a:rPr lang="en-US" dirty="0"/>
              <a:t>can declare in your HTML.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pass an argument to a </a:t>
            </a:r>
            <a:r>
              <a:rPr lang="en-US" dirty="0" smtClean="0"/>
              <a:t>pipe in </a:t>
            </a:r>
            <a:r>
              <a:rPr lang="en-US" dirty="0"/>
              <a:t>the HTML </a:t>
            </a:r>
            <a:r>
              <a:rPr lang="en-US" dirty="0" smtClean="0"/>
              <a:t>form, pass </a:t>
            </a:r>
            <a:r>
              <a:rPr lang="en-US" dirty="0"/>
              <a:t>it with a colon after the </a:t>
            </a:r>
            <a:r>
              <a:rPr lang="en-US" dirty="0" smtClean="0"/>
              <a:t>pipe (for </a:t>
            </a:r>
            <a:r>
              <a:rPr lang="en-US" dirty="0"/>
              <a:t>multiple arguments, </a:t>
            </a:r>
            <a:r>
              <a:rPr lang="en-US" dirty="0" smtClean="0"/>
              <a:t>simply </a:t>
            </a:r>
            <a:r>
              <a:rPr lang="en-US" dirty="0"/>
              <a:t>append a colon after each argument)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Angular gives us several built-in pipe like </a:t>
            </a:r>
            <a:r>
              <a:rPr lang="en-US" dirty="0" smtClean="0"/>
              <a:t>lowercase, date, number, decimal, percent, currency, </a:t>
            </a:r>
            <a:r>
              <a:rPr lang="en-US" dirty="0" err="1" smtClean="0"/>
              <a:t>json</a:t>
            </a:r>
            <a:r>
              <a:rPr lang="en-US" dirty="0" smtClean="0"/>
              <a:t>, slice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Angular provides a way to create custom pipes as well.</a:t>
            </a:r>
          </a:p>
        </p:txBody>
      </p:sp>
    </p:spTree>
    <p:extLst>
      <p:ext uri="{BB962C8B-B14F-4D97-AF65-F5344CB8AC3E}">
        <p14:creationId xmlns:p14="http://schemas.microsoft.com/office/powerpoint/2010/main" val="1929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angular.io/api?type=pipe--</a:t>
            </a:r>
            <a:r>
              <a:rPr lang="en-US" dirty="0" smtClean="0"/>
              <a:t> We Can see all Build in Pipes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16" y="2257085"/>
            <a:ext cx="7757348" cy="31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2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71" y="171564"/>
            <a:ext cx="8312649" cy="859536"/>
          </a:xfrm>
        </p:spPr>
        <p:txBody>
          <a:bodyPr/>
          <a:lstStyle/>
          <a:p>
            <a:r>
              <a:rPr lang="en-US" dirty="0" smtClean="0"/>
              <a:t>Chaining Pipes &amp; </a:t>
            </a:r>
            <a:r>
              <a:rPr lang="en-US" dirty="0"/>
              <a:t>Parameterizing a pipe</a:t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0500" y="1124713"/>
            <a:ext cx="8405444" cy="19019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We can chain pipes together in potentially useful combinations</a:t>
            </a:r>
            <a:r>
              <a:rPr lang="en-US" sz="16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/>
              <a:t>A pipe may accept any number of optional parameters to fine-tune its output. We add parameters to a pipe by following the pipe name with a colon ( : ) and then the parameter value (e.g., </a:t>
            </a:r>
            <a:r>
              <a:rPr lang="en-US" sz="1600" dirty="0" err="1"/>
              <a:t>currency:’EUR</a:t>
            </a:r>
            <a:r>
              <a:rPr lang="en-US" sz="1600" dirty="0"/>
              <a:t>’). If our pipe accepts multiple parameters, we separate the values with colons (e.g. slice:1:5).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722376" y="2862072"/>
            <a:ext cx="7406640" cy="35021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1792" y="2798064"/>
            <a:ext cx="7434072" cy="3566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&lt;</a:t>
            </a:r>
            <a:r>
              <a:rPr lang="en-US" u="sng" dirty="0" err="1"/>
              <a:t>tr</a:t>
            </a:r>
            <a:r>
              <a:rPr lang="en-US" u="sng" dirty="0"/>
              <a:t> *</a:t>
            </a:r>
            <a:r>
              <a:rPr lang="en-US" u="sng" dirty="0" err="1"/>
              <a:t>ngFor</a:t>
            </a:r>
            <a:r>
              <a:rPr lang="en-US" u="sng" dirty="0"/>
              <a:t>=</a:t>
            </a:r>
            <a:r>
              <a:rPr lang="en-US" i="1" u="sng" dirty="0"/>
              <a:t>"let </a:t>
            </a:r>
            <a:r>
              <a:rPr lang="en-US" i="1" u="sng" dirty="0" err="1"/>
              <a:t>emp</a:t>
            </a:r>
            <a:r>
              <a:rPr lang="en-US" i="1" u="sng" dirty="0"/>
              <a:t> of </a:t>
            </a:r>
            <a:r>
              <a:rPr lang="en-US" i="1" u="sng" dirty="0" err="1"/>
              <a:t>employess</a:t>
            </a:r>
            <a:r>
              <a:rPr lang="en-US" i="1" u="sng" dirty="0"/>
              <a:t>" &gt;</a:t>
            </a:r>
          </a:p>
          <a:p>
            <a:r>
              <a:rPr lang="en-US" dirty="0"/>
              <a:t>&lt;</a:t>
            </a:r>
            <a:r>
              <a:rPr lang="en-US" u="sng" dirty="0"/>
              <a:t>td&gt;{{</a:t>
            </a:r>
            <a:r>
              <a:rPr lang="en-US" u="sng" dirty="0" err="1"/>
              <a:t>emp.empId</a:t>
            </a:r>
            <a:r>
              <a:rPr lang="en-US" u="sng" dirty="0"/>
              <a:t>}}&lt;/td&gt;</a:t>
            </a:r>
          </a:p>
          <a:p>
            <a:r>
              <a:rPr lang="en-US" dirty="0"/>
              <a:t>&lt;</a:t>
            </a:r>
            <a:r>
              <a:rPr lang="en-US" u="sng" dirty="0"/>
              <a:t>td&gt;{{</a:t>
            </a:r>
            <a:r>
              <a:rPr lang="en-US" u="sng" dirty="0" err="1"/>
              <a:t>emp.empName</a:t>
            </a:r>
            <a:r>
              <a:rPr lang="en-US" u="sng" dirty="0"/>
              <a:t> |uppercase | slice:1:3}}&lt;/td&gt; &lt;!-- Channing pipes &amp; passing parameter --&gt; </a:t>
            </a:r>
          </a:p>
          <a:p>
            <a:r>
              <a:rPr lang="en-US" dirty="0"/>
              <a:t>&lt;</a:t>
            </a:r>
            <a:r>
              <a:rPr lang="en-US" u="sng" dirty="0"/>
              <a:t>td&gt;{{</a:t>
            </a:r>
            <a:r>
              <a:rPr lang="en-US" u="sng" dirty="0" err="1"/>
              <a:t>emp.empSal</a:t>
            </a:r>
            <a:r>
              <a:rPr lang="en-US" u="sng" dirty="0"/>
              <a:t> | </a:t>
            </a:r>
            <a:r>
              <a:rPr lang="en-US" u="sng" dirty="0" err="1"/>
              <a:t>currency:'USD':true</a:t>
            </a:r>
            <a:r>
              <a:rPr lang="en-US" u="sng" dirty="0"/>
              <a:t>}}&lt;/td&gt; &lt;!-- Currency pipes --&gt; </a:t>
            </a:r>
          </a:p>
          <a:p>
            <a:r>
              <a:rPr lang="en-US" dirty="0"/>
              <a:t>&lt;</a:t>
            </a:r>
            <a:r>
              <a:rPr lang="en-US" u="sng" dirty="0"/>
              <a:t>td&gt;{{</a:t>
            </a:r>
            <a:r>
              <a:rPr lang="en-US" u="sng" dirty="0" err="1"/>
              <a:t>emp.empDep</a:t>
            </a:r>
            <a:r>
              <a:rPr lang="en-US" u="sng" dirty="0"/>
              <a:t>}}&lt;/td&gt;</a:t>
            </a:r>
          </a:p>
          <a:p>
            <a:r>
              <a:rPr lang="en-US" dirty="0"/>
              <a:t>&lt;</a:t>
            </a:r>
            <a:r>
              <a:rPr lang="en-US" u="sng" dirty="0"/>
              <a:t>td&gt;{{</a:t>
            </a:r>
            <a:r>
              <a:rPr lang="en-US" u="sng" dirty="0" err="1"/>
              <a:t>emp.empjoiningdate</a:t>
            </a:r>
            <a:r>
              <a:rPr lang="en-US" u="sng" dirty="0"/>
              <a:t> | date:'</a:t>
            </a:r>
            <a:r>
              <a:rPr lang="en-US" u="sng" dirty="0" err="1"/>
              <a:t>fullDate</a:t>
            </a:r>
            <a:r>
              <a:rPr lang="en-US" u="sng" dirty="0"/>
              <a:t>'|uppercase}}&lt;/td&gt; &lt;!-- Dates pipes </a:t>
            </a:r>
            <a:r>
              <a:rPr lang="en-US" u="sng" dirty="0" err="1"/>
              <a:t>channing</a:t>
            </a:r>
            <a:r>
              <a:rPr lang="en-US" u="sng" dirty="0"/>
              <a:t> pipes --&gt;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2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Pipes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90500" y="1207008"/>
            <a:ext cx="8595592" cy="504193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pipe is a class decorated with pipe metadata.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pipe class implements the </a:t>
            </a:r>
            <a:r>
              <a:rPr lang="en-US" dirty="0" err="1"/>
              <a:t>PipeTransform</a:t>
            </a:r>
            <a:r>
              <a:rPr lang="en-US" dirty="0"/>
              <a:t> interface's transform method that accepts an input value followed by optional parameters and returns the transformed value.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will be one additional argument to the transform method for each parameter passed to the pipe. Your pipe has one such parameter: the exponent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Pipes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8516" y="1002136"/>
            <a:ext cx="8845484" cy="513638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tell Angular that this is a pipe, you apply the @Pipe decorator, which you import from the core Angular library.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@Pipe decorator allows you to define the pipe name that you'll use within template expressions. It must be a valid JavaScript identifier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298516" y="3712464"/>
            <a:ext cx="8845484" cy="2734056"/>
          </a:xfrm>
          <a:prstGeom prst="roundRect">
            <a:avLst/>
          </a:prstGeom>
          <a:noFill/>
          <a:ln w="31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08000" tIns="72000" rIns="72000" bIns="72000" rtlCol="0" anchor="ctr">
            <a:noAutofit/>
          </a:bodyPr>
          <a:lstStyle>
            <a:lvl1pPr marL="166189" indent="-166189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  <a:defRPr sz="22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55600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6575" indent="-1651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11200" indent="-1651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Arial" pitchFamily="34" charset="0"/>
              <a:buChar char="–"/>
              <a:tabLst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09624" indent="-193663" algn="l" defTabSz="914342" rtl="0" eaLnBrk="1" latinLnBrk="0" hangingPunct="1">
              <a:spcBef>
                <a:spcPts val="0"/>
              </a:spcBef>
              <a:buClr>
                <a:srgbClr val="B1B1B1"/>
              </a:buClr>
              <a:buFont typeface="Arial" pitchFamily="34" charset="0"/>
              <a:buNone/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441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import {</a:t>
            </a:r>
            <a:r>
              <a:rPr lang="en-US" sz="1600" dirty="0" err="1" smtClean="0">
                <a:solidFill>
                  <a:srgbClr val="000000"/>
                </a:solidFill>
              </a:rPr>
              <a:t>PipeTransform,Pipe</a:t>
            </a:r>
            <a:r>
              <a:rPr lang="en-US" sz="1600" dirty="0" smtClean="0">
                <a:solidFill>
                  <a:srgbClr val="000000"/>
                </a:solidFill>
              </a:rPr>
              <a:t>} from 'angular2/core';</a:t>
            </a:r>
          </a:p>
          <a:p>
            <a:pPr lvl="1"/>
            <a:endParaRPr lang="en-US" sz="1600" dirty="0" smtClean="0">
              <a:solidFill>
                <a:srgbClr val="000000"/>
              </a:solidFill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@Pipe({  name : '</a:t>
            </a:r>
            <a:r>
              <a:rPr lang="en-US" sz="1600" dirty="0" err="1" smtClean="0">
                <a:solidFill>
                  <a:srgbClr val="000000"/>
                </a:solidFill>
              </a:rPr>
              <a:t>customPipe</a:t>
            </a:r>
            <a:r>
              <a:rPr lang="en-US" sz="1600" dirty="0" smtClean="0">
                <a:solidFill>
                  <a:srgbClr val="000000"/>
                </a:solidFill>
              </a:rPr>
              <a:t>'})</a:t>
            </a:r>
          </a:p>
          <a:p>
            <a:pPr lvl="1"/>
            <a:endParaRPr lang="en-US" sz="1600" dirty="0" smtClean="0">
              <a:solidFill>
                <a:srgbClr val="000000"/>
              </a:solidFill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export class </a:t>
            </a:r>
            <a:r>
              <a:rPr lang="en-US" sz="1600" dirty="0" err="1" smtClean="0">
                <a:solidFill>
                  <a:srgbClr val="000000"/>
                </a:solidFill>
              </a:rPr>
              <a:t>ExponentialStengthPipe</a:t>
            </a:r>
            <a:r>
              <a:rPr lang="en-US" sz="1600" dirty="0" smtClean="0">
                <a:solidFill>
                  <a:srgbClr val="000000"/>
                </a:solidFill>
              </a:rPr>
              <a:t> implements </a:t>
            </a:r>
            <a:r>
              <a:rPr lang="en-US" sz="1600" dirty="0" err="1" smtClean="0">
                <a:solidFill>
                  <a:srgbClr val="000000"/>
                </a:solidFill>
              </a:rPr>
              <a:t>PipeTransform</a:t>
            </a:r>
            <a:r>
              <a:rPr lang="en-US" sz="1600" dirty="0" smtClean="0">
                <a:solidFill>
                  <a:srgbClr val="000000"/>
                </a:solidFill>
              </a:rPr>
              <a:t>{	transform(</a:t>
            </a:r>
            <a:r>
              <a:rPr lang="en-US" sz="1600" dirty="0" err="1" smtClean="0">
                <a:solidFill>
                  <a:srgbClr val="000000"/>
                </a:solidFill>
              </a:rPr>
              <a:t>value:number,args:string</a:t>
            </a:r>
            <a:r>
              <a:rPr lang="en-US" sz="1600" dirty="0" smtClean="0">
                <a:solidFill>
                  <a:srgbClr val="000000"/>
                </a:solidFill>
              </a:rPr>
              <a:t>[]):any {		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	    return  </a:t>
            </a:r>
            <a:r>
              <a:rPr lang="en-US" sz="1600" dirty="0" err="1" smtClean="0">
                <a:solidFill>
                  <a:srgbClr val="000000"/>
                </a:solidFill>
              </a:rPr>
              <a:t>Math.pow</a:t>
            </a:r>
            <a:r>
              <a:rPr lang="en-US" sz="1600" dirty="0" smtClean="0">
                <a:solidFill>
                  <a:srgbClr val="000000"/>
                </a:solidFill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</a:rPr>
              <a:t>value,parseInt</a:t>
            </a:r>
            <a:r>
              <a:rPr lang="en-US" sz="1600" dirty="0" smtClean="0">
                <a:solidFill>
                  <a:srgbClr val="000000"/>
                </a:solidFill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</a:rPr>
              <a:t>args</a:t>
            </a:r>
            <a:r>
              <a:rPr lang="en-US" sz="1600" dirty="0" smtClean="0">
                <a:solidFill>
                  <a:srgbClr val="000000"/>
                </a:solidFill>
              </a:rPr>
              <a:t>[0] || ‘1’, 10));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                 }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920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DemoBuildInPipes</a:t>
            </a:r>
            <a:endParaRPr lang="en-US" dirty="0" smtClean="0"/>
          </a:p>
          <a:p>
            <a:r>
              <a:rPr lang="en-US" dirty="0" err="1" smtClean="0"/>
              <a:t>DemoCustomPipe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1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Lab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4.2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2A668E2-A2C0-441C-98B1-C064EF3C7B80}" vid="{275EFF7A-992F-43CC-9E2C-78EACCB73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a85eb2a3-840f-4054-86f6-d41d0c1cba4b">Template</Material_x0020_Type>
    <FolderName xmlns="952a6df7-b138-4f89-9bc4-e7a874ea325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F2559C04AE4488E94205E47398A2E" ma:contentTypeVersion="1" ma:contentTypeDescription="Create a new document." ma:contentTypeScope="" ma:versionID="bb2d9302acd88bfb40288f9de05848d0">
  <xsd:schema xmlns:xsd="http://www.w3.org/2001/XMLSchema" xmlns:xs="http://www.w3.org/2001/XMLSchema" xmlns:p="http://schemas.microsoft.com/office/2006/metadata/properties" xmlns:ns2="a85eb2a3-840f-4054-86f6-d41d0c1cba4b" xmlns:ns3="952a6df7-b138-4f89-9bc4-e7a874ea3254" targetNamespace="http://schemas.microsoft.com/office/2006/metadata/properties" ma:root="true" ma:fieldsID="2d7d6362be7cac7839ee051b71b7ca70" ns2:_="" ns3:_="">
    <xsd:import namespace="a85eb2a3-840f-4054-86f6-d41d0c1cba4b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Material_x0020_Type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eb2a3-840f-4054-86f6-d41d0c1cba4b" elementFormDefault="qualified">
    <xsd:import namespace="http://schemas.microsoft.com/office/2006/documentManagement/types"/>
    <xsd:import namespace="http://schemas.microsoft.com/office/infopath/2007/PartnerControls"/>
    <xsd:element name="Material_x0020_Type" ma:index="8" ma:displayName="Material Type" ma:default="Template" ma:format="Dropdown" ma:internalName="Material_x0020_Type">
      <xsd:simpleType>
        <xsd:restriction base="dms:Choice">
          <xsd:enumeration value="Procedure"/>
          <xsd:enumeration value="Guideline"/>
          <xsd:enumeration value="Form"/>
          <xsd:enumeration value="Format"/>
          <xsd:enumeration value="General"/>
          <xsd:enumeration value="Templat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9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1830C8-F522-4AF4-83DD-915E4EE23EB4}">
  <ds:schemaRefs>
    <ds:schemaRef ds:uri="http://purl.org/dc/elements/1.1/"/>
    <ds:schemaRef ds:uri="http://schemas.microsoft.com/office/2006/metadata/properties"/>
    <ds:schemaRef ds:uri="952a6df7-b138-4f89-9bc4-e7a874ea325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a85eb2a3-840f-4054-86f6-d41d0c1cba4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13D12F9-4C52-4333-958E-73B490CD8B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5eb2a3-840f-4054-86f6-d41d0c1cba4b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9813</TotalTime>
  <Words>668</Words>
  <Application>Microsoft Office PowerPoint</Application>
  <PresentationFormat>On-screen Show (4:3)</PresentationFormat>
  <Paragraphs>89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Verdana</vt:lpstr>
      <vt:lpstr>Wingdings</vt:lpstr>
      <vt:lpstr>Section slides</vt:lpstr>
      <vt:lpstr>think-cell Slide</vt:lpstr>
      <vt:lpstr>Pipes</vt:lpstr>
      <vt:lpstr>Lesson Objectives</vt:lpstr>
      <vt:lpstr>Pipe</vt:lpstr>
      <vt:lpstr>Build in Pipes</vt:lpstr>
      <vt:lpstr>Chaining Pipes &amp; Parameterizing a pipe  </vt:lpstr>
      <vt:lpstr>Custom Pipes</vt:lpstr>
      <vt:lpstr>Custom Pipes</vt:lpstr>
      <vt:lpstr>Demo</vt:lpstr>
      <vt:lpstr> Lab</vt:lpstr>
      <vt:lpstr>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Vikash, Rahul</cp:lastModifiedBy>
  <cp:revision>927</cp:revision>
  <cp:lastPrinted>2016-10-16T23:19:34Z</cp:lastPrinted>
  <dcterms:created xsi:type="dcterms:W3CDTF">2012-05-18T02:59:15Z</dcterms:created>
  <dcterms:modified xsi:type="dcterms:W3CDTF">2018-03-15T04:57:23Z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0x010100A64F2559C04AE4488E94205E47398A2E</vt:lpwstr>
  </property>
</Properties>
</file>