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5" r:id="rId6"/>
    <p:sldId id="317" r:id="rId7"/>
    <p:sldId id="314" r:id="rId8"/>
    <p:sldId id="318" r:id="rId9"/>
    <p:sldId id="319" r:id="rId10"/>
    <p:sldId id="320" r:id="rId11"/>
    <p:sldId id="305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2400" autoAdjust="0"/>
  </p:normalViewPr>
  <p:slideViewPr>
    <p:cSldViewPr snapToGrid="0" showGuides="1">
      <p:cViewPr varScale="1">
        <p:scale>
          <a:sx n="51" d="100"/>
          <a:sy n="51" d="100"/>
        </p:scale>
        <p:origin x="1920" y="3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2920" y="70156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72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5808" y="64639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to Web Services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(SOAP &amp; REST) 		Working with JAX - 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7027" y="8489733"/>
            <a:ext cx="2762530" cy="2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1000" dirty="0">
                <a:latin typeface="Arial" pitchFamily="34" charset="0"/>
              </a:rPr>
              <a:t>Page 03-</a:t>
            </a:r>
            <a:fld id="{CCFBFAC2-2B51-4301-AB56-2B5BC657213B}" type="slidenum">
              <a:rPr lang="en-US" altLang="en-US" sz="1000" smtClean="0">
                <a:latin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4494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34457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3725" y="611188"/>
            <a:ext cx="4659313" cy="3495675"/>
          </a:xfrm>
          <a:ln/>
        </p:spPr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9159" y="4235146"/>
            <a:ext cx="4501775" cy="419940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References:</a:t>
            </a:r>
          </a:p>
          <a:p>
            <a:pPr eaLnBrk="1" hangingPunct="1"/>
            <a:r>
              <a:rPr lang="en-US" dirty="0"/>
              <a:t>http://www.baeldung.com/exception-handling-for-rest-with-spring</a:t>
            </a:r>
          </a:p>
        </p:txBody>
      </p:sp>
    </p:spTree>
    <p:extLst>
      <p:ext uri="{BB962C8B-B14F-4D97-AF65-F5344CB8AC3E}">
        <p14:creationId xmlns:p14="http://schemas.microsoft.com/office/powerpoint/2010/main" val="3519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along with @</a:t>
            </a:r>
            <a:r>
              <a:rPr lang="en-US" dirty="0" err="1"/>
              <a:t>ResponseStatus</a:t>
            </a:r>
            <a:r>
              <a:rPr lang="en-US" dirty="0"/>
              <a:t> to map the exception to the custom method in controller which can handle all exception in that controller.</a:t>
            </a:r>
          </a:p>
          <a:p>
            <a:r>
              <a:rPr lang="en-US" dirty="0"/>
              <a:t>In @</a:t>
            </a:r>
            <a:r>
              <a:rPr lang="en-US" dirty="0" err="1"/>
              <a:t>ExceptionHandler</a:t>
            </a:r>
            <a:r>
              <a:rPr lang="en-US" dirty="0"/>
              <a:t> annotation we can include the Exception classes which we need to handle for this controller</a:t>
            </a:r>
          </a:p>
        </p:txBody>
      </p:sp>
    </p:spTree>
    <p:extLst>
      <p:ext uri="{BB962C8B-B14F-4D97-AF65-F5344CB8AC3E}">
        <p14:creationId xmlns:p14="http://schemas.microsoft.com/office/powerpoint/2010/main" val="13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annotation allows the multiple scattered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from before to be consolidated into a </a:t>
            </a:r>
            <a:r>
              <a:rPr lang="en-US" b="1" dirty="0"/>
              <a:t>single, global error handling component</a:t>
            </a:r>
            <a:r>
              <a:rPr lang="en-US" dirty="0"/>
              <a:t>.</a:t>
            </a:r>
          </a:p>
          <a:p>
            <a:r>
              <a:rPr lang="en-US" dirty="0"/>
              <a:t>The actual mechanism is extremely simple but also very flexible:</a:t>
            </a:r>
          </a:p>
          <a:p>
            <a:r>
              <a:rPr lang="en-US" dirty="0"/>
              <a:t>it allows full control over the body of the response as well as the status code</a:t>
            </a:r>
          </a:p>
          <a:p>
            <a:r>
              <a:rPr lang="en-US" dirty="0"/>
              <a:t>it allows mapping of several exceptions to the same method, to be handled together</a:t>
            </a:r>
          </a:p>
          <a:p>
            <a:r>
              <a:rPr lang="en-US" dirty="0"/>
              <a:t>it makes good use of the newer RESTful </a:t>
            </a:r>
            <a:r>
              <a:rPr lang="en-US" i="1" dirty="0" err="1"/>
              <a:t>ResposeEntity</a:t>
            </a:r>
            <a:r>
              <a:rPr lang="en-US" dirty="0"/>
              <a:t> response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message;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String message)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message) {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Summary of the lesson. </a:t>
            </a:r>
          </a:p>
        </p:txBody>
      </p:sp>
    </p:spTree>
    <p:extLst>
      <p:ext uri="{BB962C8B-B14F-4D97-AF65-F5344CB8AC3E}">
        <p14:creationId xmlns:p14="http://schemas.microsoft.com/office/powerpoint/2010/main" val="22297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will be added after Lab Book creation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Corresponding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2443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Question 1:  Option 2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Question 2: True</a:t>
            </a: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21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88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08217652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4271F825-64E2-449D-AD1C-47EC22AC7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847AE67-3A21-4570-99A2-BBAFD3B9F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8865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155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546763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3725949" cy="720725"/>
          </a:xfrm>
        </p:spPr>
        <p:txBody>
          <a:bodyPr>
            <a:noAutofit/>
          </a:bodyPr>
          <a:lstStyle/>
          <a:p>
            <a:r>
              <a:rPr lang="en-US" b="0" dirty="0" err="1"/>
              <a:t>RESTFul</a:t>
            </a:r>
            <a:r>
              <a:rPr lang="en-US" b="0" dirty="0"/>
              <a:t> Web Services with Spring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5991" y="4177887"/>
            <a:ext cx="6189402" cy="1223963"/>
          </a:xfrm>
        </p:spPr>
        <p:txBody>
          <a:bodyPr>
            <a:normAutofit/>
          </a:bodyPr>
          <a:lstStyle/>
          <a:p>
            <a:r>
              <a:rPr lang="en-US" sz="2400" b="0" dirty="0"/>
              <a:t>Exception Handling in Spring 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7713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6.1 Exception handling at controller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427354"/>
            <a:ext cx="7297307" cy="4347145"/>
          </a:xfrm>
        </p:spPr>
        <p:txBody>
          <a:bodyPr>
            <a:normAutofit/>
          </a:bodyPr>
          <a:lstStyle/>
          <a:p>
            <a:r>
              <a:rPr lang="en-US" sz="1800" dirty="0"/>
              <a:t>we will define a method to handle exceptions, and annotate that with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CountryController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, reason="Country with this id not present")</a:t>
            </a:r>
          </a:p>
          <a:p>
            <a:r>
              <a:rPr lang="en-US" dirty="0"/>
              <a:t>    @</a:t>
            </a:r>
            <a:r>
              <a:rPr lang="en-US" dirty="0" err="1"/>
              <a:t>ExceptionHandler</a:t>
            </a:r>
            <a:r>
              <a:rPr lang="en-US" dirty="0"/>
              <a:t>({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handleException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6.1 Exception handling at controller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6.2 Exception </a:t>
            </a:r>
            <a:r>
              <a:rPr lang="en-US" sz="2000" dirty="0">
                <a:latin typeface="+mj-lt"/>
              </a:rPr>
              <a:t>handling</a:t>
            </a:r>
            <a:r>
              <a:rPr lang="en-US" sz="2000" dirty="0"/>
              <a:t> at application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622036"/>
            <a:ext cx="7297307" cy="4684735"/>
          </a:xfrm>
        </p:spPr>
        <p:txBody>
          <a:bodyPr>
            <a:normAutofit/>
          </a:bodyPr>
          <a:lstStyle/>
          <a:p>
            <a:r>
              <a:rPr lang="en-US" sz="1800" b="1" dirty="0"/>
              <a:t>Spring 3.2</a:t>
            </a:r>
            <a:r>
              <a:rPr lang="en-US" sz="1800" dirty="0"/>
              <a:t> brings support for a global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r>
              <a:rPr lang="en-US" sz="1800" i="1" dirty="0"/>
              <a:t> </a:t>
            </a:r>
            <a:r>
              <a:rPr lang="en-US" sz="1800" dirty="0"/>
              <a:t>with the new </a:t>
            </a:r>
            <a:r>
              <a:rPr lang="en-US" sz="1800" i="1" dirty="0"/>
              <a:t>@</a:t>
            </a:r>
            <a:r>
              <a:rPr lang="en-US" sz="1800" i="1" dirty="0" err="1"/>
              <a:t>ControllerAdvice</a:t>
            </a:r>
            <a:r>
              <a:rPr lang="en-US" sz="1800" dirty="0"/>
              <a:t> annotation.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DemoException</a:t>
            </a:r>
            <a:r>
              <a:rPr lang="en-US" b="1" dirty="0"/>
              <a:t> {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(value = 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ErrorInfo</a:t>
            </a:r>
            <a:r>
              <a:rPr lang="en-US" b="1" dirty="0"/>
              <a:t> </a:t>
            </a:r>
            <a:r>
              <a:rPr lang="en-US" b="1" dirty="0" err="1"/>
              <a:t>handleConflict</a:t>
            </a:r>
            <a:r>
              <a:rPr lang="en-US" b="1" dirty="0"/>
              <a:t>(Exception ex, 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bodyOfResponse</a:t>
            </a:r>
            <a:r>
              <a:rPr lang="en-US" dirty="0"/>
              <a:t> = </a:t>
            </a:r>
            <a:r>
              <a:rPr lang="en-US" dirty="0" err="1"/>
              <a:t>ex.getMessage</a:t>
            </a:r>
            <a:r>
              <a:rPr lang="en-US" dirty="0"/>
              <a:t>();// "Country with this id not present";</a:t>
            </a:r>
          </a:p>
          <a:p>
            <a:r>
              <a:rPr lang="en-US" dirty="0"/>
              <a:t>        String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req.getRequestURL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return  new </a:t>
            </a:r>
            <a:r>
              <a:rPr lang="en-US" b="1" dirty="0" err="1"/>
              <a:t>ErrorInfo</a:t>
            </a:r>
            <a:r>
              <a:rPr lang="en-US" b="1" dirty="0"/>
              <a:t>(</a:t>
            </a:r>
            <a:r>
              <a:rPr lang="en-US" b="1" dirty="0" err="1"/>
              <a:t>uri,bodyOfResponse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6.2 Exception handling at application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SpringRESTDemowithGlobalException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 far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annotation is used for handler method?</a:t>
            </a:r>
          </a:p>
          <a:p>
            <a:pPr lvl="1"/>
            <a:r>
              <a:rPr lang="en-US" dirty="0"/>
              <a:t>Option1 : @Exception</a:t>
            </a:r>
          </a:p>
          <a:p>
            <a:pPr lvl="1"/>
            <a:r>
              <a:rPr lang="en-US" dirty="0"/>
              <a:t>Option 2: @</a:t>
            </a:r>
            <a:r>
              <a:rPr lang="en-US" dirty="0" err="1"/>
              <a:t>ExceptionHandler</a:t>
            </a:r>
            <a:endParaRPr lang="en-US" dirty="0"/>
          </a:p>
          <a:p>
            <a:pPr lvl="1"/>
            <a:r>
              <a:rPr lang="en-US" dirty="0"/>
              <a:t>Option 3: @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/>
              <a:t>Option 4: @</a:t>
            </a:r>
            <a:r>
              <a:rPr lang="en-US" dirty="0" err="1"/>
              <a:t>HandlerMethod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 2: We can handle Custom Exception in Spring REST.</a:t>
            </a:r>
          </a:p>
          <a:p>
            <a:pPr lvl="1"/>
            <a:r>
              <a:rPr lang="en-US" dirty="0"/>
              <a:t>True </a:t>
            </a:r>
          </a:p>
          <a:p>
            <a:pPr lvl="1"/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3106D451-C336-4646-BC81-79E6465B2A85}" vid="{7404A21F-B64E-4569-8A13-B333C4463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C592ABFC-96A2-4F29-A572-29DCC4C1C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19033</TotalTime>
  <Words>418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Section slides</vt:lpstr>
      <vt:lpstr>RESTFul Web Services with Spring</vt:lpstr>
      <vt:lpstr>Lesson Objectives</vt:lpstr>
      <vt:lpstr>6.1 Exception handling at controller level </vt:lpstr>
      <vt:lpstr>6.1 Exception handling at controller level</vt:lpstr>
      <vt:lpstr>6.2 Exception handling at application level </vt:lpstr>
      <vt:lpstr>6.2 Exception handling at application level</vt:lpstr>
      <vt:lpstr>Summary</vt:lpstr>
      <vt:lpstr> Lab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Vikash, Rahul</cp:lastModifiedBy>
  <cp:revision>304</cp:revision>
  <dcterms:created xsi:type="dcterms:W3CDTF">2012-05-18T02:59:15Z</dcterms:created>
  <dcterms:modified xsi:type="dcterms:W3CDTF">2018-04-08T16:15:02Z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