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12" r:id="rId5"/>
  </p:sldMasterIdLst>
  <p:notesMasterIdLst>
    <p:notesMasterId r:id="rId23"/>
  </p:notesMasterIdLst>
  <p:handoutMasterIdLst>
    <p:handoutMasterId r:id="rId24"/>
  </p:handoutMasterIdLst>
  <p:sldIdLst>
    <p:sldId id="265" r:id="rId6"/>
    <p:sldId id="259" r:id="rId7"/>
    <p:sldId id="280" r:id="rId8"/>
    <p:sldId id="308" r:id="rId9"/>
    <p:sldId id="303" r:id="rId10"/>
    <p:sldId id="304" r:id="rId11"/>
    <p:sldId id="305" r:id="rId12"/>
    <p:sldId id="306" r:id="rId13"/>
    <p:sldId id="307" r:id="rId14"/>
    <p:sldId id="309" r:id="rId15"/>
    <p:sldId id="292" r:id="rId16"/>
    <p:sldId id="310" r:id="rId17"/>
    <p:sldId id="311" r:id="rId18"/>
    <p:sldId id="31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0586" autoAdjust="0"/>
  </p:normalViewPr>
  <p:slideViewPr>
    <p:cSldViewPr snapToGrid="0" showGuides="1">
      <p:cViewPr varScale="1">
        <p:scale>
          <a:sx n="83" d="100"/>
          <a:sy n="83" d="100"/>
        </p:scale>
        <p:origin x="1578"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F630-5AFB-40B1-B67A-A40117713861}"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F92B8473-4DA0-46FD-8717-F8FA26769B72}">
      <dgm:prSet phldrT="[Text]"/>
      <dgm:spPr/>
      <dgm:t>
        <a:bodyPr/>
        <a:lstStyle/>
        <a:p>
          <a:r>
            <a:rPr lang="en-US" dirty="0" smtClean="0"/>
            <a:t>Create or lookup for </a:t>
          </a:r>
          <a:r>
            <a:rPr lang="en-US" dirty="0" err="1" smtClean="0"/>
            <a:t>DataSource</a:t>
          </a:r>
          <a:endParaRPr lang="en-US" dirty="0"/>
        </a:p>
      </dgm:t>
    </dgm:pt>
    <dgm:pt modelId="{4E100115-8173-4249-8009-B88121411620}" type="parTrans" cxnId="{E0EA8389-0ED1-4AD4-8B8F-73A603CF3CFC}">
      <dgm:prSet/>
      <dgm:spPr/>
      <dgm:t>
        <a:bodyPr/>
        <a:lstStyle/>
        <a:p>
          <a:endParaRPr lang="en-US"/>
        </a:p>
      </dgm:t>
    </dgm:pt>
    <dgm:pt modelId="{FEAE91D5-95E5-4AD9-AF61-C44B740CE676}" type="sibTrans" cxnId="{E0EA8389-0ED1-4AD4-8B8F-73A603CF3CFC}">
      <dgm:prSet/>
      <dgm:spPr/>
      <dgm:t>
        <a:bodyPr/>
        <a:lstStyle/>
        <a:p>
          <a:endParaRPr lang="en-US"/>
        </a:p>
      </dgm:t>
    </dgm:pt>
    <dgm:pt modelId="{D9D410A2-BCF5-4D33-B448-451EC547FF16}">
      <dgm:prSet phldrT="[Text]"/>
      <dgm:spPr/>
      <dgm:t>
        <a:bodyPr/>
        <a:lstStyle/>
        <a:p>
          <a:r>
            <a:rPr lang="en-US" dirty="0" smtClean="0"/>
            <a:t>Configure Persistence Unit using Spring API</a:t>
          </a:r>
          <a:endParaRPr lang="en-US" dirty="0"/>
        </a:p>
      </dgm:t>
    </dgm:pt>
    <dgm:pt modelId="{E5352FC2-3705-450C-8429-072275789A55}" type="parTrans" cxnId="{822DC939-8960-4952-9862-477FEEEE01AD}">
      <dgm:prSet/>
      <dgm:spPr/>
      <dgm:t>
        <a:bodyPr/>
        <a:lstStyle/>
        <a:p>
          <a:endParaRPr lang="en-US"/>
        </a:p>
      </dgm:t>
    </dgm:pt>
    <dgm:pt modelId="{05275309-8C16-4992-8E53-67937FE4762C}" type="sibTrans" cxnId="{822DC939-8960-4952-9862-477FEEEE01AD}">
      <dgm:prSet/>
      <dgm:spPr/>
      <dgm:t>
        <a:bodyPr/>
        <a:lstStyle/>
        <a:p>
          <a:endParaRPr lang="en-US"/>
        </a:p>
      </dgm:t>
    </dgm:pt>
    <dgm:pt modelId="{3DB7377E-5545-4F56-A0F1-E47776EDFA98}">
      <dgm:prSet phldrT="[Text]"/>
      <dgm:spPr/>
      <dgm:t>
        <a:bodyPr/>
        <a:lstStyle/>
        <a:p>
          <a:r>
            <a:rPr lang="en-US" dirty="0" smtClean="0"/>
            <a:t>Obtain </a:t>
          </a:r>
          <a:r>
            <a:rPr lang="en-US" dirty="0" err="1" smtClean="0"/>
            <a:t>EntityManager</a:t>
          </a:r>
          <a:r>
            <a:rPr lang="en-US" dirty="0" smtClean="0"/>
            <a:t> in DAO repositories</a:t>
          </a:r>
          <a:endParaRPr lang="en-US" dirty="0"/>
        </a:p>
      </dgm:t>
    </dgm:pt>
    <dgm:pt modelId="{1EDEBB51-E499-405B-8DB1-6EC479CEB126}" type="parTrans" cxnId="{FA5D9C75-D8AD-4B39-97F4-0D1C4CBE6D15}">
      <dgm:prSet/>
      <dgm:spPr/>
      <dgm:t>
        <a:bodyPr/>
        <a:lstStyle/>
        <a:p>
          <a:endParaRPr lang="en-US"/>
        </a:p>
      </dgm:t>
    </dgm:pt>
    <dgm:pt modelId="{541FE156-6F3E-4129-9B19-8C2A27B1876E}" type="sibTrans" cxnId="{FA5D9C75-D8AD-4B39-97F4-0D1C4CBE6D15}">
      <dgm:prSet/>
      <dgm:spPr/>
      <dgm:t>
        <a:bodyPr/>
        <a:lstStyle/>
        <a:p>
          <a:endParaRPr lang="en-US"/>
        </a:p>
      </dgm:t>
    </dgm:pt>
    <dgm:pt modelId="{C630C637-5977-403B-ADB0-31B35962CD95}">
      <dgm:prSet phldrT="[Text]"/>
      <dgm:spPr/>
      <dgm:t>
        <a:bodyPr/>
        <a:lstStyle/>
        <a:p>
          <a:r>
            <a:rPr lang="en-US" dirty="0" smtClean="0"/>
            <a:t>Setup transaction management on Services</a:t>
          </a:r>
          <a:endParaRPr lang="en-US" dirty="0"/>
        </a:p>
      </dgm:t>
    </dgm:pt>
    <dgm:pt modelId="{80272D67-8E39-453D-8E93-B4FF141B5FC9}" type="parTrans" cxnId="{D5A06D52-9000-4011-9882-224B98162328}">
      <dgm:prSet/>
      <dgm:spPr/>
      <dgm:t>
        <a:bodyPr/>
        <a:lstStyle/>
        <a:p>
          <a:endParaRPr lang="en-US"/>
        </a:p>
      </dgm:t>
    </dgm:pt>
    <dgm:pt modelId="{FC62A6F3-3A54-4E4F-BF2C-5283CD93147D}" type="sibTrans" cxnId="{D5A06D52-9000-4011-9882-224B98162328}">
      <dgm:prSet/>
      <dgm:spPr/>
      <dgm:t>
        <a:bodyPr/>
        <a:lstStyle/>
        <a:p>
          <a:endParaRPr lang="en-US"/>
        </a:p>
      </dgm:t>
    </dgm:pt>
    <dgm:pt modelId="{0C75E69A-AFC6-47D2-B772-856C96BCB2FD}" type="pres">
      <dgm:prSet presAssocID="{53B2F630-5AFB-40B1-B67A-A40117713861}" presName="Name0" presStyleCnt="0">
        <dgm:presLayoutVars>
          <dgm:dir/>
          <dgm:animLvl val="lvl"/>
          <dgm:resizeHandles val="exact"/>
        </dgm:presLayoutVars>
      </dgm:prSet>
      <dgm:spPr/>
      <dgm:t>
        <a:bodyPr/>
        <a:lstStyle/>
        <a:p>
          <a:endParaRPr lang="en-US"/>
        </a:p>
      </dgm:t>
    </dgm:pt>
    <dgm:pt modelId="{D1108669-CFA9-4EDC-96FB-A71ACC765800}" type="pres">
      <dgm:prSet presAssocID="{C630C637-5977-403B-ADB0-31B35962CD95}" presName="boxAndChildren" presStyleCnt="0"/>
      <dgm:spPr/>
    </dgm:pt>
    <dgm:pt modelId="{82553AD9-912C-4D13-AFEC-36DE304321C2}" type="pres">
      <dgm:prSet presAssocID="{C630C637-5977-403B-ADB0-31B35962CD95}" presName="parentTextBox" presStyleLbl="node1" presStyleIdx="0" presStyleCnt="4"/>
      <dgm:spPr/>
      <dgm:t>
        <a:bodyPr/>
        <a:lstStyle/>
        <a:p>
          <a:endParaRPr lang="en-US"/>
        </a:p>
      </dgm:t>
    </dgm:pt>
    <dgm:pt modelId="{6992C6A5-A6AC-4A6A-87DB-78AC74C90252}" type="pres">
      <dgm:prSet presAssocID="{541FE156-6F3E-4129-9B19-8C2A27B1876E}" presName="sp" presStyleCnt="0"/>
      <dgm:spPr/>
    </dgm:pt>
    <dgm:pt modelId="{9AD83F52-3FF3-40F1-A145-38094915E8F2}" type="pres">
      <dgm:prSet presAssocID="{3DB7377E-5545-4F56-A0F1-E47776EDFA98}" presName="arrowAndChildren" presStyleCnt="0"/>
      <dgm:spPr/>
    </dgm:pt>
    <dgm:pt modelId="{71752CF8-6271-4AA0-9B1A-940829602851}" type="pres">
      <dgm:prSet presAssocID="{3DB7377E-5545-4F56-A0F1-E47776EDFA98}" presName="parentTextArrow" presStyleLbl="node1" presStyleIdx="1" presStyleCnt="4"/>
      <dgm:spPr/>
      <dgm:t>
        <a:bodyPr/>
        <a:lstStyle/>
        <a:p>
          <a:endParaRPr lang="en-US"/>
        </a:p>
      </dgm:t>
    </dgm:pt>
    <dgm:pt modelId="{400037E4-FD26-463D-8190-4FA614DCA5CA}" type="pres">
      <dgm:prSet presAssocID="{05275309-8C16-4992-8E53-67937FE4762C}" presName="sp" presStyleCnt="0"/>
      <dgm:spPr/>
    </dgm:pt>
    <dgm:pt modelId="{E043E009-07E2-4DCB-B2C6-1F27DB866943}" type="pres">
      <dgm:prSet presAssocID="{D9D410A2-BCF5-4D33-B448-451EC547FF16}" presName="arrowAndChildren" presStyleCnt="0"/>
      <dgm:spPr/>
    </dgm:pt>
    <dgm:pt modelId="{D7A14C5D-AD8F-4476-A021-842494604593}" type="pres">
      <dgm:prSet presAssocID="{D9D410A2-BCF5-4D33-B448-451EC547FF16}" presName="parentTextArrow" presStyleLbl="node1" presStyleIdx="2" presStyleCnt="4"/>
      <dgm:spPr/>
      <dgm:t>
        <a:bodyPr/>
        <a:lstStyle/>
        <a:p>
          <a:endParaRPr lang="en-US"/>
        </a:p>
      </dgm:t>
    </dgm:pt>
    <dgm:pt modelId="{A992E6AD-323E-478D-9F42-E14C80930F33}" type="pres">
      <dgm:prSet presAssocID="{FEAE91D5-95E5-4AD9-AF61-C44B740CE676}" presName="sp" presStyleCnt="0"/>
      <dgm:spPr/>
    </dgm:pt>
    <dgm:pt modelId="{EE5DD566-38DF-4EF9-9813-B39E13740FEE}" type="pres">
      <dgm:prSet presAssocID="{F92B8473-4DA0-46FD-8717-F8FA26769B72}" presName="arrowAndChildren" presStyleCnt="0"/>
      <dgm:spPr/>
    </dgm:pt>
    <dgm:pt modelId="{316A5C4B-5322-440B-8B08-57747A29370D}" type="pres">
      <dgm:prSet presAssocID="{F92B8473-4DA0-46FD-8717-F8FA26769B72}" presName="parentTextArrow" presStyleLbl="node1" presStyleIdx="3" presStyleCnt="4" custLinFactY="-100000" custLinFactNeighborX="-4859" custLinFactNeighborY="-100151"/>
      <dgm:spPr/>
      <dgm:t>
        <a:bodyPr/>
        <a:lstStyle/>
        <a:p>
          <a:endParaRPr lang="en-US"/>
        </a:p>
      </dgm:t>
    </dgm:pt>
  </dgm:ptLst>
  <dgm:cxnLst>
    <dgm:cxn modelId="{05ADA9A4-4BD4-484D-8012-40EF2F05BFA2}" type="presOf" srcId="{D9D410A2-BCF5-4D33-B448-451EC547FF16}" destId="{D7A14C5D-AD8F-4476-A021-842494604593}" srcOrd="0" destOrd="0" presId="urn:microsoft.com/office/officeart/2005/8/layout/process4"/>
    <dgm:cxn modelId="{5DF8D9F9-3795-4DF2-932E-6121CD4FA42B}" type="presOf" srcId="{F92B8473-4DA0-46FD-8717-F8FA26769B72}" destId="{316A5C4B-5322-440B-8B08-57747A29370D}" srcOrd="0" destOrd="0" presId="urn:microsoft.com/office/officeart/2005/8/layout/process4"/>
    <dgm:cxn modelId="{E0EA8389-0ED1-4AD4-8B8F-73A603CF3CFC}" srcId="{53B2F630-5AFB-40B1-B67A-A40117713861}" destId="{F92B8473-4DA0-46FD-8717-F8FA26769B72}" srcOrd="0" destOrd="0" parTransId="{4E100115-8173-4249-8009-B88121411620}" sibTransId="{FEAE91D5-95E5-4AD9-AF61-C44B740CE676}"/>
    <dgm:cxn modelId="{FA5D9C75-D8AD-4B39-97F4-0D1C4CBE6D15}" srcId="{53B2F630-5AFB-40B1-B67A-A40117713861}" destId="{3DB7377E-5545-4F56-A0F1-E47776EDFA98}" srcOrd="2" destOrd="0" parTransId="{1EDEBB51-E499-405B-8DB1-6EC479CEB126}" sibTransId="{541FE156-6F3E-4129-9B19-8C2A27B1876E}"/>
    <dgm:cxn modelId="{A458440E-09B2-4267-8098-D161B4EF3532}" type="presOf" srcId="{3DB7377E-5545-4F56-A0F1-E47776EDFA98}" destId="{71752CF8-6271-4AA0-9B1A-940829602851}" srcOrd="0" destOrd="0" presId="urn:microsoft.com/office/officeart/2005/8/layout/process4"/>
    <dgm:cxn modelId="{822DC939-8960-4952-9862-477FEEEE01AD}" srcId="{53B2F630-5AFB-40B1-B67A-A40117713861}" destId="{D9D410A2-BCF5-4D33-B448-451EC547FF16}" srcOrd="1" destOrd="0" parTransId="{E5352FC2-3705-450C-8429-072275789A55}" sibTransId="{05275309-8C16-4992-8E53-67937FE4762C}"/>
    <dgm:cxn modelId="{D5A06D52-9000-4011-9882-224B98162328}" srcId="{53B2F630-5AFB-40B1-B67A-A40117713861}" destId="{C630C637-5977-403B-ADB0-31B35962CD95}" srcOrd="3" destOrd="0" parTransId="{80272D67-8E39-453D-8E93-B4FF141B5FC9}" sibTransId="{FC62A6F3-3A54-4E4F-BF2C-5283CD93147D}"/>
    <dgm:cxn modelId="{83854BAB-EA0A-4391-B19F-089C3F891E3E}" type="presOf" srcId="{C630C637-5977-403B-ADB0-31B35962CD95}" destId="{82553AD9-912C-4D13-AFEC-36DE304321C2}" srcOrd="0" destOrd="0" presId="urn:microsoft.com/office/officeart/2005/8/layout/process4"/>
    <dgm:cxn modelId="{163CF8A9-72AD-41FB-A8A6-34E4666CD56A}" type="presOf" srcId="{53B2F630-5AFB-40B1-B67A-A40117713861}" destId="{0C75E69A-AFC6-47D2-B772-856C96BCB2FD}" srcOrd="0" destOrd="0" presId="urn:microsoft.com/office/officeart/2005/8/layout/process4"/>
    <dgm:cxn modelId="{1FDFCD57-F461-419A-85C9-B7327B5FCB31}" type="presParOf" srcId="{0C75E69A-AFC6-47D2-B772-856C96BCB2FD}" destId="{D1108669-CFA9-4EDC-96FB-A71ACC765800}" srcOrd="0" destOrd="0" presId="urn:microsoft.com/office/officeart/2005/8/layout/process4"/>
    <dgm:cxn modelId="{FFC9C234-E2B4-4F45-AECA-A515EBBF4209}" type="presParOf" srcId="{D1108669-CFA9-4EDC-96FB-A71ACC765800}" destId="{82553AD9-912C-4D13-AFEC-36DE304321C2}" srcOrd="0" destOrd="0" presId="urn:microsoft.com/office/officeart/2005/8/layout/process4"/>
    <dgm:cxn modelId="{6462FDEB-250A-4D49-A41C-5F186F409D85}" type="presParOf" srcId="{0C75E69A-AFC6-47D2-B772-856C96BCB2FD}" destId="{6992C6A5-A6AC-4A6A-87DB-78AC74C90252}" srcOrd="1" destOrd="0" presId="urn:microsoft.com/office/officeart/2005/8/layout/process4"/>
    <dgm:cxn modelId="{33091C3C-0968-4F85-8613-FDFF18945C32}" type="presParOf" srcId="{0C75E69A-AFC6-47D2-B772-856C96BCB2FD}" destId="{9AD83F52-3FF3-40F1-A145-38094915E8F2}" srcOrd="2" destOrd="0" presId="urn:microsoft.com/office/officeart/2005/8/layout/process4"/>
    <dgm:cxn modelId="{4D80E6D2-F80B-4305-B744-B0D82758198D}" type="presParOf" srcId="{9AD83F52-3FF3-40F1-A145-38094915E8F2}" destId="{71752CF8-6271-4AA0-9B1A-940829602851}" srcOrd="0" destOrd="0" presId="urn:microsoft.com/office/officeart/2005/8/layout/process4"/>
    <dgm:cxn modelId="{7B5145AE-31A3-4BBF-BE9C-6030BDC47479}" type="presParOf" srcId="{0C75E69A-AFC6-47D2-B772-856C96BCB2FD}" destId="{400037E4-FD26-463D-8190-4FA614DCA5CA}" srcOrd="3" destOrd="0" presId="urn:microsoft.com/office/officeart/2005/8/layout/process4"/>
    <dgm:cxn modelId="{748DB1D7-9A0B-4D4B-A32F-648FE0B64944}" type="presParOf" srcId="{0C75E69A-AFC6-47D2-B772-856C96BCB2FD}" destId="{E043E009-07E2-4DCB-B2C6-1F27DB866943}" srcOrd="4" destOrd="0" presId="urn:microsoft.com/office/officeart/2005/8/layout/process4"/>
    <dgm:cxn modelId="{3E352731-CB6A-4261-A9B8-4ED8A820814C}" type="presParOf" srcId="{E043E009-07E2-4DCB-B2C6-1F27DB866943}" destId="{D7A14C5D-AD8F-4476-A021-842494604593}" srcOrd="0" destOrd="0" presId="urn:microsoft.com/office/officeart/2005/8/layout/process4"/>
    <dgm:cxn modelId="{431E8FAD-E537-4A9F-AD5E-306DF6DDBDD2}" type="presParOf" srcId="{0C75E69A-AFC6-47D2-B772-856C96BCB2FD}" destId="{A992E6AD-323E-478D-9F42-E14C80930F33}" srcOrd="5" destOrd="0" presId="urn:microsoft.com/office/officeart/2005/8/layout/process4"/>
    <dgm:cxn modelId="{342A127E-4F17-465E-9874-D63F62106D13}" type="presParOf" srcId="{0C75E69A-AFC6-47D2-B772-856C96BCB2FD}" destId="{EE5DD566-38DF-4EF9-9813-B39E13740FEE}" srcOrd="6" destOrd="0" presId="urn:microsoft.com/office/officeart/2005/8/layout/process4"/>
    <dgm:cxn modelId="{22DD0F4F-733C-415D-9807-4B465ACA45E5}" type="presParOf" srcId="{EE5DD566-38DF-4EF9-9813-B39E13740FEE}" destId="{316A5C4B-5322-440B-8B08-57747A29370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smtClean="0"/>
            <a:t>Controller</a:t>
          </a:r>
          <a:endParaRPr lang="en-US" sz="1800" b="1" dirty="0"/>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smtClean="0"/>
            <a:t>Navigation</a:t>
          </a:r>
          <a:endParaRPr lang="en-US" sz="1800" b="1" dirty="0"/>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smtClean="0"/>
            <a:t>Service</a:t>
          </a:r>
          <a:endParaRPr lang="en-US" sz="1800" b="1" dirty="0"/>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smtClean="0"/>
            <a:t>Service Implementation</a:t>
          </a:r>
          <a:endParaRPr lang="en-US" sz="1800" b="1" dirty="0"/>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smtClean="0"/>
            <a:t>Repository</a:t>
          </a:r>
          <a:endParaRPr lang="en-US" sz="1800" b="1" dirty="0"/>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0A449F70-6B55-4C9B-8239-DC285AAF792F}">
      <dgm:prSet phldrT="[Text]" custT="1"/>
      <dgm:spPr/>
      <dgm:t>
        <a:bodyPr/>
        <a:lstStyle/>
        <a:p>
          <a:r>
            <a:rPr lang="en-US" sz="1800" b="1" dirty="0" smtClean="0"/>
            <a:t>Repository Implementation</a:t>
          </a:r>
          <a:endParaRPr lang="en-US" sz="1800" b="1" dirty="0"/>
        </a:p>
      </dgm:t>
    </dgm:pt>
    <dgm:pt modelId="{6503C912-6243-4F71-8A08-7DE3E822C1BE}" type="parTrans" cxnId="{2F294B3C-D7B8-46B8-A839-F77813444325}">
      <dgm:prSet/>
      <dgm:spPr/>
      <dgm:t>
        <a:bodyPr/>
        <a:lstStyle/>
        <a:p>
          <a:endParaRPr lang="en-US" sz="2400" b="1"/>
        </a:p>
      </dgm:t>
    </dgm:pt>
    <dgm:pt modelId="{6EA834FC-24E7-431A-9119-D39182C5C12E}" type="sibTrans" cxnId="{2F294B3C-D7B8-46B8-A839-F77813444325}">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US"/>
        </a:p>
      </dgm:t>
    </dgm:pt>
    <dgm:pt modelId="{EC3E1A22-12F7-4709-939E-21B5B0E4FD84}" type="pres">
      <dgm:prSet presAssocID="{C1C7720D-DC98-42BA-8480-17BF55DD5180}" presName="composite" presStyleCnt="0"/>
      <dgm:spPr/>
      <dgm:t>
        <a:bodyPr/>
        <a:lstStyle/>
        <a:p>
          <a:endParaRPr lang="en-US"/>
        </a:p>
      </dgm:t>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US"/>
        </a:p>
      </dgm:t>
    </dgm:pt>
    <dgm:pt modelId="{A8066F23-64A7-4291-A9A2-1CE64E503C92}" type="pres">
      <dgm:prSet presAssocID="{C1C7720D-DC98-42BA-8480-17BF55DD5180}" presName="parSh" presStyleLbl="node1" presStyleIdx="0" presStyleCnt="3"/>
      <dgm:spPr/>
      <dgm:t>
        <a:bodyPr/>
        <a:lstStyle/>
        <a:p>
          <a:endParaRPr lang="en-US"/>
        </a:p>
      </dgm:t>
    </dgm:pt>
    <dgm:pt modelId="{B831CD6D-AC77-49DD-BC5B-276C2FCDB46E}" type="pres">
      <dgm:prSet presAssocID="{C1C7720D-DC98-42BA-8480-17BF55DD5180}" presName="desTx" presStyleLbl="fgAcc1" presStyleIdx="0" presStyleCnt="3" custScaleX="113487">
        <dgm:presLayoutVars>
          <dgm:bulletEnabled val="1"/>
        </dgm:presLayoutVars>
      </dgm:prSet>
      <dgm:spPr/>
      <dgm:t>
        <a:bodyPr/>
        <a:lstStyle/>
        <a:p>
          <a:endParaRPr lang="en-US"/>
        </a:p>
      </dgm:t>
    </dgm:pt>
    <dgm:pt modelId="{E392D298-9DB9-4E96-BB1E-7EA567C317D4}" type="pres">
      <dgm:prSet presAssocID="{0859AF2C-CC5E-4F90-A67E-B657788E9073}" presName="sibTrans" presStyleLbl="sibTrans2D1" presStyleIdx="0" presStyleCnt="2"/>
      <dgm:spPr/>
      <dgm:t>
        <a:bodyPr/>
        <a:lstStyle/>
        <a:p>
          <a:endParaRPr lang="en-US"/>
        </a:p>
      </dgm:t>
    </dgm:pt>
    <dgm:pt modelId="{50421EF3-D032-4E86-AFB5-7AC1D56AA538}" type="pres">
      <dgm:prSet presAssocID="{0859AF2C-CC5E-4F90-A67E-B657788E9073}" presName="connTx" presStyleLbl="sibTrans2D1" presStyleIdx="0" presStyleCnt="2"/>
      <dgm:spPr/>
      <dgm:t>
        <a:bodyPr/>
        <a:lstStyle/>
        <a:p>
          <a:endParaRPr lang="en-US"/>
        </a:p>
      </dgm:t>
    </dgm:pt>
    <dgm:pt modelId="{9F787B26-C668-4FED-A122-4A1E70C6F405}" type="pres">
      <dgm:prSet presAssocID="{E8B2FD83-55F3-4774-B582-8F7207BAC91F}" presName="composite" presStyleCnt="0"/>
      <dgm:spPr/>
      <dgm:t>
        <a:bodyPr/>
        <a:lstStyle/>
        <a:p>
          <a:endParaRPr lang="en-US"/>
        </a:p>
      </dgm:t>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US"/>
        </a:p>
      </dgm:t>
    </dgm:pt>
    <dgm:pt modelId="{47328D34-D111-432A-9820-DDE2A51D1949}" type="pres">
      <dgm:prSet presAssocID="{E8B2FD83-55F3-4774-B582-8F7207BAC91F}" presName="parSh" presStyleLbl="node1" presStyleIdx="1" presStyleCnt="3"/>
      <dgm:spPr/>
      <dgm:t>
        <a:bodyPr/>
        <a:lstStyle/>
        <a:p>
          <a:endParaRPr lang="en-US"/>
        </a:p>
      </dgm:t>
    </dgm:pt>
    <dgm:pt modelId="{15A0F732-B193-4792-9D76-460AEE315693}" type="pres">
      <dgm:prSet presAssocID="{E8B2FD83-55F3-4774-B582-8F7207BAC91F}" presName="desTx" presStyleLbl="fgAcc1" presStyleIdx="1" presStyleCnt="3" custScaleX="94216">
        <dgm:presLayoutVars>
          <dgm:bulletEnabled val="1"/>
        </dgm:presLayoutVars>
      </dgm:prSet>
      <dgm:spPr/>
      <dgm:t>
        <a:bodyPr/>
        <a:lstStyle/>
        <a:p>
          <a:endParaRPr lang="en-US"/>
        </a:p>
      </dgm:t>
    </dgm:pt>
    <dgm:pt modelId="{3A84B172-5C2D-4919-ACFD-FFF00EFC958A}" type="pres">
      <dgm:prSet presAssocID="{C5ED70EC-CAE7-4924-B6B0-76CEA98576EF}" presName="sibTrans" presStyleLbl="sibTrans2D1" presStyleIdx="1" presStyleCnt="2"/>
      <dgm:spPr/>
      <dgm:t>
        <a:bodyPr/>
        <a:lstStyle/>
        <a:p>
          <a:endParaRPr lang="en-US"/>
        </a:p>
      </dgm:t>
    </dgm:pt>
    <dgm:pt modelId="{EA68A12E-AA31-4A94-9F17-AE6A88A56D71}" type="pres">
      <dgm:prSet presAssocID="{C5ED70EC-CAE7-4924-B6B0-76CEA98576EF}" presName="connTx" presStyleLbl="sibTrans2D1" presStyleIdx="1" presStyleCnt="2"/>
      <dgm:spPr/>
      <dgm:t>
        <a:bodyPr/>
        <a:lstStyle/>
        <a:p>
          <a:endParaRPr lang="en-US"/>
        </a:p>
      </dgm:t>
    </dgm:pt>
    <dgm:pt modelId="{AB068DD4-4ECB-4FE4-BC08-40CAC86A225A}" type="pres">
      <dgm:prSet presAssocID="{C5BF4E84-FA52-42FC-A35A-C92D7EBF2DFD}" presName="composite" presStyleCnt="0"/>
      <dgm:spPr/>
      <dgm:t>
        <a:bodyPr/>
        <a:lstStyle/>
        <a:p>
          <a:endParaRPr lang="en-US"/>
        </a:p>
      </dgm:t>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US"/>
        </a:p>
      </dgm:t>
    </dgm:pt>
    <dgm:pt modelId="{B0C23DA4-E5C7-4374-ACB3-6CC9210E6BB5}" type="pres">
      <dgm:prSet presAssocID="{C5BF4E84-FA52-42FC-A35A-C92D7EBF2DFD}" presName="parSh" presStyleLbl="node1" presStyleIdx="2" presStyleCnt="3"/>
      <dgm:spPr/>
      <dgm:t>
        <a:bodyPr/>
        <a:lstStyle/>
        <a:p>
          <a:endParaRPr lang="en-US"/>
        </a:p>
      </dgm:t>
    </dgm:pt>
    <dgm:pt modelId="{F7D51E3E-B4E7-461B-9CE7-B4105406B37E}" type="pres">
      <dgm:prSet presAssocID="{C5BF4E84-FA52-42FC-A35A-C92D7EBF2DFD}" presName="desTx" presStyleLbl="fgAcc1" presStyleIdx="2" presStyleCnt="3" custScaleX="106063">
        <dgm:presLayoutVars>
          <dgm:bulletEnabled val="1"/>
        </dgm:presLayoutVars>
      </dgm:prSet>
      <dgm:spPr/>
      <dgm:t>
        <a:bodyPr/>
        <a:lstStyle/>
        <a:p>
          <a:endParaRPr lang="en-US"/>
        </a:p>
      </dgm:t>
    </dgm:pt>
  </dgm:ptLst>
  <dgm:cxnLst>
    <dgm:cxn modelId="{4F8E1C7D-3C9D-4792-8952-C1AE6A40CFEC}" type="presOf" srcId="{E8B2FD83-55F3-4774-B582-8F7207BAC91F}" destId="{8D6F7B04-E222-4DBF-A0FF-FC0755FAAB4E}" srcOrd="0" destOrd="0" presId="urn:microsoft.com/office/officeart/2005/8/layout/process3"/>
    <dgm:cxn modelId="{2083E2C0-0EA6-4A28-848D-FFEF7F44A93E}" type="presOf" srcId="{664120FD-79A7-450E-A552-BC8F27D195AE}" destId="{15A0F732-B193-4792-9D76-460AEE315693}" srcOrd="0" destOrd="0" presId="urn:microsoft.com/office/officeart/2005/8/layout/process3"/>
    <dgm:cxn modelId="{A24CD405-93D2-411A-A1BA-08C57ACC2276}" type="presOf" srcId="{E50ECADF-1983-4CCB-AC2A-1F4EA1660ED8}" destId="{B831CD6D-AC77-49DD-BC5B-276C2FCDB46E}" srcOrd="0" destOrd="0" presId="urn:microsoft.com/office/officeart/2005/8/layout/process3"/>
    <dgm:cxn modelId="{67A5AEB1-622E-4205-A94C-64A4958F0094}" type="presOf" srcId="{0859AF2C-CC5E-4F90-A67E-B657788E9073}" destId="{50421EF3-D032-4E86-AFB5-7AC1D56AA538}" srcOrd="1" destOrd="0" presId="urn:microsoft.com/office/officeart/2005/8/layout/process3"/>
    <dgm:cxn modelId="{61BC062E-0926-493F-A582-3C7C427E9637}" type="presOf" srcId="{5F4D32C1-1F77-43E9-9847-D89495B9BB94}" destId="{13BFABA1-96AA-43DF-B69D-EE834344EE44}" srcOrd="0" destOrd="0" presId="urn:microsoft.com/office/officeart/2005/8/layout/process3"/>
    <dgm:cxn modelId="{1ACEE316-C300-4608-B10D-E7732EFB8302}" type="presOf" srcId="{E8B2FD83-55F3-4774-B582-8F7207BAC91F}" destId="{47328D34-D111-432A-9820-DDE2A51D1949}"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23BDF5F2-A324-4725-9B85-D1CD7759995E}" type="presOf" srcId="{C5ED70EC-CAE7-4924-B6B0-76CEA98576EF}" destId="{3A84B172-5C2D-4919-ACFD-FFF00EFC958A}" srcOrd="0" destOrd="0" presId="urn:microsoft.com/office/officeart/2005/8/layout/process3"/>
    <dgm:cxn modelId="{87E5BD29-0468-4FC2-9902-DDE3584695DA}" type="presOf" srcId="{C5ED70EC-CAE7-4924-B6B0-76CEA98576EF}" destId="{EA68A12E-AA31-4A94-9F17-AE6A88A56D71}" srcOrd="1" destOrd="0" presId="urn:microsoft.com/office/officeart/2005/8/layout/process3"/>
    <dgm:cxn modelId="{3DA6739F-A08C-4684-8ACD-811A7D9FF35D}" type="presOf" srcId="{C1C7720D-DC98-42BA-8480-17BF55DD5180}" destId="{A8066F23-64A7-4291-A9A2-1CE64E503C92}" srcOrd="1"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2ADD6699-53E8-4070-8961-B72A2217223F}" type="presOf" srcId="{C5BF4E84-FA52-42FC-A35A-C92D7EBF2DFD}" destId="{B0C23DA4-E5C7-4374-ACB3-6CC9210E6BB5}" srcOrd="1" destOrd="0" presId="urn:microsoft.com/office/officeart/2005/8/layout/process3"/>
    <dgm:cxn modelId="{EB1FF6A6-A99E-4E08-AE19-DAFA63FB1117}" srcId="{5F4D32C1-1F77-43E9-9847-D89495B9BB94}" destId="{C5BF4E84-FA52-42FC-A35A-C92D7EBF2DFD}" srcOrd="2" destOrd="0" parTransId="{871EC3FE-42CA-44D0-8E37-B7C5ADDD5B60}" sibTransId="{2BCAAD84-02A4-4FB8-B018-80BA3888BCE1}"/>
    <dgm:cxn modelId="{32645CD4-6064-4FCB-B983-48D1EBF1DDDA}" type="presOf" srcId="{C1C7720D-DC98-42BA-8480-17BF55DD5180}" destId="{DAD39091-BAF6-4603-80D8-F8BBBC71F6DD}" srcOrd="0" destOrd="0" presId="urn:microsoft.com/office/officeart/2005/8/layout/process3"/>
    <dgm:cxn modelId="{34B006E7-5B76-42FB-93C9-5EF2ABED33C2}" type="presOf" srcId="{C5BF4E84-FA52-42FC-A35A-C92D7EBF2DFD}" destId="{FF75F46C-1114-4EDC-835A-E1E04D3A4F85}" srcOrd="0" destOrd="0" presId="urn:microsoft.com/office/officeart/2005/8/layout/process3"/>
    <dgm:cxn modelId="{1594F5BC-4B40-43CA-82FC-ADADE74BDE26}" type="presOf" srcId="{0859AF2C-CC5E-4F90-A67E-B657788E9073}" destId="{E392D298-9DB9-4E96-BB1E-7EA567C317D4}" srcOrd="0" destOrd="0" presId="urn:microsoft.com/office/officeart/2005/8/layout/process3"/>
    <dgm:cxn modelId="{73542BEB-4F14-4989-BBD7-D2DAB612B1BF}" type="presOf" srcId="{0A449F70-6B55-4C9B-8239-DC285AAF792F}" destId="{F7D51E3E-B4E7-461B-9CE7-B4105406B37E}"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7EE0B4D5-74B9-4251-8EBE-00C0798A8194}" srcId="{5F4D32C1-1F77-43E9-9847-D89495B9BB94}" destId="{C1C7720D-DC98-42BA-8480-17BF55DD5180}" srcOrd="0" destOrd="0" parTransId="{A388B31D-9444-4D48-93BF-ACB1C7062F16}" sibTransId="{0859AF2C-CC5E-4F90-A67E-B657788E9073}"/>
    <dgm:cxn modelId="{2F294B3C-D7B8-46B8-A839-F77813444325}" srcId="{C5BF4E84-FA52-42FC-A35A-C92D7EBF2DFD}" destId="{0A449F70-6B55-4C9B-8239-DC285AAF792F}" srcOrd="0" destOrd="0" parTransId="{6503C912-6243-4F71-8A08-7DE3E822C1BE}" sibTransId="{6EA834FC-24E7-431A-9119-D39182C5C12E}"/>
    <dgm:cxn modelId="{1862038A-77EC-4233-91E5-D6B8EC1EBF6D}" type="presParOf" srcId="{13BFABA1-96AA-43DF-B69D-EE834344EE44}" destId="{EC3E1A22-12F7-4709-939E-21B5B0E4FD84}" srcOrd="0" destOrd="0" presId="urn:microsoft.com/office/officeart/2005/8/layout/process3"/>
    <dgm:cxn modelId="{4648C176-1804-4FFB-B605-44DF66DF57AB}" type="presParOf" srcId="{EC3E1A22-12F7-4709-939E-21B5B0E4FD84}" destId="{DAD39091-BAF6-4603-80D8-F8BBBC71F6DD}" srcOrd="0" destOrd="0" presId="urn:microsoft.com/office/officeart/2005/8/layout/process3"/>
    <dgm:cxn modelId="{165A1270-158D-4FA9-B6B5-3365D0C3DCF4}" type="presParOf" srcId="{EC3E1A22-12F7-4709-939E-21B5B0E4FD84}" destId="{A8066F23-64A7-4291-A9A2-1CE64E503C92}" srcOrd="1" destOrd="0" presId="urn:microsoft.com/office/officeart/2005/8/layout/process3"/>
    <dgm:cxn modelId="{DAC2A85C-86E1-4FA3-BC07-EABD9EFD4177}" type="presParOf" srcId="{EC3E1A22-12F7-4709-939E-21B5B0E4FD84}" destId="{B831CD6D-AC77-49DD-BC5B-276C2FCDB46E}" srcOrd="2" destOrd="0" presId="urn:microsoft.com/office/officeart/2005/8/layout/process3"/>
    <dgm:cxn modelId="{4E68F532-B59A-4CC3-A253-5D77498F5C37}" type="presParOf" srcId="{13BFABA1-96AA-43DF-B69D-EE834344EE44}" destId="{E392D298-9DB9-4E96-BB1E-7EA567C317D4}" srcOrd="1" destOrd="0" presId="urn:microsoft.com/office/officeart/2005/8/layout/process3"/>
    <dgm:cxn modelId="{519F9ECA-276E-4FE6-8A58-517E4E7E63AC}" type="presParOf" srcId="{E392D298-9DB9-4E96-BB1E-7EA567C317D4}" destId="{50421EF3-D032-4E86-AFB5-7AC1D56AA538}" srcOrd="0" destOrd="0" presId="urn:microsoft.com/office/officeart/2005/8/layout/process3"/>
    <dgm:cxn modelId="{A2F6B133-559D-4CE2-A865-C69D09262080}" type="presParOf" srcId="{13BFABA1-96AA-43DF-B69D-EE834344EE44}" destId="{9F787B26-C668-4FED-A122-4A1E70C6F405}" srcOrd="2" destOrd="0" presId="urn:microsoft.com/office/officeart/2005/8/layout/process3"/>
    <dgm:cxn modelId="{4CE4730A-F9B8-4577-8182-E6B87D5CB1EB}" type="presParOf" srcId="{9F787B26-C668-4FED-A122-4A1E70C6F405}" destId="{8D6F7B04-E222-4DBF-A0FF-FC0755FAAB4E}" srcOrd="0" destOrd="0" presId="urn:microsoft.com/office/officeart/2005/8/layout/process3"/>
    <dgm:cxn modelId="{1B2B1FE2-E9EB-4ADB-BE42-D1DE86D497F0}" type="presParOf" srcId="{9F787B26-C668-4FED-A122-4A1E70C6F405}" destId="{47328D34-D111-432A-9820-DDE2A51D1949}" srcOrd="1" destOrd="0" presId="urn:microsoft.com/office/officeart/2005/8/layout/process3"/>
    <dgm:cxn modelId="{C79A1217-0EF7-4775-A237-4EB3ACAD66F4}" type="presParOf" srcId="{9F787B26-C668-4FED-A122-4A1E70C6F405}" destId="{15A0F732-B193-4792-9D76-460AEE315693}" srcOrd="2" destOrd="0" presId="urn:microsoft.com/office/officeart/2005/8/layout/process3"/>
    <dgm:cxn modelId="{2D2DD2C3-2B32-4D6F-A639-3B4260443BFF}" type="presParOf" srcId="{13BFABA1-96AA-43DF-B69D-EE834344EE44}" destId="{3A84B172-5C2D-4919-ACFD-FFF00EFC958A}" srcOrd="3" destOrd="0" presId="urn:microsoft.com/office/officeart/2005/8/layout/process3"/>
    <dgm:cxn modelId="{807E5562-B523-4B1E-BD2B-D7C2400B32C2}" type="presParOf" srcId="{3A84B172-5C2D-4919-ACFD-FFF00EFC958A}" destId="{EA68A12E-AA31-4A94-9F17-AE6A88A56D71}" srcOrd="0" destOrd="0" presId="urn:microsoft.com/office/officeart/2005/8/layout/process3"/>
    <dgm:cxn modelId="{D6F2A152-18AF-4597-8609-3AA808C8399F}" type="presParOf" srcId="{13BFABA1-96AA-43DF-B69D-EE834344EE44}" destId="{AB068DD4-4ECB-4FE4-BC08-40CAC86A225A}" srcOrd="4" destOrd="0" presId="urn:microsoft.com/office/officeart/2005/8/layout/process3"/>
    <dgm:cxn modelId="{478CD197-1D58-4CB6-8E91-D4E1914D174D}" type="presParOf" srcId="{AB068DD4-4ECB-4FE4-BC08-40CAC86A225A}" destId="{FF75F46C-1114-4EDC-835A-E1E04D3A4F85}" srcOrd="0" destOrd="0" presId="urn:microsoft.com/office/officeart/2005/8/layout/process3"/>
    <dgm:cxn modelId="{B8BA675F-E863-4769-9519-D9E9C1D4B0F6}" type="presParOf" srcId="{AB068DD4-4ECB-4FE4-BC08-40CAC86A225A}" destId="{B0C23DA4-E5C7-4374-ACB3-6CC9210E6BB5}" srcOrd="1" destOrd="0" presId="urn:microsoft.com/office/officeart/2005/8/layout/process3"/>
    <dgm:cxn modelId="{DF874053-DAAE-4925-9673-FE879FEDD37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smtClean="0"/>
            <a:t>Controller</a:t>
          </a:r>
          <a:endParaRPr lang="en-US" sz="1800" b="1" dirty="0"/>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smtClean="0"/>
            <a:t>Navigation</a:t>
          </a:r>
          <a:endParaRPr lang="en-US" sz="1800" b="1" dirty="0"/>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smtClean="0"/>
            <a:t>Service</a:t>
          </a:r>
          <a:endParaRPr lang="en-US" sz="1800" b="1" dirty="0"/>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smtClean="0"/>
            <a:t>Service Implementation</a:t>
          </a:r>
          <a:endParaRPr lang="en-US" sz="1800" b="1" dirty="0"/>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smtClean="0"/>
            <a:t>Repository</a:t>
          </a:r>
          <a:endParaRPr lang="en-US" sz="1800" b="1" dirty="0"/>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C75415FF-24D1-4B86-9489-91CABC7AFEED}">
      <dgm:prSet phldrT="[Text]" custT="1"/>
      <dgm:spPr/>
      <dgm:t>
        <a:bodyPr/>
        <a:lstStyle/>
        <a:p>
          <a:r>
            <a:rPr lang="en-US" sz="1800" b="1" dirty="0" smtClean="0">
              <a:solidFill>
                <a:srgbClr val="FF0000"/>
              </a:solidFill>
            </a:rPr>
            <a:t>Spring DATA JPA</a:t>
          </a:r>
          <a:endParaRPr lang="en-US" sz="1800" b="1" dirty="0">
            <a:solidFill>
              <a:srgbClr val="FF0000"/>
            </a:solidFill>
          </a:endParaRPr>
        </a:p>
      </dgm:t>
    </dgm:pt>
    <dgm:pt modelId="{1D921953-C2D2-4C0A-BBCD-7533259BA39E}" type="parTrans" cxnId="{75D3A178-D8BB-42C7-BA92-2937047023D3}">
      <dgm:prSet/>
      <dgm:spPr/>
      <dgm:t>
        <a:bodyPr/>
        <a:lstStyle/>
        <a:p>
          <a:endParaRPr lang="en-US" sz="2400" b="1"/>
        </a:p>
      </dgm:t>
    </dgm:pt>
    <dgm:pt modelId="{432F8C6A-7ABD-4AE0-91C0-EA3A10CC817C}" type="sibTrans" cxnId="{75D3A178-D8BB-42C7-BA92-2937047023D3}">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US"/>
        </a:p>
      </dgm:t>
    </dgm:pt>
    <dgm:pt modelId="{EC3E1A22-12F7-4709-939E-21B5B0E4FD84}" type="pres">
      <dgm:prSet presAssocID="{C1C7720D-DC98-42BA-8480-17BF55DD5180}" presName="composite" presStyleCnt="0"/>
      <dgm:spPr/>
      <dgm:t>
        <a:bodyPr/>
        <a:lstStyle/>
        <a:p>
          <a:endParaRPr lang="en-US"/>
        </a:p>
      </dgm:t>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US"/>
        </a:p>
      </dgm:t>
    </dgm:pt>
    <dgm:pt modelId="{A8066F23-64A7-4291-A9A2-1CE64E503C92}" type="pres">
      <dgm:prSet presAssocID="{C1C7720D-DC98-42BA-8480-17BF55DD5180}" presName="parSh" presStyleLbl="node1" presStyleIdx="0" presStyleCnt="3"/>
      <dgm:spPr/>
      <dgm:t>
        <a:bodyPr/>
        <a:lstStyle/>
        <a:p>
          <a:endParaRPr lang="en-US"/>
        </a:p>
      </dgm:t>
    </dgm:pt>
    <dgm:pt modelId="{B831CD6D-AC77-49DD-BC5B-276C2FCDB46E}" type="pres">
      <dgm:prSet presAssocID="{C1C7720D-DC98-42BA-8480-17BF55DD5180}" presName="desTx" presStyleLbl="fgAcc1" presStyleIdx="0" presStyleCnt="3" custScaleX="112828">
        <dgm:presLayoutVars>
          <dgm:bulletEnabled val="1"/>
        </dgm:presLayoutVars>
      </dgm:prSet>
      <dgm:spPr/>
      <dgm:t>
        <a:bodyPr/>
        <a:lstStyle/>
        <a:p>
          <a:endParaRPr lang="en-US"/>
        </a:p>
      </dgm:t>
    </dgm:pt>
    <dgm:pt modelId="{E392D298-9DB9-4E96-BB1E-7EA567C317D4}" type="pres">
      <dgm:prSet presAssocID="{0859AF2C-CC5E-4F90-A67E-B657788E9073}" presName="sibTrans" presStyleLbl="sibTrans2D1" presStyleIdx="0" presStyleCnt="2"/>
      <dgm:spPr/>
      <dgm:t>
        <a:bodyPr/>
        <a:lstStyle/>
        <a:p>
          <a:endParaRPr lang="en-US"/>
        </a:p>
      </dgm:t>
    </dgm:pt>
    <dgm:pt modelId="{50421EF3-D032-4E86-AFB5-7AC1D56AA538}" type="pres">
      <dgm:prSet presAssocID="{0859AF2C-CC5E-4F90-A67E-B657788E9073}" presName="connTx" presStyleLbl="sibTrans2D1" presStyleIdx="0" presStyleCnt="2"/>
      <dgm:spPr/>
      <dgm:t>
        <a:bodyPr/>
        <a:lstStyle/>
        <a:p>
          <a:endParaRPr lang="en-US"/>
        </a:p>
      </dgm:t>
    </dgm:pt>
    <dgm:pt modelId="{9F787B26-C668-4FED-A122-4A1E70C6F405}" type="pres">
      <dgm:prSet presAssocID="{E8B2FD83-55F3-4774-B582-8F7207BAC91F}" presName="composite" presStyleCnt="0"/>
      <dgm:spPr/>
      <dgm:t>
        <a:bodyPr/>
        <a:lstStyle/>
        <a:p>
          <a:endParaRPr lang="en-US"/>
        </a:p>
      </dgm:t>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US"/>
        </a:p>
      </dgm:t>
    </dgm:pt>
    <dgm:pt modelId="{47328D34-D111-432A-9820-DDE2A51D1949}" type="pres">
      <dgm:prSet presAssocID="{E8B2FD83-55F3-4774-B582-8F7207BAC91F}" presName="parSh" presStyleLbl="node1" presStyleIdx="1" presStyleCnt="3"/>
      <dgm:spPr/>
      <dgm:t>
        <a:bodyPr/>
        <a:lstStyle/>
        <a:p>
          <a:endParaRPr lang="en-US"/>
        </a:p>
      </dgm:t>
    </dgm:pt>
    <dgm:pt modelId="{15A0F732-B193-4792-9D76-460AEE315693}" type="pres">
      <dgm:prSet presAssocID="{E8B2FD83-55F3-4774-B582-8F7207BAC91F}" presName="desTx" presStyleLbl="fgAcc1" presStyleIdx="1" presStyleCnt="3">
        <dgm:presLayoutVars>
          <dgm:bulletEnabled val="1"/>
        </dgm:presLayoutVars>
      </dgm:prSet>
      <dgm:spPr/>
      <dgm:t>
        <a:bodyPr/>
        <a:lstStyle/>
        <a:p>
          <a:endParaRPr lang="en-US"/>
        </a:p>
      </dgm:t>
    </dgm:pt>
    <dgm:pt modelId="{3A84B172-5C2D-4919-ACFD-FFF00EFC958A}" type="pres">
      <dgm:prSet presAssocID="{C5ED70EC-CAE7-4924-B6B0-76CEA98576EF}" presName="sibTrans" presStyleLbl="sibTrans2D1" presStyleIdx="1" presStyleCnt="2"/>
      <dgm:spPr/>
      <dgm:t>
        <a:bodyPr/>
        <a:lstStyle/>
        <a:p>
          <a:endParaRPr lang="en-US"/>
        </a:p>
      </dgm:t>
    </dgm:pt>
    <dgm:pt modelId="{EA68A12E-AA31-4A94-9F17-AE6A88A56D71}" type="pres">
      <dgm:prSet presAssocID="{C5ED70EC-CAE7-4924-B6B0-76CEA98576EF}" presName="connTx" presStyleLbl="sibTrans2D1" presStyleIdx="1" presStyleCnt="2"/>
      <dgm:spPr/>
      <dgm:t>
        <a:bodyPr/>
        <a:lstStyle/>
        <a:p>
          <a:endParaRPr lang="en-US"/>
        </a:p>
      </dgm:t>
    </dgm:pt>
    <dgm:pt modelId="{AB068DD4-4ECB-4FE4-BC08-40CAC86A225A}" type="pres">
      <dgm:prSet presAssocID="{C5BF4E84-FA52-42FC-A35A-C92D7EBF2DFD}" presName="composite" presStyleCnt="0"/>
      <dgm:spPr/>
      <dgm:t>
        <a:bodyPr/>
        <a:lstStyle/>
        <a:p>
          <a:endParaRPr lang="en-US"/>
        </a:p>
      </dgm:t>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US"/>
        </a:p>
      </dgm:t>
    </dgm:pt>
    <dgm:pt modelId="{B0C23DA4-E5C7-4374-ACB3-6CC9210E6BB5}" type="pres">
      <dgm:prSet presAssocID="{C5BF4E84-FA52-42FC-A35A-C92D7EBF2DFD}" presName="parSh" presStyleLbl="node1" presStyleIdx="2" presStyleCnt="3"/>
      <dgm:spPr/>
      <dgm:t>
        <a:bodyPr/>
        <a:lstStyle/>
        <a:p>
          <a:endParaRPr lang="en-US"/>
        </a:p>
      </dgm:t>
    </dgm:pt>
    <dgm:pt modelId="{F7D51E3E-B4E7-461B-9CE7-B4105406B37E}" type="pres">
      <dgm:prSet presAssocID="{C5BF4E84-FA52-42FC-A35A-C92D7EBF2DFD}" presName="desTx" presStyleLbl="fgAcc1" presStyleIdx="2" presStyleCnt="3">
        <dgm:presLayoutVars>
          <dgm:bulletEnabled val="1"/>
        </dgm:presLayoutVars>
      </dgm:prSet>
      <dgm:spPr/>
      <dgm:t>
        <a:bodyPr/>
        <a:lstStyle/>
        <a:p>
          <a:endParaRPr lang="en-US"/>
        </a:p>
      </dgm:t>
    </dgm:pt>
  </dgm:ptLst>
  <dgm:cxnLst>
    <dgm:cxn modelId="{5515FD9E-0519-406E-8C56-1469E15AAAA2}" type="presOf" srcId="{5F4D32C1-1F77-43E9-9847-D89495B9BB94}" destId="{13BFABA1-96AA-43DF-B69D-EE834344EE44}" srcOrd="0" destOrd="0" presId="urn:microsoft.com/office/officeart/2005/8/layout/process3"/>
    <dgm:cxn modelId="{3ECA5A59-1112-4441-B028-83A7597D7768}" type="presOf" srcId="{C5BF4E84-FA52-42FC-A35A-C92D7EBF2DFD}" destId="{B0C23DA4-E5C7-4374-ACB3-6CC9210E6BB5}" srcOrd="1" destOrd="0" presId="urn:microsoft.com/office/officeart/2005/8/layout/process3"/>
    <dgm:cxn modelId="{0072816E-3AED-46A7-9B70-0AD5D0D20B91}" type="presOf" srcId="{C5ED70EC-CAE7-4924-B6B0-76CEA98576EF}" destId="{3A84B172-5C2D-4919-ACFD-FFF00EFC958A}" srcOrd="0" destOrd="0" presId="urn:microsoft.com/office/officeart/2005/8/layout/process3"/>
    <dgm:cxn modelId="{75D3A178-D8BB-42C7-BA92-2937047023D3}" srcId="{C5BF4E84-FA52-42FC-A35A-C92D7EBF2DFD}" destId="{C75415FF-24D1-4B86-9489-91CABC7AFEED}" srcOrd="0" destOrd="0" parTransId="{1D921953-C2D2-4C0A-BBCD-7533259BA39E}" sibTransId="{432F8C6A-7ABD-4AE0-91C0-EA3A10CC817C}"/>
    <dgm:cxn modelId="{C82FA520-E035-4EE6-B6F6-4010BE43C540}" type="presOf" srcId="{664120FD-79A7-450E-A552-BC8F27D195AE}" destId="{15A0F732-B193-4792-9D76-460AEE315693}" srcOrd="0"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AF31C290-C3CF-40A3-9066-B0CDA09AB984}" type="presOf" srcId="{C5ED70EC-CAE7-4924-B6B0-76CEA98576EF}" destId="{EA68A12E-AA31-4A94-9F17-AE6A88A56D71}" srcOrd="1" destOrd="0" presId="urn:microsoft.com/office/officeart/2005/8/layout/process3"/>
    <dgm:cxn modelId="{26FCAD57-7632-45FC-A74E-C3D0130E49A7}" type="presOf" srcId="{E8B2FD83-55F3-4774-B582-8F7207BAC91F}" destId="{8D6F7B04-E222-4DBF-A0FF-FC0755FAAB4E}" srcOrd="0" destOrd="0" presId="urn:microsoft.com/office/officeart/2005/8/layout/process3"/>
    <dgm:cxn modelId="{B87A5335-2292-46B9-9347-D10F66EC461B}" type="presOf" srcId="{0859AF2C-CC5E-4F90-A67E-B657788E9073}" destId="{E392D298-9DB9-4E96-BB1E-7EA567C317D4}" srcOrd="0"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EB1FF6A6-A99E-4E08-AE19-DAFA63FB1117}" srcId="{5F4D32C1-1F77-43E9-9847-D89495B9BB94}" destId="{C5BF4E84-FA52-42FC-A35A-C92D7EBF2DFD}" srcOrd="2" destOrd="0" parTransId="{871EC3FE-42CA-44D0-8E37-B7C5ADDD5B60}" sibTransId="{2BCAAD84-02A4-4FB8-B018-80BA3888BCE1}"/>
    <dgm:cxn modelId="{8E19630E-76ED-4797-A39F-BE36BCD5976A}" type="presOf" srcId="{E8B2FD83-55F3-4774-B582-8F7207BAC91F}" destId="{47328D34-D111-432A-9820-DDE2A51D1949}" srcOrd="1" destOrd="0" presId="urn:microsoft.com/office/officeart/2005/8/layout/process3"/>
    <dgm:cxn modelId="{93DD6B69-D97C-4851-95A3-E54DC22387FD}" type="presOf" srcId="{C75415FF-24D1-4B86-9489-91CABC7AFEED}" destId="{F7D51E3E-B4E7-461B-9CE7-B4105406B37E}" srcOrd="0" destOrd="0" presId="urn:microsoft.com/office/officeart/2005/8/layout/process3"/>
    <dgm:cxn modelId="{CC111C19-0784-4543-9B58-D402E5A50AB6}" type="presOf" srcId="{C5BF4E84-FA52-42FC-A35A-C92D7EBF2DFD}" destId="{FF75F46C-1114-4EDC-835A-E1E04D3A4F85}"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11129B1B-7485-4C9D-905C-BF686275FAE4}" type="presOf" srcId="{C1C7720D-DC98-42BA-8480-17BF55DD5180}" destId="{A8066F23-64A7-4291-A9A2-1CE64E503C92}" srcOrd="1" destOrd="0" presId="urn:microsoft.com/office/officeart/2005/8/layout/process3"/>
    <dgm:cxn modelId="{4171B701-B990-411E-B080-6444EA8B651E}" type="presOf" srcId="{E50ECADF-1983-4CCB-AC2A-1F4EA1660ED8}" destId="{B831CD6D-AC77-49DD-BC5B-276C2FCDB46E}" srcOrd="0" destOrd="0" presId="urn:microsoft.com/office/officeart/2005/8/layout/process3"/>
    <dgm:cxn modelId="{D7B1D236-14E9-4DFA-9781-F6B64F6F8D00}" type="presOf" srcId="{0859AF2C-CC5E-4F90-A67E-B657788E9073}" destId="{50421EF3-D032-4E86-AFB5-7AC1D56AA538}" srcOrd="1" destOrd="0" presId="urn:microsoft.com/office/officeart/2005/8/layout/process3"/>
    <dgm:cxn modelId="{FB42A88F-B169-4F83-8250-F9A438435831}" type="presOf" srcId="{C1C7720D-DC98-42BA-8480-17BF55DD5180}" destId="{DAD39091-BAF6-4603-80D8-F8BBBC71F6DD}" srcOrd="0" destOrd="0" presId="urn:microsoft.com/office/officeart/2005/8/layout/process3"/>
    <dgm:cxn modelId="{7EE0B4D5-74B9-4251-8EBE-00C0798A8194}" srcId="{5F4D32C1-1F77-43E9-9847-D89495B9BB94}" destId="{C1C7720D-DC98-42BA-8480-17BF55DD5180}" srcOrd="0" destOrd="0" parTransId="{A388B31D-9444-4D48-93BF-ACB1C7062F16}" sibTransId="{0859AF2C-CC5E-4F90-A67E-B657788E9073}"/>
    <dgm:cxn modelId="{7BA5C267-42D2-4F27-8BDD-5BAB82FA0475}" type="presParOf" srcId="{13BFABA1-96AA-43DF-B69D-EE834344EE44}" destId="{EC3E1A22-12F7-4709-939E-21B5B0E4FD84}" srcOrd="0" destOrd="0" presId="urn:microsoft.com/office/officeart/2005/8/layout/process3"/>
    <dgm:cxn modelId="{6D234D91-4F4B-4C4B-95A1-985A6E65AC87}" type="presParOf" srcId="{EC3E1A22-12F7-4709-939E-21B5B0E4FD84}" destId="{DAD39091-BAF6-4603-80D8-F8BBBC71F6DD}" srcOrd="0" destOrd="0" presId="urn:microsoft.com/office/officeart/2005/8/layout/process3"/>
    <dgm:cxn modelId="{F3D1C90C-9038-40D6-B5C2-E4BC079D92AA}" type="presParOf" srcId="{EC3E1A22-12F7-4709-939E-21B5B0E4FD84}" destId="{A8066F23-64A7-4291-A9A2-1CE64E503C92}" srcOrd="1" destOrd="0" presId="urn:microsoft.com/office/officeart/2005/8/layout/process3"/>
    <dgm:cxn modelId="{37D686EA-3F5B-40CA-90AD-68FD9CDAAAB1}" type="presParOf" srcId="{EC3E1A22-12F7-4709-939E-21B5B0E4FD84}" destId="{B831CD6D-AC77-49DD-BC5B-276C2FCDB46E}" srcOrd="2" destOrd="0" presId="urn:microsoft.com/office/officeart/2005/8/layout/process3"/>
    <dgm:cxn modelId="{DBE7368C-C909-4A71-A43E-E0937E26C6B3}" type="presParOf" srcId="{13BFABA1-96AA-43DF-B69D-EE834344EE44}" destId="{E392D298-9DB9-4E96-BB1E-7EA567C317D4}" srcOrd="1" destOrd="0" presId="urn:microsoft.com/office/officeart/2005/8/layout/process3"/>
    <dgm:cxn modelId="{E02B4A77-9433-47FD-BA82-951E552E3945}" type="presParOf" srcId="{E392D298-9DB9-4E96-BB1E-7EA567C317D4}" destId="{50421EF3-D032-4E86-AFB5-7AC1D56AA538}" srcOrd="0" destOrd="0" presId="urn:microsoft.com/office/officeart/2005/8/layout/process3"/>
    <dgm:cxn modelId="{F2045132-05A9-464D-A9E8-794A5DE39680}" type="presParOf" srcId="{13BFABA1-96AA-43DF-B69D-EE834344EE44}" destId="{9F787B26-C668-4FED-A122-4A1E70C6F405}" srcOrd="2" destOrd="0" presId="urn:microsoft.com/office/officeart/2005/8/layout/process3"/>
    <dgm:cxn modelId="{B4D4422B-EBA7-4320-827B-B1E6CF85BC80}" type="presParOf" srcId="{9F787B26-C668-4FED-A122-4A1E70C6F405}" destId="{8D6F7B04-E222-4DBF-A0FF-FC0755FAAB4E}" srcOrd="0" destOrd="0" presId="urn:microsoft.com/office/officeart/2005/8/layout/process3"/>
    <dgm:cxn modelId="{810B4B8D-4B3B-4DA0-B656-E0256707AE35}" type="presParOf" srcId="{9F787B26-C668-4FED-A122-4A1E70C6F405}" destId="{47328D34-D111-432A-9820-DDE2A51D1949}" srcOrd="1" destOrd="0" presId="urn:microsoft.com/office/officeart/2005/8/layout/process3"/>
    <dgm:cxn modelId="{8B33CB32-2195-4A11-9B8F-01649471B53F}" type="presParOf" srcId="{9F787B26-C668-4FED-A122-4A1E70C6F405}" destId="{15A0F732-B193-4792-9D76-460AEE315693}" srcOrd="2" destOrd="0" presId="urn:microsoft.com/office/officeart/2005/8/layout/process3"/>
    <dgm:cxn modelId="{EA512F44-ADA1-4230-A644-5DDEDEC76807}" type="presParOf" srcId="{13BFABA1-96AA-43DF-B69D-EE834344EE44}" destId="{3A84B172-5C2D-4919-ACFD-FFF00EFC958A}" srcOrd="3" destOrd="0" presId="urn:microsoft.com/office/officeart/2005/8/layout/process3"/>
    <dgm:cxn modelId="{2295D72A-8B88-4AF1-A358-D22668165E3B}" type="presParOf" srcId="{3A84B172-5C2D-4919-ACFD-FFF00EFC958A}" destId="{EA68A12E-AA31-4A94-9F17-AE6A88A56D71}" srcOrd="0" destOrd="0" presId="urn:microsoft.com/office/officeart/2005/8/layout/process3"/>
    <dgm:cxn modelId="{6AAE4036-85CC-46DC-B43D-FD89CC7DC099}" type="presParOf" srcId="{13BFABA1-96AA-43DF-B69D-EE834344EE44}" destId="{AB068DD4-4ECB-4FE4-BC08-40CAC86A225A}" srcOrd="4" destOrd="0" presId="urn:microsoft.com/office/officeart/2005/8/layout/process3"/>
    <dgm:cxn modelId="{5B51CD8F-4878-4499-966E-6B311D05B7BE}" type="presParOf" srcId="{AB068DD4-4ECB-4FE4-BC08-40CAC86A225A}" destId="{FF75F46C-1114-4EDC-835A-E1E04D3A4F85}" srcOrd="0" destOrd="0" presId="urn:microsoft.com/office/officeart/2005/8/layout/process3"/>
    <dgm:cxn modelId="{7CBF4F87-42D3-4472-AA66-2D885F3E0F60}" type="presParOf" srcId="{AB068DD4-4ECB-4FE4-BC08-40CAC86A225A}" destId="{B0C23DA4-E5C7-4374-ACB3-6CC9210E6BB5}" srcOrd="1" destOrd="0" presId="urn:microsoft.com/office/officeart/2005/8/layout/process3"/>
    <dgm:cxn modelId="{5ED33BE4-E276-4EB1-BC50-4EDB8720562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53AD9-912C-4D13-AFEC-36DE304321C2}">
      <dsp:nvSpPr>
        <dsp:cNvPr id="0" name=""/>
        <dsp:cNvSpPr/>
      </dsp:nvSpPr>
      <dsp:spPr>
        <a:xfrm>
          <a:off x="0" y="3333360"/>
          <a:ext cx="6096000" cy="729257"/>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Setup transaction management on Services</a:t>
          </a:r>
          <a:endParaRPr lang="en-US" sz="2000" kern="1200" dirty="0"/>
        </a:p>
      </dsp:txBody>
      <dsp:txXfrm>
        <a:off x="0" y="3333360"/>
        <a:ext cx="6096000" cy="729257"/>
      </dsp:txXfrm>
    </dsp:sp>
    <dsp:sp modelId="{71752CF8-6271-4AA0-9B1A-940829602851}">
      <dsp:nvSpPr>
        <dsp:cNvPr id="0" name=""/>
        <dsp:cNvSpPr/>
      </dsp:nvSpPr>
      <dsp:spPr>
        <a:xfrm rot="10800000">
          <a:off x="0" y="222270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Obtain </a:t>
          </a:r>
          <a:r>
            <a:rPr lang="en-US" sz="2000" kern="1200" dirty="0" err="1" smtClean="0"/>
            <a:t>EntityManager</a:t>
          </a:r>
          <a:r>
            <a:rPr lang="en-US" sz="2000" kern="1200" dirty="0" smtClean="0"/>
            <a:t> in DAO repositories</a:t>
          </a:r>
          <a:endParaRPr lang="en-US" sz="2000" kern="1200" dirty="0"/>
        </a:p>
      </dsp:txBody>
      <dsp:txXfrm rot="10800000">
        <a:off x="0" y="2222700"/>
        <a:ext cx="6096000" cy="728781"/>
      </dsp:txXfrm>
    </dsp:sp>
    <dsp:sp modelId="{D7A14C5D-AD8F-4476-A021-842494604593}">
      <dsp:nvSpPr>
        <dsp:cNvPr id="0" name=""/>
        <dsp:cNvSpPr/>
      </dsp:nvSpPr>
      <dsp:spPr>
        <a:xfrm rot="10800000">
          <a:off x="0" y="1112041"/>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Configure Persistence Unit using Spring API</a:t>
          </a:r>
          <a:endParaRPr lang="en-US" sz="2000" kern="1200" dirty="0"/>
        </a:p>
      </dsp:txBody>
      <dsp:txXfrm rot="10800000">
        <a:off x="0" y="1112041"/>
        <a:ext cx="6096000" cy="728781"/>
      </dsp:txXfrm>
    </dsp:sp>
    <dsp:sp modelId="{316A5C4B-5322-440B-8B08-57747A29370D}">
      <dsp:nvSpPr>
        <dsp:cNvPr id="0" name=""/>
        <dsp:cNvSpPr/>
      </dsp:nvSpPr>
      <dsp:spPr>
        <a:xfrm rot="10800000">
          <a:off x="0" y="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Create or lookup for </a:t>
          </a:r>
          <a:r>
            <a:rPr lang="en-US" sz="2000" kern="1200" dirty="0" err="1" smtClean="0"/>
            <a:t>DataSource</a:t>
          </a:r>
          <a:endParaRPr lang="en-US" sz="2000" kern="1200" dirty="0"/>
        </a:p>
      </dsp:txBody>
      <dsp:txXfrm rot="10800000">
        <a:off x="0" y="0"/>
        <a:ext cx="6096000" cy="728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10126" y="509569"/>
          <a:ext cx="1626250" cy="691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Controller</a:t>
          </a:r>
          <a:endParaRPr lang="en-US" sz="1800" b="1" kern="1200" dirty="0"/>
        </a:p>
      </dsp:txBody>
      <dsp:txXfrm>
        <a:off x="10126" y="509569"/>
        <a:ext cx="1626250" cy="460959"/>
      </dsp:txXfrm>
    </dsp:sp>
    <dsp:sp modelId="{B831CD6D-AC77-49DD-BC5B-276C2FCDB46E}">
      <dsp:nvSpPr>
        <dsp:cNvPr id="0" name=""/>
        <dsp:cNvSpPr/>
      </dsp:nvSpPr>
      <dsp:spPr>
        <a:xfrm>
          <a:off x="233547" y="970529"/>
          <a:ext cx="1845582"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Navigation</a:t>
          </a:r>
          <a:endParaRPr lang="en-US" sz="1800" b="1" kern="1200" dirty="0"/>
        </a:p>
      </dsp:txBody>
      <dsp:txXfrm>
        <a:off x="243827" y="980809"/>
        <a:ext cx="1825022" cy="330440"/>
      </dsp:txXfrm>
    </dsp:sp>
    <dsp:sp modelId="{E392D298-9DB9-4E96-BB1E-7EA567C317D4}">
      <dsp:nvSpPr>
        <dsp:cNvPr id="0" name=""/>
        <dsp:cNvSpPr/>
      </dsp:nvSpPr>
      <dsp:spPr>
        <a:xfrm>
          <a:off x="1910326" y="537604"/>
          <a:ext cx="580774" cy="4048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1910326" y="618582"/>
        <a:ext cx="459307" cy="242933"/>
      </dsp:txXfrm>
    </dsp:sp>
    <dsp:sp modelId="{47328D34-D111-432A-9820-DDE2A51D1949}">
      <dsp:nvSpPr>
        <dsp:cNvPr id="0" name=""/>
        <dsp:cNvSpPr/>
      </dsp:nvSpPr>
      <dsp:spPr>
        <a:xfrm>
          <a:off x="2732177" y="509569"/>
          <a:ext cx="1626250" cy="691439"/>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Service</a:t>
          </a:r>
          <a:endParaRPr lang="en-US" sz="1800" b="1" kern="1200" dirty="0"/>
        </a:p>
      </dsp:txBody>
      <dsp:txXfrm>
        <a:off x="2732177" y="509569"/>
        <a:ext cx="1626250" cy="460959"/>
      </dsp:txXfrm>
    </dsp:sp>
    <dsp:sp modelId="{15A0F732-B193-4792-9D76-460AEE315693}">
      <dsp:nvSpPr>
        <dsp:cNvPr id="0" name=""/>
        <dsp:cNvSpPr/>
      </dsp:nvSpPr>
      <dsp:spPr>
        <a:xfrm>
          <a:off x="3112296" y="970529"/>
          <a:ext cx="1532187"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Service Implementation</a:t>
          </a:r>
          <a:endParaRPr lang="en-US" sz="1800" b="1" kern="1200" dirty="0"/>
        </a:p>
      </dsp:txBody>
      <dsp:txXfrm>
        <a:off x="3122576" y="980809"/>
        <a:ext cx="1511627" cy="330440"/>
      </dsp:txXfrm>
    </dsp:sp>
    <dsp:sp modelId="{3A84B172-5C2D-4919-ACFD-FFF00EFC958A}">
      <dsp:nvSpPr>
        <dsp:cNvPr id="0" name=""/>
        <dsp:cNvSpPr/>
      </dsp:nvSpPr>
      <dsp:spPr>
        <a:xfrm>
          <a:off x="4593203" y="537604"/>
          <a:ext cx="497724" cy="404889"/>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4593203" y="618582"/>
        <a:ext cx="376257" cy="242933"/>
      </dsp:txXfrm>
    </dsp:sp>
    <dsp:sp modelId="{B0C23DA4-E5C7-4374-ACB3-6CC9210E6BB5}">
      <dsp:nvSpPr>
        <dsp:cNvPr id="0" name=""/>
        <dsp:cNvSpPr/>
      </dsp:nvSpPr>
      <dsp:spPr>
        <a:xfrm>
          <a:off x="5297531" y="509569"/>
          <a:ext cx="1626250" cy="691439"/>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Repository</a:t>
          </a:r>
          <a:endParaRPr lang="en-US" sz="1800" b="1" kern="1200" dirty="0"/>
        </a:p>
      </dsp:txBody>
      <dsp:txXfrm>
        <a:off x="5297531" y="509569"/>
        <a:ext cx="1626250" cy="460959"/>
      </dsp:txXfrm>
    </dsp:sp>
    <dsp:sp modelId="{F7D51E3E-B4E7-461B-9CE7-B4105406B37E}">
      <dsp:nvSpPr>
        <dsp:cNvPr id="0" name=""/>
        <dsp:cNvSpPr/>
      </dsp:nvSpPr>
      <dsp:spPr>
        <a:xfrm>
          <a:off x="5581318" y="970529"/>
          <a:ext cx="1724849"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Repository Implementation</a:t>
          </a:r>
          <a:endParaRPr lang="en-US" sz="1800" b="1" kern="1200" dirty="0"/>
        </a:p>
      </dsp:txBody>
      <dsp:txXfrm>
        <a:off x="5591598" y="980809"/>
        <a:ext cx="1704289" cy="33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3733" y="94749"/>
          <a:ext cx="1630805" cy="8208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Controller</a:t>
          </a:r>
          <a:endParaRPr lang="en-US" sz="1800" b="1" kern="1200" dirty="0"/>
        </a:p>
      </dsp:txBody>
      <dsp:txXfrm>
        <a:off x="3733" y="94749"/>
        <a:ext cx="1630805" cy="547200"/>
      </dsp:txXfrm>
    </dsp:sp>
    <dsp:sp modelId="{B831CD6D-AC77-49DD-BC5B-276C2FCDB46E}">
      <dsp:nvSpPr>
        <dsp:cNvPr id="0" name=""/>
        <dsp:cNvSpPr/>
      </dsp:nvSpPr>
      <dsp:spPr>
        <a:xfrm>
          <a:off x="233153" y="641949"/>
          <a:ext cx="1840004"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Navigation</a:t>
          </a:r>
          <a:endParaRPr lang="en-US" sz="1800" b="1" kern="1200" dirty="0"/>
        </a:p>
      </dsp:txBody>
      <dsp:txXfrm>
        <a:off x="265207" y="674003"/>
        <a:ext cx="1775896" cy="1030292"/>
      </dsp:txXfrm>
    </dsp:sp>
    <dsp:sp modelId="{E392D298-9DB9-4E96-BB1E-7EA567C317D4}">
      <dsp:nvSpPr>
        <dsp:cNvPr id="0" name=""/>
        <dsp:cNvSpPr/>
      </dsp:nvSpPr>
      <dsp:spPr>
        <a:xfrm>
          <a:off x="1907912" y="165337"/>
          <a:ext cx="579553" cy="406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1907912" y="246542"/>
        <a:ext cx="457746" cy="243613"/>
      </dsp:txXfrm>
    </dsp:sp>
    <dsp:sp modelId="{47328D34-D111-432A-9820-DDE2A51D1949}">
      <dsp:nvSpPr>
        <dsp:cNvPr id="0" name=""/>
        <dsp:cNvSpPr/>
      </dsp:nvSpPr>
      <dsp:spPr>
        <a:xfrm>
          <a:off x="2728034" y="94749"/>
          <a:ext cx="1630805" cy="820800"/>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Service</a:t>
          </a:r>
          <a:endParaRPr lang="en-US" sz="1800" b="1" kern="1200" dirty="0"/>
        </a:p>
      </dsp:txBody>
      <dsp:txXfrm>
        <a:off x="2728034" y="94749"/>
        <a:ext cx="1630805" cy="547200"/>
      </dsp:txXfrm>
    </dsp:sp>
    <dsp:sp modelId="{15A0F732-B193-4792-9D76-460AEE315693}">
      <dsp:nvSpPr>
        <dsp:cNvPr id="0" name=""/>
        <dsp:cNvSpPr/>
      </dsp:nvSpPr>
      <dsp:spPr>
        <a:xfrm>
          <a:off x="3062055"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Service Implementation</a:t>
          </a:r>
          <a:endParaRPr lang="en-US" sz="1800" b="1" kern="1200" dirty="0"/>
        </a:p>
      </dsp:txBody>
      <dsp:txXfrm>
        <a:off x="3094109" y="674003"/>
        <a:ext cx="1566697" cy="1030292"/>
      </dsp:txXfrm>
    </dsp:sp>
    <dsp:sp modelId="{3A84B172-5C2D-4919-ACFD-FFF00EFC958A}">
      <dsp:nvSpPr>
        <dsp:cNvPr id="0" name=""/>
        <dsp:cNvSpPr/>
      </dsp:nvSpPr>
      <dsp:spPr>
        <a:xfrm>
          <a:off x="4606063" y="165337"/>
          <a:ext cx="524115" cy="406023"/>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4606063" y="246542"/>
        <a:ext cx="402308" cy="243613"/>
      </dsp:txXfrm>
    </dsp:sp>
    <dsp:sp modelId="{B0C23DA4-E5C7-4374-ACB3-6CC9210E6BB5}">
      <dsp:nvSpPr>
        <dsp:cNvPr id="0" name=""/>
        <dsp:cNvSpPr/>
      </dsp:nvSpPr>
      <dsp:spPr>
        <a:xfrm>
          <a:off x="5347736" y="94749"/>
          <a:ext cx="1630805" cy="820800"/>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Repository</a:t>
          </a:r>
          <a:endParaRPr lang="en-US" sz="1800" b="1" kern="1200" dirty="0"/>
        </a:p>
      </dsp:txBody>
      <dsp:txXfrm>
        <a:off x="5347736" y="94749"/>
        <a:ext cx="1630805" cy="547200"/>
      </dsp:txXfrm>
    </dsp:sp>
    <dsp:sp modelId="{F7D51E3E-B4E7-461B-9CE7-B4105406B37E}">
      <dsp:nvSpPr>
        <dsp:cNvPr id="0" name=""/>
        <dsp:cNvSpPr/>
      </dsp:nvSpPr>
      <dsp:spPr>
        <a:xfrm>
          <a:off x="5681756"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solidFill>
                <a:srgbClr val="FF0000"/>
              </a:solidFill>
            </a:rPr>
            <a:t>Spring DATA JPA</a:t>
          </a:r>
          <a:endParaRPr lang="en-US" sz="1800" b="1" kern="1200" dirty="0">
            <a:solidFill>
              <a:srgbClr val="FF0000"/>
            </a:solidFill>
          </a:endParaRPr>
        </a:p>
      </dsp:txBody>
      <dsp:txXfrm>
        <a:off x="5713810" y="674003"/>
        <a:ext cx="1566697" cy="1030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441387"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98890"/>
            <a:ext cx="4455843"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94638" y="717180"/>
            <a:ext cx="0" cy="7741019"/>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Basic Spring 4.0				          Spring</a:t>
            </a:r>
            <a:r>
              <a:rPr lang="en-US" sz="1000" baseline="0" dirty="0" smtClean="0">
                <a:latin typeface="Arial" pitchFamily="34" charset="0"/>
                <a:cs typeface="Arial" pitchFamily="34" charset="0"/>
              </a:rPr>
              <a:t> JPA Integration</a:t>
            </a:r>
            <a:endParaRPr lang="en-US" sz="1000" dirty="0">
              <a:latin typeface="Arial" pitchFamily="34" charset="0"/>
              <a:cs typeface="Arial" pitchFamily="34" charset="0"/>
            </a:endParaRPr>
          </a:p>
        </p:txBody>
      </p:sp>
      <p:sp>
        <p:nvSpPr>
          <p:cNvPr id="12" name="Rectangle 14"/>
          <p:cNvSpPr>
            <a:spLocks noChangeArrowheads="1"/>
          </p:cNvSpPr>
          <p:nvPr/>
        </p:nvSpPr>
        <p:spPr bwMode="auto">
          <a:xfrm>
            <a:off x="3915495" y="8594070"/>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pringframework.org/schema/data/jp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655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smtClean="0"/>
          </a:p>
          <a:p>
            <a:r>
              <a:rPr lang="en-US" dirty="0"/>
              <a:t>You can obtain </a:t>
            </a:r>
            <a:r>
              <a:rPr lang="en-US" dirty="0" err="1"/>
              <a:t>EntityManagerFactory</a:t>
            </a:r>
            <a:r>
              <a:rPr lang="en-US" dirty="0"/>
              <a:t> or </a:t>
            </a:r>
            <a:r>
              <a:rPr lang="en-US" dirty="0" err="1"/>
              <a:t>EntityManager</a:t>
            </a:r>
            <a:r>
              <a:rPr lang="en-US" dirty="0"/>
              <a:t> from a container via dependency </a:t>
            </a:r>
            <a:r>
              <a:rPr lang="en-US" dirty="0" smtClean="0"/>
              <a:t>injection</a:t>
            </a:r>
            <a:r>
              <a:rPr lang="en-US" dirty="0"/>
              <a:t>, and you can automatically participate in the current transaction.</a:t>
            </a:r>
          </a:p>
          <a:p>
            <a:endParaRPr lang="en-US" dirty="0" smtClean="0"/>
          </a:p>
          <a:p>
            <a:endParaRPr lang="en-US" dirty="0"/>
          </a:p>
          <a:p>
            <a:endParaRPr lang="en-US" dirty="0" smtClean="0"/>
          </a:p>
          <a:p>
            <a:r>
              <a:rPr lang="en-US" b="1" dirty="0" smtClean="0"/>
              <a:t>Note:</a:t>
            </a:r>
            <a:r>
              <a:rPr lang="en-US" dirty="0" smtClean="0"/>
              <a:t> </a:t>
            </a:r>
            <a:r>
              <a:rPr lang="en-US" dirty="0"/>
              <a:t>You need to configure the </a:t>
            </a:r>
            <a:r>
              <a:rPr lang="en-US" dirty="0" err="1"/>
              <a:t>PersistenceAnnotationBeanPostProcessor</a:t>
            </a:r>
            <a:r>
              <a:rPr lang="en-US" dirty="0"/>
              <a:t> of Spring in order for </a:t>
            </a:r>
            <a:r>
              <a:rPr lang="en-US" dirty="0" smtClean="0"/>
              <a:t>annotations given in the slide to </a:t>
            </a:r>
            <a:r>
              <a:rPr lang="en-US" dirty="0"/>
              <a:t>be </a:t>
            </a:r>
            <a:r>
              <a:rPr lang="en-US" dirty="0" smtClean="0"/>
              <a:t>processed. </a:t>
            </a:r>
            <a:r>
              <a:rPr lang="en-US" dirty="0"/>
              <a:t>You can either define it as bean, or enable a context namespace and add &lt;</a:t>
            </a:r>
            <a:r>
              <a:rPr lang="en-US" dirty="0" err="1"/>
              <a:t>context:annotation-config</a:t>
            </a:r>
            <a:r>
              <a:rPr lang="en-US" dirty="0"/>
              <a:t>/&gt; or &lt;</a:t>
            </a:r>
            <a:r>
              <a:rPr lang="en-US" dirty="0" err="1"/>
              <a:t>context:component-scan</a:t>
            </a:r>
            <a:r>
              <a:rPr lang="en-US" dirty="0"/>
              <a:t>/&gt; elements into your XML bean configuration file.</a:t>
            </a:r>
          </a:p>
        </p:txBody>
      </p:sp>
    </p:spTree>
    <p:extLst>
      <p:ext uri="{BB962C8B-B14F-4D97-AF65-F5344CB8AC3E}">
        <p14:creationId xmlns:p14="http://schemas.microsoft.com/office/powerpoint/2010/main" val="20949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626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t>What is Spring Data JPA?</a:t>
            </a:r>
          </a:p>
          <a:p>
            <a:endParaRPr lang="en-US" dirty="0" smtClean="0"/>
          </a:p>
          <a:p>
            <a:r>
              <a:rPr lang="en-US" b="1" dirty="0"/>
              <a:t>Spring Data</a:t>
            </a:r>
            <a:r>
              <a:rPr lang="en-US" dirty="0"/>
              <a:t> supports a variety of data access methodologies, including JPA, </a:t>
            </a:r>
            <a:r>
              <a:rPr lang="en-US" dirty="0" err="1"/>
              <a:t>JdbcTemplate</a:t>
            </a:r>
            <a:r>
              <a:rPr lang="en-US" dirty="0"/>
              <a:t>, NoSQL, and more. Its primary subproject, Spring Data Commons, provides a core toolset that all other subprojects use to create repositories. The </a:t>
            </a:r>
            <a:r>
              <a:rPr lang="en-US" b="1" dirty="0"/>
              <a:t>Spring Data JPA subproject</a:t>
            </a:r>
            <a:r>
              <a:rPr lang="en-US" dirty="0"/>
              <a:t> provides support for repositories implemented against the Java Persistence API.</a:t>
            </a:r>
          </a:p>
          <a:p>
            <a:endParaRPr lang="en-US" dirty="0"/>
          </a:p>
          <a:p>
            <a:r>
              <a:rPr lang="en-US" dirty="0"/>
              <a:t>Spring </a:t>
            </a:r>
            <a:r>
              <a:rPr lang="en-US" dirty="0" smtClean="0"/>
              <a:t>Data JPA, </a:t>
            </a:r>
            <a:r>
              <a:rPr lang="en-US" dirty="0"/>
              <a:t>a </a:t>
            </a:r>
            <a:r>
              <a:rPr lang="en-US" dirty="0" smtClean="0"/>
              <a:t>separate Spring </a:t>
            </a:r>
            <a:r>
              <a:rPr lang="en-US" dirty="0"/>
              <a:t>project </a:t>
            </a:r>
            <a:r>
              <a:rPr lang="en-US" dirty="0" smtClean="0"/>
              <a:t>but </a:t>
            </a:r>
            <a:r>
              <a:rPr lang="en-US" dirty="0"/>
              <a:t>dependent on Spring Framework, can write your repositories </a:t>
            </a:r>
            <a:r>
              <a:rPr lang="en-US" dirty="0" smtClean="0"/>
              <a:t>on behalf of developers. </a:t>
            </a:r>
          </a:p>
          <a:p>
            <a:endParaRPr lang="en-US" dirty="0"/>
          </a:p>
          <a:p>
            <a:r>
              <a:rPr lang="en-US" dirty="0"/>
              <a:t>Spring Data JPA is another layer of abstraction for the support of persistence layer in spring context. The goal of Spring Data repository abstraction is to significantly reduce the amount of boilerplate code required to implement data access layers for various persistence stores. We just have to write repository interfaces, including custom finder methods, and Spring will provide the implementation automatically.</a:t>
            </a:r>
          </a:p>
          <a:p>
            <a:endParaRPr lang="en-US" dirty="0" smtClean="0"/>
          </a:p>
          <a:p>
            <a:r>
              <a:rPr lang="en-US" b="1" dirty="0" smtClean="0"/>
              <a:t>Note:</a:t>
            </a:r>
            <a:r>
              <a:rPr lang="en-US" dirty="0" smtClean="0"/>
              <a:t> To configure Spring Data using XML required a new Spring </a:t>
            </a:r>
            <a:r>
              <a:rPr lang="en-US" dirty="0"/>
              <a:t>Data JPA namespace, </a:t>
            </a:r>
            <a:r>
              <a:rPr lang="en-US" dirty="0">
                <a:hlinkClick r:id="rId3"/>
              </a:rPr>
              <a:t>http://</a:t>
            </a:r>
            <a:r>
              <a:rPr lang="en-US" dirty="0" smtClean="0">
                <a:hlinkClick r:id="rId3"/>
              </a:rPr>
              <a:t>www.springframework.org/schema/data/jpa</a:t>
            </a:r>
            <a:r>
              <a:rPr lang="en-US" dirty="0" smtClean="0"/>
              <a:t> and to enable auto scanning of application repositories, one need to specify &lt;</a:t>
            </a:r>
            <a:r>
              <a:rPr lang="en-US" dirty="0" err="1" smtClean="0"/>
              <a:t>jpa:repositories</a:t>
            </a:r>
            <a:r>
              <a:rPr lang="en-US" dirty="0" smtClean="0"/>
              <a:t>&gt; element in spring configuration. </a:t>
            </a:r>
            <a:endParaRPr lang="en-US" dirty="0"/>
          </a:p>
          <a:p>
            <a:endParaRPr lang="en-US" dirty="0"/>
          </a:p>
        </p:txBody>
      </p:sp>
    </p:spTree>
    <p:extLst>
      <p:ext uri="{BB962C8B-B14F-4D97-AF65-F5344CB8AC3E}">
        <p14:creationId xmlns:p14="http://schemas.microsoft.com/office/powerpoint/2010/main" val="13837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As a first step we define a domain class-specific repository interface. The interface must extend </a:t>
            </a:r>
            <a:r>
              <a:rPr lang="en-US" dirty="0" err="1" smtClean="0"/>
              <a:t>JpaRepository</a:t>
            </a:r>
            <a:r>
              <a:rPr lang="en-US" dirty="0" smtClean="0"/>
              <a:t> </a:t>
            </a:r>
            <a:r>
              <a:rPr lang="en-US" dirty="0"/>
              <a:t>and be typed to the domain class and an ID type. </a:t>
            </a:r>
            <a:r>
              <a:rPr lang="en-US" dirty="0" smtClean="0"/>
              <a:t> </a:t>
            </a:r>
            <a:r>
              <a:rPr lang="en-US" dirty="0" err="1" smtClean="0"/>
              <a:t>JpaRepository</a:t>
            </a:r>
            <a:r>
              <a:rPr lang="en-US" dirty="0" smtClean="0"/>
              <a:t> is a child </a:t>
            </a:r>
            <a:r>
              <a:rPr lang="en-US" dirty="0" err="1" smtClean="0"/>
              <a:t>inteface</a:t>
            </a:r>
            <a:r>
              <a:rPr lang="en-US" dirty="0" smtClean="0"/>
              <a:t> of following:</a:t>
            </a:r>
          </a:p>
          <a:p>
            <a:endParaRPr lang="en-US" dirty="0"/>
          </a:p>
          <a:p>
            <a:pPr marL="228600" indent="-228600">
              <a:buAutoNum type="arabicPeriod"/>
            </a:pPr>
            <a:r>
              <a:rPr lang="en-US" dirty="0" err="1" smtClean="0"/>
              <a:t>CrudRepository</a:t>
            </a:r>
            <a:r>
              <a:rPr lang="en-US" dirty="0" smtClean="0"/>
              <a:t>&lt;T,ID</a:t>
            </a:r>
            <a:r>
              <a:rPr lang="en-US" dirty="0"/>
              <a:t>&gt;, </a:t>
            </a:r>
            <a:endParaRPr lang="en-US" dirty="0" smtClean="0"/>
          </a:p>
          <a:p>
            <a:pPr marL="228600" indent="-228600">
              <a:buAutoNum type="arabicPeriod"/>
            </a:pPr>
            <a:r>
              <a:rPr lang="en-US" dirty="0" err="1" smtClean="0"/>
              <a:t>PagingAndSortingRepository</a:t>
            </a:r>
            <a:r>
              <a:rPr lang="en-US" dirty="0" smtClean="0"/>
              <a:t>&lt;T,ID</a:t>
            </a:r>
            <a:r>
              <a:rPr lang="en-US" dirty="0"/>
              <a:t>&gt;, </a:t>
            </a:r>
            <a:endParaRPr lang="en-US" dirty="0" smtClean="0"/>
          </a:p>
          <a:p>
            <a:pPr marL="228600" indent="-228600">
              <a:buAutoNum type="arabicPeriod"/>
            </a:pPr>
            <a:r>
              <a:rPr lang="en-US" dirty="0" err="1" smtClean="0"/>
              <a:t>QueryByExampleExecutor</a:t>
            </a:r>
            <a:r>
              <a:rPr lang="en-US" dirty="0" smtClean="0"/>
              <a:t>&lt;T</a:t>
            </a:r>
            <a:r>
              <a:rPr lang="en-US" dirty="0"/>
              <a:t>&gt;, </a:t>
            </a:r>
            <a:endParaRPr lang="en-US" dirty="0" smtClean="0"/>
          </a:p>
          <a:p>
            <a:pPr marL="228600" indent="-228600">
              <a:buAutoNum type="arabicPeriod"/>
            </a:pPr>
            <a:r>
              <a:rPr lang="en-US" dirty="0" smtClean="0"/>
              <a:t>Repository&lt;T,ID</a:t>
            </a:r>
            <a:r>
              <a:rPr lang="en-US" dirty="0"/>
              <a:t>&gt;</a:t>
            </a:r>
            <a:endParaRPr lang="en-US" dirty="0" smtClean="0"/>
          </a:p>
          <a:p>
            <a:endParaRPr lang="en-US" dirty="0" smtClean="0"/>
          </a:p>
          <a:p>
            <a:r>
              <a:rPr lang="en-US" dirty="0" smtClean="0"/>
              <a:t>The </a:t>
            </a:r>
            <a:r>
              <a:rPr lang="en-US" dirty="0" err="1"/>
              <a:t>CrudRepository</a:t>
            </a:r>
            <a:r>
              <a:rPr lang="en-US" dirty="0"/>
              <a:t> provides sophisticated CRUD functionality for the entity class that is being managed.  </a:t>
            </a:r>
            <a:r>
              <a:rPr lang="en-US" dirty="0" smtClean="0"/>
              <a:t>One can </a:t>
            </a:r>
            <a:r>
              <a:rPr lang="en-US" dirty="0"/>
              <a:t>add additional query methods to this repository interface</a:t>
            </a:r>
            <a:r>
              <a:rPr lang="en-US" dirty="0" smtClean="0"/>
              <a:t>. Below listed are few methods of </a:t>
            </a:r>
            <a:r>
              <a:rPr lang="en-US" dirty="0" err="1" smtClean="0"/>
              <a:t>CrudRepository</a:t>
            </a:r>
            <a:r>
              <a:rPr lang="en-US" dirty="0" smtClean="0"/>
              <a:t>:</a:t>
            </a:r>
          </a:p>
          <a:p>
            <a:endParaRPr lang="en-US" dirty="0" smtClean="0"/>
          </a:p>
          <a:p>
            <a:pPr marL="228600" indent="-228600">
              <a:buAutoNum type="arabicPeriod"/>
            </a:pPr>
            <a:r>
              <a:rPr lang="en-US" b="1" dirty="0" smtClean="0"/>
              <a:t>count</a:t>
            </a:r>
            <a:r>
              <a:rPr lang="en-US" b="1" dirty="0"/>
              <a:t>()</a:t>
            </a:r>
            <a:r>
              <a:rPr lang="en-US" dirty="0"/>
              <a:t> returns a long representing the total number of unfiltered entities extending T</a:t>
            </a:r>
            <a:r>
              <a:rPr lang="en-US" dirty="0" smtClean="0"/>
              <a:t>.</a:t>
            </a:r>
          </a:p>
          <a:p>
            <a:pPr marL="228600" indent="-228600">
              <a:buAutoNum type="arabicPeriod"/>
            </a:pPr>
            <a:r>
              <a:rPr lang="en-US" b="1" dirty="0" smtClean="0"/>
              <a:t>delete(T</a:t>
            </a:r>
            <a:r>
              <a:rPr lang="en-US" b="1" dirty="0"/>
              <a:t>)</a:t>
            </a:r>
            <a:r>
              <a:rPr lang="en-US" dirty="0"/>
              <a:t> and </a:t>
            </a:r>
            <a:r>
              <a:rPr lang="en-US" b="1" dirty="0"/>
              <a:t>delete(ID)</a:t>
            </a:r>
            <a:r>
              <a:rPr lang="en-US" dirty="0"/>
              <a:t> delete the single, specified </a:t>
            </a:r>
            <a:r>
              <a:rPr lang="en-US" dirty="0" smtClean="0"/>
              <a:t>entity and </a:t>
            </a:r>
            <a:r>
              <a:rPr lang="en-US" b="1" dirty="0" err="1" smtClean="0"/>
              <a:t>deleteAll</a:t>
            </a:r>
            <a:r>
              <a:rPr lang="en-US" b="1" dirty="0" smtClean="0"/>
              <a:t>()</a:t>
            </a:r>
            <a:r>
              <a:rPr lang="en-US" dirty="0" smtClean="0"/>
              <a:t> deletes </a:t>
            </a:r>
            <a:r>
              <a:rPr lang="en-US" dirty="0"/>
              <a:t>every entity of that type</a:t>
            </a:r>
            <a:r>
              <a:rPr lang="en-US" dirty="0" smtClean="0"/>
              <a:t>.</a:t>
            </a:r>
          </a:p>
          <a:p>
            <a:pPr marL="228600" indent="-228600">
              <a:buAutoNum type="arabicPeriod"/>
            </a:pPr>
            <a:r>
              <a:rPr lang="en-US" b="1" dirty="0" smtClean="0"/>
              <a:t>exists(ID</a:t>
            </a:r>
            <a:r>
              <a:rPr lang="en-US" b="1" dirty="0"/>
              <a:t>)</a:t>
            </a:r>
            <a:r>
              <a:rPr lang="en-US" dirty="0"/>
              <a:t> returns a boolean indicating whether the entity of this type with the given </a:t>
            </a:r>
            <a:r>
              <a:rPr lang="en-US" dirty="0" smtClean="0"/>
              <a:t>key </a:t>
            </a:r>
            <a:r>
              <a:rPr lang="en-US" dirty="0"/>
              <a:t>exists</a:t>
            </a:r>
            <a:r>
              <a:rPr lang="en-US" dirty="0" smtClean="0"/>
              <a:t>.</a:t>
            </a:r>
          </a:p>
          <a:p>
            <a:pPr marL="228600" indent="-228600">
              <a:buAutoNum type="arabicPeriod"/>
            </a:pPr>
            <a:r>
              <a:rPr lang="en-US" b="1" dirty="0" err="1" smtClean="0"/>
              <a:t>findAll</a:t>
            </a:r>
            <a:r>
              <a:rPr lang="en-US" b="1" dirty="0"/>
              <a:t>()</a:t>
            </a:r>
            <a:r>
              <a:rPr lang="en-US" dirty="0"/>
              <a:t> returns all entities of type T, whereas </a:t>
            </a:r>
            <a:r>
              <a:rPr lang="en-US" b="1" dirty="0" err="1" smtClean="0"/>
              <a:t>findOne</a:t>
            </a:r>
            <a:r>
              <a:rPr lang="en-US" b="1" dirty="0" smtClean="0"/>
              <a:t>(ID</a:t>
            </a:r>
            <a:r>
              <a:rPr lang="en-US" b="1" dirty="0"/>
              <a:t>)</a:t>
            </a:r>
            <a:r>
              <a:rPr lang="en-US" dirty="0"/>
              <a:t> retrieves a single entity of type T given its </a:t>
            </a:r>
            <a:r>
              <a:rPr lang="en-US" dirty="0" smtClean="0"/>
              <a:t>key.</a:t>
            </a:r>
          </a:p>
          <a:p>
            <a:pPr marL="228600" indent="-228600">
              <a:buAutoNum type="arabicPeriod"/>
            </a:pPr>
            <a:r>
              <a:rPr lang="en-US" b="1" dirty="0" smtClean="0"/>
              <a:t>save(T)</a:t>
            </a:r>
            <a:r>
              <a:rPr lang="en-US" dirty="0"/>
              <a:t> saves the given entity (insert or update</a:t>
            </a:r>
            <a:r>
              <a:rPr lang="en-US" dirty="0" smtClean="0"/>
              <a:t>).</a:t>
            </a:r>
          </a:p>
          <a:p>
            <a:endParaRPr lang="en-US" dirty="0" smtClean="0"/>
          </a:p>
          <a:p>
            <a:r>
              <a:rPr lang="en-US" b="1" dirty="0" smtClean="0"/>
              <a:t>Note</a:t>
            </a:r>
            <a:r>
              <a:rPr lang="en-US" dirty="0" smtClean="0"/>
              <a:t>: One can define additional query methods using @Query. Please see the demo for more details. </a:t>
            </a:r>
          </a:p>
        </p:txBody>
      </p:sp>
    </p:spTree>
    <p:extLst>
      <p:ext uri="{BB962C8B-B14F-4D97-AF65-F5344CB8AC3E}">
        <p14:creationId xmlns:p14="http://schemas.microsoft.com/office/powerpoint/2010/main" val="209496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517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5426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1584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323318" cy="477054"/>
          </a:xfrm>
          <a:prstGeom prst="rect">
            <a:avLst/>
          </a:prstGeom>
          <a:noFill/>
          <a:ln w="9525">
            <a:noFill/>
            <a:miter lim="800000"/>
            <a:headEnd/>
            <a:tailEnd/>
          </a:ln>
          <a:effectLst/>
        </p:spPr>
        <p:txBody>
          <a:bodyPr wrap="square">
            <a:spAutoFit/>
          </a:bodyPr>
          <a:lstStyle/>
          <a:p>
            <a:pPr marL="228600" indent="-228600">
              <a:spcBef>
                <a:spcPct val="50000"/>
              </a:spcBef>
              <a:buAutoNum type="arabicPeriod"/>
            </a:pPr>
            <a:r>
              <a:rPr lang="en-US" sz="1000" dirty="0" smtClean="0">
                <a:latin typeface="Arial" pitchFamily="34" charset="0"/>
                <a:cs typeface="Arial" pitchFamily="34" charset="0"/>
              </a:rPr>
              <a:t>Option 1</a:t>
            </a:r>
          </a:p>
          <a:p>
            <a:pPr marL="228600" indent="-228600">
              <a:spcBef>
                <a:spcPct val="50000"/>
              </a:spcBef>
              <a:buAutoNum type="arabicPeriod"/>
            </a:pPr>
            <a:r>
              <a:rPr lang="en-US" sz="1000" b="0" dirty="0" smtClean="0">
                <a:latin typeface="Arial" pitchFamily="34" charset="0"/>
                <a:cs typeface="Arial" pitchFamily="34" charset="0"/>
              </a:rPr>
              <a:t>True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4105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7388"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86417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9752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5013" y="685800"/>
            <a:ext cx="4570412" cy="3429000"/>
          </a:xfrm>
        </p:spPr>
      </p:sp>
      <p:sp>
        <p:nvSpPr>
          <p:cNvPr id="3" name="Notes Placeholder 2"/>
          <p:cNvSpPr>
            <a:spLocks noGrp="1"/>
          </p:cNvSpPr>
          <p:nvPr>
            <p:ph type="body" idx="1"/>
          </p:nvPr>
        </p:nvSpPr>
        <p:spPr/>
        <p:txBody>
          <a:bodyPr>
            <a:normAutofit lnSpcReduction="10000"/>
          </a:bodyPr>
          <a:lstStyle/>
          <a:p>
            <a:r>
              <a:rPr lang="en-US" b="1" dirty="0"/>
              <a:t>Why Spring JPA Integration?</a:t>
            </a:r>
          </a:p>
          <a:p>
            <a:endParaRPr lang="en-US" dirty="0"/>
          </a:p>
          <a:p>
            <a:r>
              <a:rPr lang="en-US" dirty="0"/>
              <a:t>The client application that accesses the database using JPA has to depend on the JPA APIs like </a:t>
            </a:r>
            <a:r>
              <a:rPr lang="en-US" dirty="0" err="1"/>
              <a:t>PersistenceContext</a:t>
            </a:r>
            <a:r>
              <a:rPr lang="en-US" dirty="0"/>
              <a:t>, </a:t>
            </a:r>
            <a:r>
              <a:rPr lang="en-US" dirty="0" err="1"/>
              <a:t>EntityManagerFactory</a:t>
            </a:r>
            <a:r>
              <a:rPr lang="en-US" dirty="0"/>
              <a:t>, </a:t>
            </a:r>
            <a:r>
              <a:rPr lang="en-US" dirty="0" err="1"/>
              <a:t>EntityManager</a:t>
            </a:r>
            <a:r>
              <a:rPr lang="en-US" dirty="0"/>
              <a:t> and Transaction. These objects will continue to get scattered across the code throughout the Application. </a:t>
            </a:r>
          </a:p>
          <a:p>
            <a:endParaRPr lang="en-US" dirty="0"/>
          </a:p>
          <a:p>
            <a:r>
              <a:rPr lang="en-US" dirty="0"/>
              <a:t>Moreover, the Application code has to </a:t>
            </a:r>
            <a:r>
              <a:rPr lang="en-US" b="1" dirty="0"/>
              <a:t>manually</a:t>
            </a:r>
            <a:r>
              <a:rPr lang="en-US" dirty="0"/>
              <a:t> maintain and manage these objects. In the case of Spring, the business objects can be highly configurable with the help of IOC Container. Which means that now it is possible to use the </a:t>
            </a:r>
            <a:r>
              <a:rPr lang="en-US" b="1" dirty="0"/>
              <a:t>JPA objects as Spring Beans </a:t>
            </a:r>
            <a:r>
              <a:rPr lang="en-US" dirty="0"/>
              <a:t>and they can enjoy all the facilities that Spring provides. </a:t>
            </a:r>
            <a:endParaRPr lang="en-US" dirty="0" smtClean="0"/>
          </a:p>
          <a:p>
            <a:endParaRPr lang="en-US" dirty="0"/>
          </a:p>
          <a:p>
            <a:r>
              <a:rPr lang="en-US" dirty="0"/>
              <a:t>The </a:t>
            </a:r>
            <a:r>
              <a:rPr lang="en-US" dirty="0" err="1"/>
              <a:t>EntityManager</a:t>
            </a:r>
            <a:r>
              <a:rPr lang="en-US" dirty="0"/>
              <a:t> instance is managed automatically, and can be injected into data access object (DAO) beans; so </a:t>
            </a:r>
            <a:r>
              <a:rPr lang="en-US" dirty="0" smtClean="0"/>
              <a:t>there is no need </a:t>
            </a:r>
            <a:r>
              <a:rPr lang="en-US" dirty="0"/>
              <a:t>to manage it manually in </a:t>
            </a:r>
            <a:r>
              <a:rPr lang="en-US" dirty="0" smtClean="0"/>
              <a:t>application </a:t>
            </a:r>
            <a:r>
              <a:rPr lang="en-US" dirty="0"/>
              <a:t>code. </a:t>
            </a:r>
          </a:p>
          <a:p>
            <a:endParaRPr lang="en-US" dirty="0"/>
          </a:p>
          <a:p>
            <a:r>
              <a:rPr lang="en-US" dirty="0"/>
              <a:t>Another advantage of integrating JPA in Spring is that Spring manages starting, committing, and rolling back transactions automatically on your behalf. You will  never use it directly and you'll only configure an implementation.</a:t>
            </a:r>
          </a:p>
          <a:p>
            <a:endParaRPr lang="en-US" dirty="0"/>
          </a:p>
          <a:p>
            <a:r>
              <a:rPr lang="en-US" dirty="0"/>
              <a:t>The JPA defines a modest exception hierarchy starting at </a:t>
            </a:r>
            <a:r>
              <a:rPr lang="en-US" dirty="0" err="1"/>
              <a:t>PersistenceException</a:t>
            </a:r>
            <a:r>
              <a:rPr lang="en-US" dirty="0"/>
              <a:t>, but even it is missing some key features like an exception to indicate that a unique key violation occurred. Spring Framework solve this problem by defining a thorough hierarchy of persistence exceptions. </a:t>
            </a:r>
          </a:p>
          <a:p>
            <a:endParaRPr lang="en-US" dirty="0"/>
          </a:p>
        </p:txBody>
      </p:sp>
    </p:spTree>
    <p:extLst>
      <p:ext uri="{BB962C8B-B14F-4D97-AF65-F5344CB8AC3E}">
        <p14:creationId xmlns:p14="http://schemas.microsoft.com/office/powerpoint/2010/main" val="405997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r>
              <a:rPr lang="en-US" b="1" dirty="0" smtClean="0"/>
              <a:t>Integration Steps:</a:t>
            </a:r>
          </a:p>
          <a:p>
            <a:endParaRPr lang="en-US" dirty="0"/>
          </a:p>
          <a:p>
            <a:r>
              <a:rPr lang="en-US" dirty="0" smtClean="0"/>
              <a:t>Integration work starts by defining or obtaining data source, which contains information about database </a:t>
            </a:r>
            <a:r>
              <a:rPr lang="en-US" dirty="0" err="1" smtClean="0"/>
              <a:t>url</a:t>
            </a:r>
            <a:r>
              <a:rPr lang="en-US" dirty="0" smtClean="0"/>
              <a:t>, username and password etc.</a:t>
            </a:r>
          </a:p>
          <a:p>
            <a:endParaRPr lang="en-US" dirty="0"/>
          </a:p>
          <a:p>
            <a:r>
              <a:rPr lang="en-US" dirty="0" smtClean="0"/>
              <a:t>Once we obtain </a:t>
            </a:r>
            <a:r>
              <a:rPr lang="en-US" dirty="0" err="1" smtClean="0"/>
              <a:t>datasource</a:t>
            </a:r>
            <a:r>
              <a:rPr lang="en-US" dirty="0" smtClean="0"/>
              <a:t>, we need configure JPA related beans using spring configuration file. It is used in place of persistence.xml. </a:t>
            </a:r>
          </a:p>
          <a:p>
            <a:r>
              <a:rPr lang="en-US" dirty="0" smtClean="0"/>
              <a:t>Though, we are using Spring configuration, optionally we may keep </a:t>
            </a:r>
            <a:r>
              <a:rPr lang="en-US" b="0" dirty="0" smtClean="0"/>
              <a:t>persistence.xml</a:t>
            </a:r>
            <a:r>
              <a:rPr lang="en-US" dirty="0" smtClean="0"/>
              <a:t> just to hold the persistence unit reference. This file may be required in future for advance configuration like caching etc.</a:t>
            </a:r>
          </a:p>
          <a:p>
            <a:endParaRPr lang="en-US" dirty="0"/>
          </a:p>
          <a:p>
            <a:r>
              <a:rPr lang="en-US" dirty="0" smtClean="0"/>
              <a:t>After configuration, we can work on entities and DAO repositories to define our database operations. </a:t>
            </a:r>
          </a:p>
          <a:p>
            <a:endParaRPr lang="en-US" dirty="0"/>
          </a:p>
          <a:p>
            <a:r>
              <a:rPr lang="en-US" dirty="0" smtClean="0"/>
              <a:t>Finally, we need to instruct Spring to handle all JPA transactions, this is done by annotating and marking DAO operations with various transaction demarcation policies. </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23589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The first </a:t>
            </a:r>
            <a:r>
              <a:rPr lang="en-US" dirty="0" smtClean="0"/>
              <a:t>step towards integration is making </a:t>
            </a:r>
            <a:r>
              <a:rPr lang="en-US" dirty="0" err="1" smtClean="0"/>
              <a:t>DataSource</a:t>
            </a:r>
            <a:r>
              <a:rPr lang="en-US" dirty="0"/>
              <a:t> </a:t>
            </a:r>
            <a:r>
              <a:rPr lang="en-US" dirty="0" smtClean="0"/>
              <a:t>available to application</a:t>
            </a:r>
            <a:r>
              <a:rPr lang="en-US" dirty="0"/>
              <a:t>. </a:t>
            </a:r>
            <a:r>
              <a:rPr lang="en-US" dirty="0" smtClean="0"/>
              <a:t>There are different </a:t>
            </a:r>
            <a:r>
              <a:rPr lang="en-US" dirty="0"/>
              <a:t>ways to do this. For example, if you need to simply test something quickly, </a:t>
            </a:r>
            <a:r>
              <a:rPr lang="en-US" dirty="0" smtClean="0"/>
              <a:t>use Spring's</a:t>
            </a:r>
            <a:r>
              <a:rPr lang="en-US" dirty="0"/>
              <a:t> </a:t>
            </a:r>
            <a:r>
              <a:rPr lang="en-US" dirty="0" err="1" smtClean="0"/>
              <a:t>DriverManagerDataSource</a:t>
            </a:r>
            <a:r>
              <a:rPr lang="en-US" dirty="0"/>
              <a:t> to create a </a:t>
            </a:r>
            <a:r>
              <a:rPr lang="en-US" dirty="0" err="1"/>
              <a:t>DataSource</a:t>
            </a:r>
            <a:r>
              <a:rPr lang="en-US" dirty="0"/>
              <a:t> on </a:t>
            </a:r>
            <a:r>
              <a:rPr lang="en-US" dirty="0" smtClean="0"/>
              <a:t>demand. </a:t>
            </a:r>
          </a:p>
          <a:p>
            <a:endParaRPr lang="en-US" dirty="0"/>
          </a:p>
          <a:p>
            <a:r>
              <a:rPr lang="en-US" dirty="0"/>
              <a:t>However, this creates a simple </a:t>
            </a:r>
            <a:r>
              <a:rPr lang="en-US" dirty="0" err="1"/>
              <a:t>DataSource</a:t>
            </a:r>
            <a:r>
              <a:rPr lang="en-US" dirty="0"/>
              <a:t> that returns </a:t>
            </a:r>
            <a:r>
              <a:rPr lang="en-US" dirty="0" smtClean="0"/>
              <a:t>single</a:t>
            </a:r>
            <a:r>
              <a:rPr lang="en-US" dirty="0"/>
              <a:t> </a:t>
            </a:r>
            <a:r>
              <a:rPr lang="en-US" dirty="0" smtClean="0"/>
              <a:t>use Connections</a:t>
            </a:r>
            <a:r>
              <a:rPr lang="en-US" dirty="0"/>
              <a:t>. Because it does not provide connection pooling, it really should never be used in a production </a:t>
            </a:r>
            <a:r>
              <a:rPr lang="en-US" dirty="0" smtClean="0"/>
              <a:t>environment. For production environment, we can define </a:t>
            </a:r>
            <a:r>
              <a:rPr lang="en-US" dirty="0" err="1"/>
              <a:t>DataSource</a:t>
            </a:r>
            <a:r>
              <a:rPr lang="en-US" dirty="0"/>
              <a:t> </a:t>
            </a:r>
            <a:r>
              <a:rPr lang="en-US" dirty="0" smtClean="0"/>
              <a:t>on server and look </a:t>
            </a:r>
            <a:r>
              <a:rPr lang="en-US" dirty="0"/>
              <a:t>that </a:t>
            </a:r>
            <a:r>
              <a:rPr lang="en-US" dirty="0" err="1"/>
              <a:t>DataSource</a:t>
            </a:r>
            <a:r>
              <a:rPr lang="en-US" dirty="0"/>
              <a:t> up </a:t>
            </a:r>
            <a:r>
              <a:rPr lang="en-US" dirty="0" smtClean="0"/>
              <a:t>application. </a:t>
            </a:r>
          </a:p>
          <a:p>
            <a:endParaRPr lang="en-US" dirty="0"/>
          </a:p>
          <a:p>
            <a:r>
              <a:rPr lang="en-US" dirty="0" smtClean="0"/>
              <a:t>Slide demonstrates both ways to acquire </a:t>
            </a:r>
            <a:r>
              <a:rPr lang="en-US" dirty="0" err="1"/>
              <a:t>DataSource</a:t>
            </a:r>
            <a:r>
              <a:rPr lang="en-US" dirty="0"/>
              <a:t> </a:t>
            </a:r>
            <a:r>
              <a:rPr lang="en-US" dirty="0" smtClean="0"/>
              <a:t>for our application.</a:t>
            </a:r>
          </a:p>
          <a:p>
            <a:endParaRPr lang="en-US" dirty="0"/>
          </a:p>
          <a:p>
            <a:r>
              <a:rPr lang="en-US" b="1" dirty="0" smtClean="0"/>
              <a:t>Note</a:t>
            </a:r>
            <a:r>
              <a:rPr lang="en-US" dirty="0" smtClean="0"/>
              <a:t>: To keep configuration simple, we are using </a:t>
            </a:r>
            <a:r>
              <a:rPr lang="en-US" dirty="0" err="1" smtClean="0"/>
              <a:t>DriverManagerDataSource</a:t>
            </a:r>
            <a:r>
              <a:rPr lang="en-US" dirty="0" smtClean="0"/>
              <a:t> throughout integration. </a:t>
            </a:r>
            <a:r>
              <a:rPr lang="en-US" dirty="0"/>
              <a:t> </a:t>
            </a:r>
          </a:p>
        </p:txBody>
      </p:sp>
    </p:spTree>
    <p:extLst>
      <p:ext uri="{BB962C8B-B14F-4D97-AF65-F5344CB8AC3E}">
        <p14:creationId xmlns:p14="http://schemas.microsoft.com/office/powerpoint/2010/main" val="158594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7075" y="685800"/>
            <a:ext cx="4570413" cy="3429000"/>
          </a:xfrm>
        </p:spPr>
      </p:sp>
      <p:sp>
        <p:nvSpPr>
          <p:cNvPr id="3" name="Notes Placeholder 2"/>
          <p:cNvSpPr>
            <a:spLocks noGrp="1"/>
          </p:cNvSpPr>
          <p:nvPr>
            <p:ph type="body" idx="1"/>
          </p:nvPr>
        </p:nvSpPr>
        <p:spPr/>
        <p:txBody>
          <a:bodyPr/>
          <a:lstStyle/>
          <a:p>
            <a:pPr algn="just">
              <a:spcBef>
                <a:spcPct val="0"/>
              </a:spcBef>
            </a:pPr>
            <a:r>
              <a:rPr lang="en-US" dirty="0" smtClean="0"/>
              <a:t>The </a:t>
            </a:r>
            <a:r>
              <a:rPr lang="en-US" dirty="0" err="1" smtClean="0"/>
              <a:t>EntityManagerFactory</a:t>
            </a:r>
            <a:r>
              <a:rPr lang="en-US" dirty="0" smtClean="0"/>
              <a:t> is what we use to start up JPA inside our application. Without Spring, we use persistence.xml file to configure this object. While working with Spring, we don’t need configuration via persistence.xml, instead we can define all JPA related objects as spring beans. </a:t>
            </a:r>
          </a:p>
          <a:p>
            <a:pPr algn="just">
              <a:spcBef>
                <a:spcPct val="0"/>
              </a:spcBef>
            </a:pPr>
            <a:r>
              <a:rPr lang="en-US" dirty="0" smtClean="0"/>
              <a:t>Spring allows two ways to define this object, either application managed or container managed (used throughout this integration). </a:t>
            </a:r>
          </a:p>
          <a:p>
            <a:pPr algn="just">
              <a:spcBef>
                <a:spcPct val="0"/>
              </a:spcBef>
            </a:pPr>
            <a:endParaRPr lang="en-US" dirty="0" smtClean="0"/>
          </a:p>
          <a:p>
            <a:pPr algn="just">
              <a:spcBef>
                <a:spcPct val="0"/>
              </a:spcBef>
            </a:pPr>
            <a:r>
              <a:rPr lang="en-US" dirty="0" smtClean="0"/>
              <a:t>In addition to </a:t>
            </a:r>
            <a:r>
              <a:rPr lang="en-US" dirty="0" err="1" smtClean="0"/>
              <a:t>EntityManagerFactory</a:t>
            </a:r>
            <a:r>
              <a:rPr lang="en-US" dirty="0" smtClean="0"/>
              <a:t>, Spring provides </a:t>
            </a:r>
            <a:r>
              <a:rPr lang="en-US" dirty="0" err="1" smtClean="0"/>
              <a:t>TransactionManager</a:t>
            </a:r>
            <a:r>
              <a:rPr lang="en-US" dirty="0" smtClean="0"/>
              <a:t> to handle all JPA related transactions, which is also configured inside spring configuration file. </a:t>
            </a:r>
          </a:p>
          <a:p>
            <a:pPr algn="just">
              <a:spcBef>
                <a:spcPct val="0"/>
              </a:spcBef>
            </a:pPr>
            <a:endParaRPr lang="en-US" dirty="0"/>
          </a:p>
          <a:p>
            <a:pPr algn="just">
              <a:spcBef>
                <a:spcPct val="0"/>
              </a:spcBef>
            </a:pPr>
            <a:r>
              <a:rPr lang="en-US" dirty="0" smtClean="0"/>
              <a:t>Let us see in subsequent slides, how to bootstrap this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smtClean="0"/>
              <a:t>Spring </a:t>
            </a:r>
            <a:r>
              <a:rPr lang="en-US" dirty="0"/>
              <a:t>offers three different options to configure </a:t>
            </a:r>
            <a:r>
              <a:rPr lang="en-US" dirty="0" err="1"/>
              <a:t>EntityManagerFactory</a:t>
            </a:r>
            <a:r>
              <a:rPr lang="en-US" dirty="0"/>
              <a:t> in a project:</a:t>
            </a:r>
          </a:p>
          <a:p>
            <a:pPr marL="228600" indent="-228600">
              <a:buAutoNum type="arabicPeriod"/>
            </a:pPr>
            <a:r>
              <a:rPr lang="en-US" dirty="0" err="1" smtClean="0"/>
              <a:t>LocalEntityManagerFactoryBean</a:t>
            </a:r>
            <a:endParaRPr lang="en-US" dirty="0" smtClean="0"/>
          </a:p>
          <a:p>
            <a:pPr marL="228600" indent="-228600">
              <a:buAutoNum type="arabicPeriod"/>
            </a:pPr>
            <a:r>
              <a:rPr lang="en-US" dirty="0" err="1" smtClean="0"/>
              <a:t>EntityManagerFactory</a:t>
            </a:r>
            <a:r>
              <a:rPr lang="en-US" dirty="0"/>
              <a:t> lookup over </a:t>
            </a:r>
            <a:r>
              <a:rPr lang="en-US" dirty="0" smtClean="0"/>
              <a:t>JNDI</a:t>
            </a:r>
          </a:p>
          <a:p>
            <a:pPr marL="228600" indent="-228600">
              <a:buAutoNum type="arabicPeriod"/>
            </a:pPr>
            <a:r>
              <a:rPr lang="en-US" dirty="0" err="1" smtClean="0"/>
              <a:t>LocalContainerEntityManagerFactoryBean</a:t>
            </a:r>
            <a:endParaRPr lang="en-US" dirty="0"/>
          </a:p>
          <a:p>
            <a:pPr algn="just">
              <a:spcBef>
                <a:spcPct val="0"/>
              </a:spcBef>
            </a:pPr>
            <a:endParaRPr lang="en-US" dirty="0" smtClean="0"/>
          </a:p>
          <a:p>
            <a:pPr algn="just">
              <a:spcBef>
                <a:spcPct val="0"/>
              </a:spcBef>
            </a:pPr>
            <a:r>
              <a:rPr lang="en-US" b="1" dirty="0" err="1"/>
              <a:t>LocalEntityManagerFactoryBean</a:t>
            </a:r>
            <a:r>
              <a:rPr lang="en-US" dirty="0"/>
              <a:t> is the most basic and limited one. It is mainly used for testing purposes and standalone environments. It reads JPA configuration from /META-INF/persistence .xml, doesn't allow you to use a Spring-managed </a:t>
            </a:r>
            <a:r>
              <a:rPr lang="en-US" dirty="0" err="1"/>
              <a:t>DataSource</a:t>
            </a:r>
            <a:r>
              <a:rPr lang="en-US" dirty="0"/>
              <a:t> instance, and doesn't support distributed transaction management.</a:t>
            </a:r>
          </a:p>
          <a:p>
            <a:pPr algn="just">
              <a:spcBef>
                <a:spcPct val="0"/>
              </a:spcBef>
            </a:pPr>
            <a:endParaRPr lang="en-US" dirty="0" smtClean="0"/>
          </a:p>
          <a:p>
            <a:pPr algn="just">
              <a:spcBef>
                <a:spcPct val="0"/>
              </a:spcBef>
            </a:pPr>
            <a:r>
              <a:rPr lang="en-US" dirty="0"/>
              <a:t>Use </a:t>
            </a:r>
            <a:r>
              <a:rPr lang="en-US" b="1" dirty="0" err="1"/>
              <a:t>EntityManagerFactory</a:t>
            </a:r>
            <a:r>
              <a:rPr lang="en-US" dirty="0"/>
              <a:t> lookup over JNDI if the run time is Java EE 5 Server. </a:t>
            </a:r>
          </a:p>
          <a:p>
            <a:pPr algn="just">
              <a:spcBef>
                <a:spcPct val="0"/>
              </a:spcBef>
            </a:pPr>
            <a:endParaRPr lang="en-US" dirty="0" smtClean="0"/>
          </a:p>
          <a:p>
            <a:pPr algn="just">
              <a:spcBef>
                <a:spcPct val="0"/>
              </a:spcBef>
            </a:pPr>
            <a:r>
              <a:rPr lang="en-US" b="1" dirty="0" err="1" smtClean="0"/>
              <a:t>LocalContainerEntityManagerFactoryBean</a:t>
            </a:r>
            <a:r>
              <a:rPr lang="en-US" b="1" dirty="0" smtClean="0"/>
              <a:t> </a:t>
            </a:r>
            <a:r>
              <a:rPr lang="en-US" dirty="0"/>
              <a:t>is the most powerful and flexible JPA configuration approach Spring offers. It gives full control </a:t>
            </a:r>
            <a:r>
              <a:rPr lang="en-US" dirty="0" err="1"/>
              <a:t>overEntityManagerFactory</a:t>
            </a:r>
            <a:r>
              <a:rPr lang="en-US" dirty="0"/>
              <a:t> configuration, and it's suitable for environments where fine-grained control is required. It enables you to work with a Spring-</a:t>
            </a:r>
            <a:r>
              <a:rPr lang="en-US" dirty="0" err="1"/>
              <a:t>managedDataSource</a:t>
            </a:r>
            <a:r>
              <a:rPr lang="en-US" dirty="0"/>
              <a:t>, lets you selectively load entity classes in your project's classpath, and so on. It works both in application servers and standalone environments</a:t>
            </a:r>
            <a:r>
              <a:rPr lang="en-US" dirty="0" smtClean="0"/>
              <a:t>.</a:t>
            </a:r>
          </a:p>
          <a:p>
            <a:pPr algn="just">
              <a:spcBef>
                <a:spcPct val="0"/>
              </a:spcBef>
            </a:pPr>
            <a:endParaRPr lang="en-US" dirty="0"/>
          </a:p>
          <a:p>
            <a:pPr algn="just">
              <a:spcBef>
                <a:spcPct val="0"/>
              </a:spcBef>
            </a:pPr>
            <a:r>
              <a:rPr lang="en-US" dirty="0" smtClean="0"/>
              <a:t>Above slide demonstrates on how to configure </a:t>
            </a:r>
            <a:r>
              <a:rPr lang="en-US" dirty="0" err="1" smtClean="0"/>
              <a:t>LocalContainerEntityManagerFactoryBean</a:t>
            </a:r>
            <a:r>
              <a:rPr lang="en-US" dirty="0" smtClean="0"/>
              <a:t> in spring XML configuration file. </a:t>
            </a:r>
            <a:endParaRPr lang="en-US" dirty="0"/>
          </a:p>
        </p:txBody>
      </p:sp>
    </p:spTree>
    <p:extLst>
      <p:ext uri="{BB962C8B-B14F-4D97-AF65-F5344CB8AC3E}">
        <p14:creationId xmlns:p14="http://schemas.microsoft.com/office/powerpoint/2010/main" val="158594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pPr marL="190500" indent="-190500">
              <a:spcBef>
                <a:spcPct val="0"/>
              </a:spcBef>
            </a:pPr>
            <a:r>
              <a:rPr lang="en-US" b="1" dirty="0" smtClean="0"/>
              <a:t>Configuration of </a:t>
            </a:r>
            <a:r>
              <a:rPr lang="en-US" b="1" dirty="0" err="1" smtClean="0"/>
              <a:t>TransactionManager</a:t>
            </a:r>
            <a:r>
              <a:rPr lang="en-US" b="1" dirty="0" smtClean="0"/>
              <a:t>:</a:t>
            </a:r>
          </a:p>
          <a:p>
            <a:pPr marL="190500" indent="-190500">
              <a:spcBef>
                <a:spcPct val="0"/>
              </a:spcBef>
            </a:pPr>
            <a:endParaRPr lang="en-US" dirty="0"/>
          </a:p>
          <a:p>
            <a:pPr>
              <a:spcBef>
                <a:spcPct val="0"/>
              </a:spcBef>
            </a:pPr>
            <a:r>
              <a:rPr lang="en-US" dirty="0" smtClean="0"/>
              <a:t>Spring provides a class </a:t>
            </a:r>
            <a:r>
              <a:rPr lang="en-US" i="1" dirty="0" err="1" smtClean="0"/>
              <a:t>org.springframework.orm.jpa.JpaTransactionManager</a:t>
            </a:r>
            <a:r>
              <a:rPr lang="en-US" i="1" dirty="0"/>
              <a:t> </a:t>
            </a:r>
            <a:r>
              <a:rPr lang="en-US" dirty="0" smtClean="0"/>
              <a:t> to work with JPA specific transactions. Slide demonstrate how to configure this class in spring configuration file. It is required to inject </a:t>
            </a:r>
            <a:r>
              <a:rPr lang="en-US" dirty="0" err="1" smtClean="0"/>
              <a:t>entitymanagerfactory</a:t>
            </a:r>
            <a:r>
              <a:rPr lang="en-US" dirty="0" smtClean="0"/>
              <a:t> created in earlier step in this class using setter injection. </a:t>
            </a:r>
          </a:p>
          <a:p>
            <a:pPr>
              <a:spcBef>
                <a:spcPct val="0"/>
              </a:spcBef>
            </a:pPr>
            <a:endParaRPr lang="en-US" dirty="0" smtClean="0"/>
          </a:p>
          <a:p>
            <a:pPr>
              <a:spcBef>
                <a:spcPct val="0"/>
              </a:spcBef>
            </a:pPr>
            <a:r>
              <a:rPr lang="en-US" dirty="0" smtClean="0"/>
              <a:t>Basically all of JPA interactions will be wrapped in transaction by this </a:t>
            </a:r>
            <a:r>
              <a:rPr lang="en-US" dirty="0" err="1" smtClean="0"/>
              <a:t>TransactionManager</a:t>
            </a:r>
            <a:r>
              <a:rPr lang="en-US" dirty="0"/>
              <a:t> </a:t>
            </a:r>
            <a:r>
              <a:rPr lang="en-US" dirty="0" smtClean="0"/>
              <a:t>and we are instructing spring to create a bean of this class for application transaction management.  </a:t>
            </a:r>
          </a:p>
          <a:p>
            <a:pPr>
              <a:spcBef>
                <a:spcPct val="0"/>
              </a:spcBef>
            </a:pPr>
            <a:endParaRPr lang="en-US" dirty="0"/>
          </a:p>
          <a:p>
            <a:pPr>
              <a:spcBef>
                <a:spcPct val="0"/>
              </a:spcBef>
            </a:pPr>
            <a:r>
              <a:rPr lang="en-US" dirty="0" smtClean="0"/>
              <a:t>Once this transaction manager is made available, instead of opening and closing  transactions manually, we can instruct Spring to handle transaction using annotations. To do so, we must use </a:t>
            </a:r>
            <a:r>
              <a:rPr lang="en-US" b="1" dirty="0" smtClean="0"/>
              <a:t>&lt;</a:t>
            </a:r>
            <a:r>
              <a:rPr lang="en-US" b="1" dirty="0" err="1" smtClean="0"/>
              <a:t>tx:annotation-driven</a:t>
            </a:r>
            <a:r>
              <a:rPr lang="en-US" b="1" dirty="0" smtClean="0"/>
              <a:t>/&gt; </a:t>
            </a:r>
            <a:r>
              <a:rPr lang="en-US" dirty="0" smtClean="0"/>
              <a:t>injecting the transaction manager instance.  </a:t>
            </a:r>
            <a:endParaRPr lang="en-US" dirty="0"/>
          </a:p>
          <a:p>
            <a:pPr>
              <a:spcBef>
                <a:spcPct val="0"/>
              </a:spcBef>
            </a:pPr>
            <a:r>
              <a:rPr lang="en-US" dirty="0" smtClean="0"/>
              <a:t> </a:t>
            </a:r>
            <a:endParaRPr lang="en-US" dirty="0"/>
          </a:p>
        </p:txBody>
      </p:sp>
    </p:spTree>
    <p:extLst>
      <p:ext uri="{BB962C8B-B14F-4D97-AF65-F5344CB8AC3E}">
        <p14:creationId xmlns:p14="http://schemas.microsoft.com/office/powerpoint/2010/main" val="1585947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9658502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793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989249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6369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679424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894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5993087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2/14/2018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5751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22031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9770293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955309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0989049"/>
      </p:ext>
    </p:extLst>
  </p:cSld>
  <p:clrMapOvr>
    <a:masterClrMapping/>
  </p:clrMapOvr>
  <p:timing>
    <p:tnLst>
      <p:par>
        <p:cT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554663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740073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184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249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22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48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57624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38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3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95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0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010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4.sv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4.svg"/><Relationship Id="rId5" Type="http://schemas.openxmlformats.org/officeDocument/2006/relationships/slideLayout" Target="../slideLayouts/slideLayout23.xml"/><Relationship Id="rId10" Type="http://schemas.openxmlformats.org/officeDocument/2006/relationships/image" Target="../media/image8.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32"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548156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64267975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a:latin typeface="+mj-lt"/>
                <a:ea typeface="+mj-ea"/>
                <a:cs typeface="+mj-cs"/>
              </a:rPr>
              <a:t>Spring JPA Integration</a:t>
            </a:r>
          </a:p>
        </p:txBody>
      </p:sp>
      <p:sp>
        <p:nvSpPr>
          <p:cNvPr id="11" name="Title 10"/>
          <p:cNvSpPr>
            <a:spLocks noGrp="1"/>
          </p:cNvSpPr>
          <p:nvPr>
            <p:ph type="ctrTitle" idx="4294967295"/>
          </p:nvPr>
        </p:nvSpPr>
        <p:spPr>
          <a:xfrm>
            <a:off x="0" y="3054350"/>
            <a:ext cx="4578350" cy="563563"/>
          </a:xfrm>
        </p:spPr>
        <p:txBody>
          <a:bodyPr>
            <a:normAutofit/>
          </a:bodyPr>
          <a:lstStyle/>
          <a:p>
            <a:r>
              <a:rPr lang="en-US" b="0" dirty="0"/>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50591"/>
          </a:xfrm>
        </p:spPr>
        <p:txBody>
          <a:bodyPr>
            <a:normAutofit/>
          </a:bodyPr>
          <a:lstStyle/>
          <a:p>
            <a:r>
              <a:rPr lang="en-US" altLang="en-US" dirty="0"/>
              <a:t>5.2 : Spring JPA Integration Steps </a:t>
            </a:r>
            <a:r>
              <a:rPr lang="en-US" altLang="en-US" dirty="0" smtClean="0"/>
              <a:t>-</a:t>
            </a:r>
            <a:r>
              <a:rPr lang="en-US" dirty="0" smtClean="0"/>
              <a:t>Obtaining </a:t>
            </a:r>
            <a:r>
              <a:rPr lang="en-US" dirty="0" err="1" smtClean="0"/>
              <a:t>EntityManager</a:t>
            </a:r>
            <a:endParaRPr lang="en-US" dirty="0"/>
          </a:p>
        </p:txBody>
      </p:sp>
      <p:sp>
        <p:nvSpPr>
          <p:cNvPr id="4" name="Content Placeholder 3"/>
          <p:cNvSpPr>
            <a:spLocks noGrp="1"/>
          </p:cNvSpPr>
          <p:nvPr>
            <p:ph idx="1"/>
          </p:nvPr>
        </p:nvSpPr>
        <p:spPr>
          <a:xfrm>
            <a:off x="298516" y="1169043"/>
            <a:ext cx="8845484" cy="5208607"/>
          </a:xfrm>
        </p:spPr>
        <p:txBody>
          <a:bodyPr/>
          <a:lstStyle/>
          <a:p>
            <a:endParaRPr lang="en-US" dirty="0" smtClean="0"/>
          </a:p>
          <a:p>
            <a:r>
              <a:rPr lang="en-US" dirty="0" smtClean="0"/>
              <a:t>JPA </a:t>
            </a:r>
            <a:r>
              <a:rPr lang="en-US" dirty="0"/>
              <a:t>provides two annotations to inject </a:t>
            </a:r>
            <a:r>
              <a:rPr lang="en-US" dirty="0" err="1" smtClean="0"/>
              <a:t>EntityManager</a:t>
            </a:r>
            <a:endParaRPr lang="en-US" dirty="0" smtClean="0"/>
          </a:p>
          <a:p>
            <a:endParaRPr lang="en-US" dirty="0"/>
          </a:p>
          <a:p>
            <a:pPr lvl="1"/>
            <a:r>
              <a:rPr lang="en-US" dirty="0"/>
              <a:t>@</a:t>
            </a:r>
            <a:r>
              <a:rPr lang="en-US" dirty="0" err="1"/>
              <a:t>PersistenceUnit</a:t>
            </a:r>
            <a:r>
              <a:rPr lang="en-US" dirty="0"/>
              <a:t> – injects </a:t>
            </a:r>
            <a:r>
              <a:rPr lang="en-US" dirty="0" err="1" smtClean="0"/>
              <a:t>EntityManagerFactory</a:t>
            </a:r>
            <a:endParaRPr lang="en-US" dirty="0" smtClean="0"/>
          </a:p>
          <a:p>
            <a:pPr marL="3572" lvl="1" indent="0">
              <a:buNone/>
            </a:pPr>
            <a:endParaRPr lang="en-US" dirty="0"/>
          </a:p>
          <a:p>
            <a:pPr lvl="1"/>
            <a:r>
              <a:rPr lang="en-US" dirty="0"/>
              <a:t>@</a:t>
            </a:r>
            <a:r>
              <a:rPr lang="en-US" dirty="0" err="1"/>
              <a:t>PersistenceContext</a:t>
            </a:r>
            <a:r>
              <a:rPr lang="en-US" dirty="0"/>
              <a:t> – injects </a:t>
            </a:r>
            <a:r>
              <a:rPr lang="en-US" dirty="0" err="1" smtClean="0"/>
              <a:t>EntityManager</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771152"/>
            <a:ext cx="6332561" cy="3386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5.2 : Spring JPA Integration </a:t>
            </a:r>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JPASpringMVC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n-NO" dirty="0"/>
              <a:t>5.3 : Spring Data JPA </a:t>
            </a:r>
            <a:r>
              <a:rPr lang="nn-NO" dirty="0" smtClean="0"/>
              <a:t>- Spring </a:t>
            </a:r>
            <a:r>
              <a:rPr lang="nn-NO" dirty="0"/>
              <a:t>Data JPA</a:t>
            </a:r>
            <a:endParaRPr lang="en-US" dirty="0"/>
          </a:p>
        </p:txBody>
      </p:sp>
      <p:sp>
        <p:nvSpPr>
          <p:cNvPr id="6" name="Content Placeholder 5"/>
          <p:cNvSpPr>
            <a:spLocks noGrp="1"/>
          </p:cNvSpPr>
          <p:nvPr>
            <p:ph idx="1"/>
          </p:nvPr>
        </p:nvSpPr>
        <p:spPr>
          <a:xfrm>
            <a:off x="298516" y="1018572"/>
            <a:ext cx="8845484" cy="5119945"/>
          </a:xfrm>
        </p:spPr>
        <p:txBody>
          <a:bodyPr/>
          <a:lstStyle/>
          <a:p>
            <a:endParaRPr lang="en-US" dirty="0" smtClean="0"/>
          </a:p>
          <a:p>
            <a:r>
              <a:rPr lang="en-US" dirty="0" smtClean="0"/>
              <a:t>Traditional </a:t>
            </a:r>
            <a:r>
              <a:rPr lang="en-US" dirty="0" smtClean="0"/>
              <a:t>Spring JPA Integration</a:t>
            </a:r>
          </a:p>
          <a:p>
            <a:pPr marL="0" indent="0">
              <a:buNone/>
            </a:pPr>
            <a:endParaRPr lang="en-US" dirty="0"/>
          </a:p>
          <a:p>
            <a:r>
              <a:rPr lang="en-US" dirty="0" smtClean="0"/>
              <a:t>Spring Data JPA: No need to write repository code</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4007619704"/>
              </p:ext>
            </p:extLst>
          </p:nvPr>
        </p:nvGraphicFramePr>
        <p:xfrm>
          <a:off x="534933" y="1936858"/>
          <a:ext cx="7316295" cy="183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owchart: Magnetic Disk 7"/>
          <p:cNvSpPr/>
          <p:nvPr/>
        </p:nvSpPr>
        <p:spPr>
          <a:xfrm>
            <a:off x="8198069" y="2254468"/>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9" name="Content Placeholder 4"/>
          <p:cNvGraphicFramePr>
            <a:graphicFrameLocks/>
          </p:cNvGraphicFramePr>
          <p:nvPr>
            <p:extLst>
              <p:ext uri="{D42A27DB-BD31-4B8C-83A1-F6EECF244321}">
                <p14:modId xmlns:p14="http://schemas.microsoft.com/office/powerpoint/2010/main" val="3411045619"/>
              </p:ext>
            </p:extLst>
          </p:nvPr>
        </p:nvGraphicFramePr>
        <p:xfrm>
          <a:off x="513912" y="4264901"/>
          <a:ext cx="7316295" cy="1831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Flowchart: Magnetic Disk 9"/>
          <p:cNvSpPr/>
          <p:nvPr/>
        </p:nvSpPr>
        <p:spPr>
          <a:xfrm>
            <a:off x="8198069" y="4677102"/>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23910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5.3 : Spring DATA JPA </a:t>
            </a:r>
            <a:r>
              <a:rPr lang="en-US" altLang="en-US" dirty="0" smtClean="0"/>
              <a:t>-</a:t>
            </a:r>
            <a:r>
              <a:rPr lang="en-US" dirty="0" smtClean="0"/>
              <a:t>Working </a:t>
            </a:r>
            <a:r>
              <a:rPr lang="en-US" dirty="0" smtClean="0"/>
              <a:t>with Spring Data JPA</a:t>
            </a:r>
            <a:endParaRPr lang="en-US" dirty="0"/>
          </a:p>
        </p:txBody>
      </p:sp>
      <p:sp>
        <p:nvSpPr>
          <p:cNvPr id="3" name="Content Placeholder 2"/>
          <p:cNvSpPr>
            <a:spLocks noGrp="1"/>
          </p:cNvSpPr>
          <p:nvPr>
            <p:ph idx="1"/>
          </p:nvPr>
        </p:nvSpPr>
        <p:spPr>
          <a:xfrm>
            <a:off x="298516" y="995424"/>
            <a:ext cx="8845484" cy="2257062"/>
          </a:xfrm>
        </p:spPr>
        <p:txBody>
          <a:bodyPr/>
          <a:lstStyle/>
          <a:p>
            <a:endParaRPr lang="en-US" dirty="0" smtClean="0"/>
          </a:p>
          <a:p>
            <a:r>
              <a:rPr lang="en-US" dirty="0" smtClean="0"/>
              <a:t>To </a:t>
            </a:r>
            <a:r>
              <a:rPr lang="en-US" dirty="0"/>
              <a:t>use repository from Spring Data, create an interface to </a:t>
            </a:r>
            <a:r>
              <a:rPr lang="en-US" dirty="0" smtClean="0"/>
              <a:t>extend</a:t>
            </a:r>
          </a:p>
          <a:p>
            <a:pPr marL="0" indent="0">
              <a:buNone/>
            </a:pPr>
            <a:r>
              <a:rPr lang="en-US" dirty="0"/>
              <a:t> </a:t>
            </a:r>
            <a:r>
              <a:rPr lang="en-US" dirty="0" smtClean="0"/>
              <a:t>  </a:t>
            </a:r>
            <a:r>
              <a:rPr lang="en-US" dirty="0" smtClean="0"/>
              <a:t> </a:t>
            </a:r>
            <a:r>
              <a:rPr lang="en-US" dirty="0"/>
              <a:t>following interface, which specifies no methods to implement</a:t>
            </a:r>
            <a:r>
              <a:rPr lang="en-US" dirty="0" smtClean="0"/>
              <a:t>:</a:t>
            </a:r>
            <a:endParaRPr lang="en-US" dirty="0"/>
          </a:p>
          <a:p>
            <a:pPr lvl="1"/>
            <a:r>
              <a:rPr lang="en-US" dirty="0" smtClean="0"/>
              <a:t>  </a:t>
            </a:r>
            <a:r>
              <a:rPr lang="en-US" dirty="0" err="1" smtClean="0"/>
              <a:t>org.springframework.data.repository.Repository</a:t>
            </a:r>
            <a:r>
              <a:rPr lang="en-US" dirty="0" smtClean="0"/>
              <a:t>&lt;T</a:t>
            </a:r>
            <a:r>
              <a:rPr lang="en-US" dirty="0" smtClean="0"/>
              <a:t>, ID </a:t>
            </a:r>
            <a:r>
              <a:rPr lang="en-US" dirty="0" smtClean="0"/>
              <a:t>extends</a:t>
            </a:r>
          </a:p>
          <a:p>
            <a:pPr marL="3572" lvl="1" indent="0">
              <a:buNone/>
            </a:pPr>
            <a:r>
              <a:rPr lang="en-US" dirty="0"/>
              <a:t> </a:t>
            </a:r>
            <a:r>
              <a:rPr lang="en-US" dirty="0" smtClean="0"/>
              <a:t>         </a:t>
            </a:r>
            <a:r>
              <a:rPr lang="en-US" dirty="0" smtClean="0"/>
              <a:t> </a:t>
            </a:r>
            <a:r>
              <a:rPr lang="en-US" dirty="0" smtClean="0"/>
              <a:t>Serializable</a:t>
            </a:r>
            <a:r>
              <a:rPr lang="en-US" dirty="0" smtClean="0"/>
              <a:t>&gt;</a:t>
            </a:r>
            <a:endParaRPr lang="en-US" dirty="0"/>
          </a:p>
          <a:p>
            <a:r>
              <a:rPr lang="en-US" dirty="0" smtClean="0"/>
              <a:t>The </a:t>
            </a:r>
            <a:r>
              <a:rPr lang="en-US" dirty="0"/>
              <a:t>generic type parameters: </a:t>
            </a:r>
          </a:p>
          <a:p>
            <a:pPr lvl="1"/>
            <a:r>
              <a:rPr lang="en-US" dirty="0" smtClean="0"/>
              <a:t>  T </a:t>
            </a:r>
            <a:r>
              <a:rPr lang="en-US" dirty="0"/>
              <a:t>: Type of domain entity class </a:t>
            </a:r>
          </a:p>
          <a:p>
            <a:pPr lvl="1"/>
            <a:r>
              <a:rPr lang="en-US" dirty="0" smtClean="0"/>
              <a:t>  ID</a:t>
            </a:r>
            <a:r>
              <a:rPr lang="en-US" dirty="0"/>
              <a:t>: ID type of the domain entity </a:t>
            </a:r>
            <a:r>
              <a:rPr lang="en-US" dirty="0" smtClean="0"/>
              <a:t>class</a:t>
            </a:r>
            <a:endParaRPr lang="en-US" dirty="0"/>
          </a:p>
        </p:txBody>
      </p:sp>
      <p:sp>
        <p:nvSpPr>
          <p:cNvPr id="5" name="AutoShape 4"/>
          <p:cNvSpPr>
            <a:spLocks noChangeArrowheads="1"/>
          </p:cNvSpPr>
          <p:nvPr/>
        </p:nvSpPr>
        <p:spPr bwMode="auto">
          <a:xfrm>
            <a:off x="806909" y="3673115"/>
            <a:ext cx="5120925"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Student implements Serializable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dirty="0">
                <a:solidFill>
                  <a:schemeClr val="tx1"/>
                </a:solidFill>
                <a:latin typeface="Arial" pitchFamily="34" charset="0"/>
                <a:cs typeface="Arial" pitchFamily="34" charset="0"/>
              </a:rPr>
              <a:t>	private </a:t>
            </a:r>
            <a:r>
              <a:rPr lang="en-US" sz="1600" dirty="0" smtClean="0">
                <a:solidFill>
                  <a:schemeClr val="tx1"/>
                </a:solidFill>
                <a:latin typeface="Arial" pitchFamily="34" charset="0"/>
                <a:cs typeface="Arial" pitchFamily="34" charset="0"/>
              </a:rPr>
              <a:t>Long </a:t>
            </a:r>
            <a:r>
              <a:rPr lang="en-US" sz="1600" dirty="0" err="1" smtClean="0">
                <a:solidFill>
                  <a:schemeClr val="tx1"/>
                </a:solidFill>
                <a:latin typeface="Arial" pitchFamily="34" charset="0"/>
                <a:cs typeface="Arial" pitchFamily="34" charset="0"/>
              </a:rPr>
              <a:t>studentId</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//getters and setters</a:t>
            </a:r>
          </a:p>
          <a:p>
            <a:pPr lvl="1">
              <a:lnSpc>
                <a:spcPct val="135000"/>
              </a:lnSpc>
            </a:pPr>
            <a:r>
              <a:rPr lang="en-US" sz="1600" dirty="0">
                <a:solidFill>
                  <a:schemeClr val="tx1"/>
                </a:solidFill>
                <a:latin typeface="Arial" pitchFamily="34" charset="0"/>
                <a:cs typeface="Arial" pitchFamily="34" charset="0"/>
              </a:rPr>
              <a:t>}</a:t>
            </a:r>
          </a:p>
        </p:txBody>
      </p:sp>
      <p:sp>
        <p:nvSpPr>
          <p:cNvPr id="6" name="AutoShape 4"/>
          <p:cNvSpPr>
            <a:spLocks noChangeArrowheads="1"/>
          </p:cNvSpPr>
          <p:nvPr/>
        </p:nvSpPr>
        <p:spPr bwMode="auto">
          <a:xfrm>
            <a:off x="4080882" y="4524702"/>
            <a:ext cx="4826636" cy="16916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dirty="0" smtClean="0">
                <a:solidFill>
                  <a:schemeClr val="tx1"/>
                </a:solidFill>
                <a:latin typeface="Arial" pitchFamily="34" charset="0"/>
                <a:cs typeface="Arial" pitchFamily="34" charset="0"/>
              </a:rPr>
              <a:t>public interface </a:t>
            </a:r>
            <a:r>
              <a:rPr lang="en-US" sz="1600" dirty="0" err="1" smtClean="0">
                <a:solidFill>
                  <a:schemeClr val="tx1"/>
                </a:solidFill>
                <a:latin typeface="Arial" pitchFamily="34" charset="0"/>
                <a:cs typeface="Arial" pitchFamily="34" charset="0"/>
              </a:rPr>
              <a:t>StudentRepository</a:t>
            </a:r>
            <a:r>
              <a:rPr lang="en-US" sz="1600" dirty="0" smtClean="0">
                <a:solidFill>
                  <a:schemeClr val="tx1"/>
                </a:solidFill>
                <a:latin typeface="Arial" pitchFamily="34" charset="0"/>
                <a:cs typeface="Arial" pitchFamily="34" charset="0"/>
              </a:rPr>
              <a:t> extends               	        </a:t>
            </a:r>
            <a:r>
              <a:rPr lang="en-US" sz="1600" b="1" dirty="0" err="1" smtClean="0">
                <a:solidFill>
                  <a:schemeClr val="tx1"/>
                </a:solidFill>
                <a:latin typeface="Arial" pitchFamily="34" charset="0"/>
                <a:cs typeface="Arial" pitchFamily="34" charset="0"/>
              </a:rPr>
              <a:t>JpaRepository</a:t>
            </a:r>
            <a:r>
              <a:rPr lang="en-US" sz="1600" b="1" dirty="0" smtClean="0">
                <a:solidFill>
                  <a:schemeClr val="tx1"/>
                </a:solidFill>
                <a:latin typeface="Arial" pitchFamily="34" charset="0"/>
                <a:cs typeface="Arial" pitchFamily="34" charset="0"/>
              </a:rPr>
              <a:t>&lt;</a:t>
            </a:r>
            <a:r>
              <a:rPr lang="en-US" sz="1600" b="1" dirty="0" err="1" smtClean="0">
                <a:solidFill>
                  <a:schemeClr val="tx1"/>
                </a:solidFill>
                <a:latin typeface="Arial" pitchFamily="34" charset="0"/>
                <a:cs typeface="Arial" pitchFamily="34" charset="0"/>
              </a:rPr>
              <a:t>Student,Long</a:t>
            </a:r>
            <a:r>
              <a:rPr lang="en-US" sz="1600" b="1" dirty="0" smtClean="0">
                <a:solidFill>
                  <a:schemeClr val="tx1"/>
                </a:solidFill>
                <a:latin typeface="Arial" pitchFamily="34" charset="0"/>
                <a:cs typeface="Arial" pitchFamily="34" charset="0"/>
              </a:rPr>
              <a:t>&gt; </a:t>
            </a: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a:p>
            <a:pPr lvl="1">
              <a:lnSpc>
                <a:spcPct val="135000"/>
              </a:lnSpc>
            </a:pPr>
            <a:endParaRPr lang="en-US" sz="1600" dirty="0" smtClean="0">
              <a:solidFill>
                <a:schemeClr val="tx1"/>
              </a:solidFill>
              <a:latin typeface="Arial" pitchFamily="34" charset="0"/>
              <a:cs typeface="Arial" pitchFamily="34" charset="0"/>
            </a:endParaRP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798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5.3 : Spring Data JPA </a:t>
            </a:r>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JPASpringDataMVC</a:t>
            </a:r>
            <a:endParaRPr lang="en-US" dirty="0"/>
          </a:p>
        </p:txBody>
      </p:sp>
    </p:spTree>
    <p:extLst>
      <p:ext uri="{BB962C8B-B14F-4D97-AF65-F5344CB8AC3E}">
        <p14:creationId xmlns:p14="http://schemas.microsoft.com/office/powerpoint/2010/main" val="2448859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lstStyle/>
          <a:p>
            <a:r>
              <a:rPr lang="en-US" smtClean="0"/>
              <a:t>Lab 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endParaRPr lang="en-US" dirty="0" smtClean="0"/>
          </a:p>
          <a:p>
            <a:r>
              <a:rPr lang="en-US" dirty="0" smtClean="0"/>
              <a:t>In </a:t>
            </a:r>
            <a:r>
              <a:rPr lang="en-US" dirty="0"/>
              <a:t>this lesson, you have learnt</a:t>
            </a:r>
            <a:r>
              <a:rPr lang="en-US" dirty="0" smtClean="0"/>
              <a:t>:</a:t>
            </a:r>
          </a:p>
          <a:p>
            <a:endParaRPr lang="en-US" dirty="0"/>
          </a:p>
          <a:p>
            <a:pPr lvl="1"/>
            <a:r>
              <a:rPr lang="en-US" dirty="0" smtClean="0"/>
              <a:t>  Spring </a:t>
            </a:r>
            <a:r>
              <a:rPr lang="en-US" dirty="0"/>
              <a:t>support for JPA </a:t>
            </a:r>
            <a:endParaRPr lang="en-US" dirty="0" smtClean="0"/>
          </a:p>
          <a:p>
            <a:pPr lvl="1"/>
            <a:endParaRPr lang="en-US" dirty="0"/>
          </a:p>
          <a:p>
            <a:pPr lvl="1"/>
            <a:r>
              <a:rPr lang="en-US" dirty="0" smtClean="0"/>
              <a:t>  How </a:t>
            </a:r>
            <a:r>
              <a:rPr lang="en-US" dirty="0"/>
              <a:t>to integrate Spring and </a:t>
            </a:r>
            <a:r>
              <a:rPr lang="en-US" dirty="0" smtClean="0"/>
              <a:t>JPA</a:t>
            </a:r>
          </a:p>
          <a:p>
            <a:pPr lvl="1"/>
            <a:endParaRPr lang="en-US" dirty="0"/>
          </a:p>
          <a:p>
            <a:pPr lvl="1"/>
            <a:r>
              <a:rPr lang="en-US" dirty="0" smtClean="0"/>
              <a:t>  How </a:t>
            </a:r>
            <a:r>
              <a:rPr lang="en-US" dirty="0"/>
              <a:t>to work with Spring Data repositories</a:t>
            </a:r>
          </a:p>
          <a:p>
            <a:pPr marL="0" indent="0">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endParaRPr lang="en-US" dirty="0" smtClean="0"/>
          </a:p>
          <a:p>
            <a:r>
              <a:rPr lang="en-US" dirty="0" smtClean="0"/>
              <a:t>Question </a:t>
            </a:r>
            <a:r>
              <a:rPr lang="en-US" dirty="0"/>
              <a:t>1 Which one of the following is valid </a:t>
            </a:r>
            <a:r>
              <a:rPr lang="en-US" dirty="0" smtClean="0"/>
              <a:t>type</a:t>
            </a:r>
          </a:p>
          <a:p>
            <a:pPr marL="0" indent="0">
              <a:buNone/>
            </a:pPr>
            <a:r>
              <a:rPr lang="en-US" dirty="0"/>
              <a:t> </a:t>
            </a:r>
            <a:r>
              <a:rPr lang="en-US" dirty="0" smtClean="0"/>
              <a:t>   </a:t>
            </a:r>
            <a:r>
              <a:rPr lang="en-US" dirty="0" smtClean="0"/>
              <a:t> </a:t>
            </a:r>
            <a:r>
              <a:rPr lang="en-US" dirty="0"/>
              <a:t>of entity manager in JPA</a:t>
            </a:r>
            <a:r>
              <a:rPr lang="en-US" dirty="0" smtClean="0"/>
              <a:t>?</a:t>
            </a:r>
          </a:p>
          <a:p>
            <a:pPr marL="0" indent="0">
              <a:buNone/>
            </a:pPr>
            <a:endParaRPr lang="en-US" dirty="0"/>
          </a:p>
          <a:p>
            <a:pPr lvl="3"/>
            <a:r>
              <a:rPr lang="en-US" dirty="0"/>
              <a:t>Option 1: Container managed</a:t>
            </a:r>
          </a:p>
          <a:p>
            <a:pPr lvl="3"/>
            <a:r>
              <a:rPr lang="en-US" dirty="0"/>
              <a:t>Option 2: JVM Managed </a:t>
            </a:r>
          </a:p>
          <a:p>
            <a:pPr lvl="3"/>
            <a:r>
              <a:rPr lang="en-US" dirty="0"/>
              <a:t>Option 3: Server </a:t>
            </a:r>
            <a:r>
              <a:rPr lang="en-US" dirty="0" smtClean="0"/>
              <a:t>Managed</a:t>
            </a:r>
          </a:p>
          <a:p>
            <a:pPr marL="174625" lvl="1" indent="0">
              <a:buNone/>
            </a:pPr>
            <a:endParaRPr lang="en-US" dirty="0"/>
          </a:p>
          <a:p>
            <a:r>
              <a:rPr lang="en-US" dirty="0"/>
              <a:t>Question 2 </a:t>
            </a:r>
            <a:r>
              <a:rPr lang="en-US" dirty="0" err="1"/>
              <a:t>LocalEntityManagerFactoryBean</a:t>
            </a:r>
            <a:r>
              <a:rPr lang="en-US" dirty="0"/>
              <a:t> </a:t>
            </a:r>
            <a:r>
              <a:rPr lang="en-US" dirty="0" smtClean="0"/>
              <a:t>doesn't</a:t>
            </a:r>
          </a:p>
          <a:p>
            <a:pPr marL="0" indent="0">
              <a:buNone/>
            </a:pPr>
            <a:r>
              <a:rPr lang="en-US" dirty="0"/>
              <a:t> </a:t>
            </a:r>
            <a:r>
              <a:rPr lang="en-US" dirty="0" smtClean="0"/>
              <a:t>   </a:t>
            </a:r>
            <a:r>
              <a:rPr lang="en-US" dirty="0" smtClean="0"/>
              <a:t> </a:t>
            </a:r>
            <a:r>
              <a:rPr lang="en-US" dirty="0"/>
              <a:t>allow you to use a Spring managed </a:t>
            </a:r>
            <a:r>
              <a:rPr lang="en-US" dirty="0" err="1" smtClean="0"/>
              <a:t>DataSource</a:t>
            </a:r>
            <a:endParaRPr lang="en-US" dirty="0" smtClean="0"/>
          </a:p>
          <a:p>
            <a:pPr marL="0" indent="0">
              <a:buNone/>
            </a:pPr>
            <a:r>
              <a:rPr lang="en-US" dirty="0"/>
              <a:t> </a:t>
            </a:r>
            <a:r>
              <a:rPr lang="en-US" dirty="0" smtClean="0"/>
              <a:t>  </a:t>
            </a:r>
            <a:r>
              <a:rPr lang="en-US" dirty="0" smtClean="0"/>
              <a:t> </a:t>
            </a:r>
            <a:r>
              <a:rPr lang="en-US" dirty="0"/>
              <a:t>instance</a:t>
            </a:r>
            <a:r>
              <a:rPr lang="en-US" dirty="0" smtClean="0"/>
              <a:t>.</a:t>
            </a:r>
          </a:p>
          <a:p>
            <a:pPr marL="0" indent="0">
              <a:buNone/>
            </a:pPr>
            <a:endParaRPr lang="en-US" dirty="0"/>
          </a:p>
          <a:p>
            <a:pPr lvl="3"/>
            <a:r>
              <a:rPr lang="en-US" dirty="0"/>
              <a:t>True/False</a:t>
            </a:r>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30148"/>
            <a:ext cx="6793764" cy="5108370"/>
          </a:xfrm>
        </p:spPr>
        <p:txBody>
          <a:bodyPr>
            <a:normAutofit/>
          </a:bodyPr>
          <a:lstStyle/>
          <a:p>
            <a:endParaRPr lang="en-US" dirty="0" smtClean="0"/>
          </a:p>
          <a:p>
            <a:r>
              <a:rPr lang="en-US" dirty="0" smtClean="0"/>
              <a:t>After </a:t>
            </a:r>
            <a:r>
              <a:rPr lang="en-US" dirty="0"/>
              <a:t>completing this lesson, participants will be able to understand: </a:t>
            </a:r>
          </a:p>
          <a:p>
            <a:pPr lvl="1"/>
            <a:r>
              <a:rPr lang="en-US" sz="2000" dirty="0" smtClean="0"/>
              <a:t>  Spring </a:t>
            </a:r>
            <a:r>
              <a:rPr lang="en-US" sz="2000" dirty="0"/>
              <a:t>support for JPA </a:t>
            </a:r>
          </a:p>
          <a:p>
            <a:pPr lvl="1"/>
            <a:r>
              <a:rPr lang="en-US" sz="2000" dirty="0" smtClean="0"/>
              <a:t>  Implementing </a:t>
            </a:r>
            <a:r>
              <a:rPr lang="en-US" sz="2000" dirty="0"/>
              <a:t>Spring JPA integration</a:t>
            </a:r>
          </a:p>
          <a:p>
            <a:pPr lvl="1"/>
            <a:r>
              <a:rPr lang="en-US" sz="2000" dirty="0" smtClean="0"/>
              <a:t>  Spring </a:t>
            </a:r>
            <a:r>
              <a:rPr lang="en-US" sz="2000" dirty="0"/>
              <a:t>Data </a:t>
            </a:r>
            <a:r>
              <a:rPr lang="en-US" sz="2000" dirty="0" smtClean="0"/>
              <a:t>JPA</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46419"/>
          </a:xfrm>
        </p:spPr>
        <p:txBody>
          <a:bodyPr>
            <a:normAutofit fontScale="90000"/>
          </a:bodyPr>
          <a:lstStyle/>
          <a:p>
            <a:r>
              <a:rPr lang="en-US" dirty="0"/>
              <a:t>5.1 : Spring Support for JPA </a:t>
            </a:r>
            <a:r>
              <a:rPr lang="en-US" dirty="0" smtClean="0"/>
              <a:t>-Spring </a:t>
            </a:r>
            <a:r>
              <a:rPr lang="en-US" dirty="0"/>
              <a:t>JPA Integration : Overview</a:t>
            </a:r>
          </a:p>
        </p:txBody>
      </p:sp>
      <p:sp>
        <p:nvSpPr>
          <p:cNvPr id="2" name="Content Placeholder 1"/>
          <p:cNvSpPr>
            <a:spLocks noGrp="1"/>
          </p:cNvSpPr>
          <p:nvPr>
            <p:ph idx="1"/>
          </p:nvPr>
        </p:nvSpPr>
        <p:spPr>
          <a:xfrm>
            <a:off x="298516" y="1064872"/>
            <a:ext cx="8845484" cy="5073646"/>
          </a:xfrm>
        </p:spPr>
        <p:txBody>
          <a:bodyPr/>
          <a:lstStyle/>
          <a:p>
            <a:endParaRPr lang="en-US" dirty="0" smtClean="0"/>
          </a:p>
          <a:p>
            <a:r>
              <a:rPr lang="en-US" dirty="0" smtClean="0"/>
              <a:t>The </a:t>
            </a:r>
            <a:r>
              <a:rPr lang="en-US" dirty="0"/>
              <a:t>Spring Framework supports integration with Hibernate, </a:t>
            </a:r>
            <a:r>
              <a:rPr lang="en-US" dirty="0" smtClean="0"/>
              <a:t>Java</a:t>
            </a:r>
          </a:p>
          <a:p>
            <a:pPr marL="0" indent="0">
              <a:buNone/>
            </a:pPr>
            <a:r>
              <a:rPr lang="en-US" dirty="0"/>
              <a:t> </a:t>
            </a:r>
            <a:r>
              <a:rPr lang="en-US" dirty="0" smtClean="0"/>
              <a:t>  </a:t>
            </a:r>
            <a:r>
              <a:rPr lang="en-US" dirty="0" smtClean="0"/>
              <a:t> </a:t>
            </a:r>
            <a:r>
              <a:rPr lang="en-US" dirty="0"/>
              <a:t>Persistence API (JPA) </a:t>
            </a:r>
            <a:r>
              <a:rPr lang="en-US" dirty="0" smtClean="0"/>
              <a:t>for </a:t>
            </a:r>
          </a:p>
          <a:p>
            <a:pPr lvl="4"/>
            <a:r>
              <a:rPr lang="en-US" sz="1800" dirty="0" smtClean="0"/>
              <a:t>resource </a:t>
            </a:r>
            <a:r>
              <a:rPr lang="en-US" sz="1800" dirty="0"/>
              <a:t>management, </a:t>
            </a:r>
            <a:endParaRPr lang="en-US" sz="1800" dirty="0" smtClean="0"/>
          </a:p>
          <a:p>
            <a:pPr lvl="4"/>
            <a:r>
              <a:rPr lang="en-US" sz="1800" dirty="0" smtClean="0"/>
              <a:t>data </a:t>
            </a:r>
            <a:r>
              <a:rPr lang="en-US" sz="1800" dirty="0"/>
              <a:t>access object (DAO) implementations, and </a:t>
            </a:r>
            <a:endParaRPr lang="en-US" sz="1800" dirty="0" smtClean="0"/>
          </a:p>
          <a:p>
            <a:pPr lvl="4"/>
            <a:r>
              <a:rPr lang="en-US" sz="1800" dirty="0" smtClean="0"/>
              <a:t>transaction strategies</a:t>
            </a:r>
          </a:p>
          <a:p>
            <a:endParaRPr lang="en-US" dirty="0" smtClean="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94" t="2433" r="50000" b="53404"/>
          <a:stretch/>
        </p:blipFill>
        <p:spPr>
          <a:xfrm>
            <a:off x="2869923" y="3128557"/>
            <a:ext cx="5288817" cy="283779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5.1 : Spring Support for JPA </a:t>
            </a:r>
            <a:r>
              <a:rPr lang="en-US" dirty="0" smtClean="0"/>
              <a:t>-Why </a:t>
            </a:r>
            <a:r>
              <a:rPr lang="en-US" dirty="0"/>
              <a:t>JPA with Spring?</a:t>
            </a:r>
          </a:p>
        </p:txBody>
      </p:sp>
      <p:sp>
        <p:nvSpPr>
          <p:cNvPr id="6" name="Content Placeholder 5"/>
          <p:cNvSpPr>
            <a:spLocks noGrp="1"/>
          </p:cNvSpPr>
          <p:nvPr>
            <p:ph idx="1"/>
          </p:nvPr>
        </p:nvSpPr>
        <p:spPr>
          <a:xfrm>
            <a:off x="298516" y="1250066"/>
            <a:ext cx="8323934" cy="4888451"/>
          </a:xfrm>
        </p:spPr>
        <p:txBody>
          <a:bodyPr/>
          <a:lstStyle/>
          <a:p>
            <a:endParaRPr lang="en-US" dirty="0" smtClean="0"/>
          </a:p>
          <a:p>
            <a:r>
              <a:rPr lang="en-US" dirty="0" smtClean="0"/>
              <a:t>Spring </a:t>
            </a:r>
            <a:r>
              <a:rPr lang="en-US" dirty="0"/>
              <a:t>benefits to JPA</a:t>
            </a:r>
            <a:r>
              <a:rPr lang="en-US" dirty="0" smtClean="0"/>
              <a:t>:</a:t>
            </a:r>
          </a:p>
          <a:p>
            <a:endParaRPr lang="en-US" dirty="0"/>
          </a:p>
          <a:p>
            <a:pPr lvl="1"/>
            <a:r>
              <a:rPr lang="en-US" dirty="0" smtClean="0"/>
              <a:t>  Easy </a:t>
            </a:r>
            <a:r>
              <a:rPr lang="en-US" dirty="0"/>
              <a:t>and quick persistence </a:t>
            </a:r>
            <a:r>
              <a:rPr lang="en-US" dirty="0" smtClean="0"/>
              <a:t>configuration</a:t>
            </a:r>
          </a:p>
          <a:p>
            <a:pPr lvl="1"/>
            <a:endParaRPr lang="en-US" dirty="0"/>
          </a:p>
          <a:p>
            <a:pPr lvl="1"/>
            <a:r>
              <a:rPr lang="en-US" dirty="0" smtClean="0"/>
              <a:t>  Automatic </a:t>
            </a:r>
            <a:r>
              <a:rPr lang="en-US" dirty="0" err="1"/>
              <a:t>EntityManager</a:t>
            </a:r>
            <a:r>
              <a:rPr lang="en-US" dirty="0"/>
              <a:t> </a:t>
            </a:r>
            <a:r>
              <a:rPr lang="en-US" dirty="0" smtClean="0"/>
              <a:t>management</a:t>
            </a:r>
          </a:p>
          <a:p>
            <a:pPr lvl="1"/>
            <a:endParaRPr lang="en-US" dirty="0"/>
          </a:p>
          <a:p>
            <a:pPr lvl="1"/>
            <a:r>
              <a:rPr lang="en-US" dirty="0" smtClean="0"/>
              <a:t>  Simple testing</a:t>
            </a:r>
          </a:p>
          <a:p>
            <a:pPr lvl="1"/>
            <a:endParaRPr lang="en-US" dirty="0"/>
          </a:p>
          <a:p>
            <a:pPr lvl="1"/>
            <a:r>
              <a:rPr lang="en-US" dirty="0" smtClean="0"/>
              <a:t>  Rich </a:t>
            </a:r>
            <a:r>
              <a:rPr lang="en-US" dirty="0"/>
              <a:t>exception hierarchy with common data access </a:t>
            </a:r>
            <a:r>
              <a:rPr lang="en-US" dirty="0" smtClean="0"/>
              <a:t>exceptions</a:t>
            </a:r>
          </a:p>
          <a:p>
            <a:pPr lvl="1"/>
            <a:endParaRPr lang="en-US" dirty="0"/>
          </a:p>
          <a:p>
            <a:pPr lvl="1"/>
            <a:r>
              <a:rPr lang="en-US" dirty="0" smtClean="0"/>
              <a:t>  Integrated </a:t>
            </a:r>
            <a:r>
              <a:rPr lang="en-US" dirty="0"/>
              <a:t>and automated transaction management</a:t>
            </a:r>
          </a:p>
          <a:p>
            <a:pPr lvl="1"/>
            <a:endParaRPr lang="en-US" dirty="0"/>
          </a:p>
          <a:p>
            <a:endParaRPr lang="en-US" dirty="0"/>
          </a:p>
        </p:txBody>
      </p:sp>
    </p:spTree>
    <p:extLst>
      <p:ext uri="{BB962C8B-B14F-4D97-AF65-F5344CB8AC3E}">
        <p14:creationId xmlns:p14="http://schemas.microsoft.com/office/powerpoint/2010/main" val="41616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2486078"/>
              </p:ext>
            </p:extLst>
          </p:nvPr>
        </p:nvGraphicFramePr>
        <p:xfrm>
          <a:off x="1253544" y="17247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9801" y="418452"/>
            <a:ext cx="8312649" cy="877913"/>
          </a:xfrm>
        </p:spPr>
        <p:txBody>
          <a:bodyPr>
            <a:normAutofit/>
          </a:bodyPr>
          <a:lstStyle/>
          <a:p>
            <a:r>
              <a:rPr lang="en-US" dirty="0"/>
              <a:t>5.2 : Implementing Spring JPA Integration </a:t>
            </a:r>
            <a:r>
              <a:rPr lang="en-US" dirty="0" smtClean="0"/>
              <a:t>-Steps </a:t>
            </a:r>
            <a:r>
              <a:rPr lang="en-US" dirty="0"/>
              <a:t>for Spring JPA Integration</a:t>
            </a:r>
          </a:p>
        </p:txBody>
      </p:sp>
    </p:spTree>
    <p:extLst>
      <p:ext uri="{BB962C8B-B14F-4D97-AF65-F5344CB8AC3E}">
        <p14:creationId xmlns:p14="http://schemas.microsoft.com/office/powerpoint/2010/main" val="190278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5315"/>
          </a:xfrm>
        </p:spPr>
        <p:txBody>
          <a:bodyPr>
            <a:normAutofit/>
          </a:bodyPr>
          <a:lstStyle/>
          <a:p>
            <a:r>
              <a:rPr lang="en-US" altLang="en-US" dirty="0"/>
              <a:t>5.2 : Spring JPA Integration Steps </a:t>
            </a:r>
            <a:r>
              <a:rPr lang="en-US" altLang="en-US" dirty="0" smtClean="0"/>
              <a:t>-</a:t>
            </a:r>
            <a:r>
              <a:rPr lang="en-US" dirty="0" smtClean="0"/>
              <a:t>Creating </a:t>
            </a:r>
            <a:r>
              <a:rPr lang="en-US" dirty="0" smtClean="0"/>
              <a:t>or looking up for </a:t>
            </a:r>
            <a:r>
              <a:rPr lang="en-US" dirty="0" err="1" smtClean="0"/>
              <a:t>DataSource</a:t>
            </a:r>
            <a:endParaRPr lang="en-US" dirty="0"/>
          </a:p>
        </p:txBody>
      </p:sp>
      <p:sp>
        <p:nvSpPr>
          <p:cNvPr id="3" name="Content Placeholder 2"/>
          <p:cNvSpPr>
            <a:spLocks noGrp="1"/>
          </p:cNvSpPr>
          <p:nvPr>
            <p:ph idx="1"/>
          </p:nvPr>
        </p:nvSpPr>
        <p:spPr>
          <a:xfrm>
            <a:off x="298516" y="1388962"/>
            <a:ext cx="8845484" cy="4749555"/>
          </a:xfrm>
        </p:spPr>
        <p:txBody>
          <a:bodyPr/>
          <a:lstStyle/>
          <a:p>
            <a:endParaRPr lang="en-US" dirty="0" smtClean="0"/>
          </a:p>
          <a:p>
            <a:r>
              <a:rPr lang="en-US" dirty="0" smtClean="0"/>
              <a:t>Two </a:t>
            </a:r>
            <a:r>
              <a:rPr lang="en-US" dirty="0" smtClean="0"/>
              <a:t>ways to acquire </a:t>
            </a:r>
            <a:r>
              <a:rPr lang="en-US" dirty="0" err="1" smtClean="0"/>
              <a:t>DataSource</a:t>
            </a:r>
            <a:r>
              <a:rPr lang="en-US" dirty="0" smtClean="0"/>
              <a:t> </a:t>
            </a:r>
          </a:p>
          <a:p>
            <a:pPr lvl="1"/>
            <a:r>
              <a:rPr lang="en-US" dirty="0"/>
              <a:t> </a:t>
            </a:r>
            <a:r>
              <a:rPr lang="en-US" dirty="0" smtClean="0"/>
              <a:t>Using simple </a:t>
            </a:r>
            <a:r>
              <a:rPr lang="en-US" dirty="0" err="1" smtClean="0"/>
              <a:t>DriverManagerDataSource</a:t>
            </a: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JNDI Lookup</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2" y="2428875"/>
            <a:ext cx="7930065" cy="1267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2" y="4379085"/>
            <a:ext cx="6906671" cy="650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7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4292"/>
          </a:xfrm>
        </p:spPr>
        <p:txBody>
          <a:bodyPr>
            <a:normAutofit/>
          </a:bodyPr>
          <a:lstStyle/>
          <a:p>
            <a:r>
              <a:rPr lang="en-US" altLang="en-US" dirty="0"/>
              <a:t>5.2 : Spring JPA Integration Steps </a:t>
            </a:r>
            <a:r>
              <a:rPr lang="en-US" altLang="en-US" dirty="0" smtClean="0"/>
              <a:t>-</a:t>
            </a:r>
            <a:r>
              <a:rPr lang="en-US" dirty="0" smtClean="0"/>
              <a:t>Spring </a:t>
            </a:r>
            <a:r>
              <a:rPr lang="en-US" dirty="0" smtClean="0"/>
              <a:t>JPA </a:t>
            </a:r>
            <a:r>
              <a:rPr lang="en-US" dirty="0" smtClean="0"/>
              <a:t> </a:t>
            </a:r>
            <a:br>
              <a:rPr lang="en-US" dirty="0" smtClean="0"/>
            </a:br>
            <a:r>
              <a:rPr lang="en-US" dirty="0"/>
              <a:t> </a:t>
            </a:r>
            <a:r>
              <a:rPr lang="en-US" dirty="0" smtClean="0"/>
              <a:t>                                                     </a:t>
            </a:r>
            <a:r>
              <a:rPr lang="en-US" dirty="0" smtClean="0"/>
              <a:t>Configuration</a:t>
            </a:r>
            <a:endParaRPr lang="en-US" dirty="0"/>
          </a:p>
        </p:txBody>
      </p:sp>
      <p:sp>
        <p:nvSpPr>
          <p:cNvPr id="4" name="Content Placeholder 3"/>
          <p:cNvSpPr>
            <a:spLocks noGrp="1"/>
          </p:cNvSpPr>
          <p:nvPr>
            <p:ph idx="1"/>
          </p:nvPr>
        </p:nvSpPr>
        <p:spPr>
          <a:xfrm>
            <a:off x="298516" y="1215342"/>
            <a:ext cx="8845484" cy="4923175"/>
          </a:xfrm>
        </p:spPr>
        <p:txBody>
          <a:bodyPr/>
          <a:lstStyle/>
          <a:p>
            <a:endParaRPr lang="en-US" dirty="0" smtClean="0"/>
          </a:p>
          <a:p>
            <a:r>
              <a:rPr lang="en-US" dirty="0" smtClean="0"/>
              <a:t>Used </a:t>
            </a:r>
            <a:r>
              <a:rPr lang="en-US" dirty="0"/>
              <a:t>in place of persistence.xml</a:t>
            </a:r>
          </a:p>
          <a:p>
            <a:r>
              <a:rPr lang="en-US" dirty="0"/>
              <a:t>Used for Configuration of:</a:t>
            </a:r>
          </a:p>
          <a:p>
            <a:pPr lvl="3"/>
            <a:r>
              <a:rPr lang="en-US" dirty="0" err="1"/>
              <a:t>EntityManagerFactory</a:t>
            </a:r>
            <a:endParaRPr lang="en-US" dirty="0"/>
          </a:p>
          <a:p>
            <a:pPr lvl="4"/>
            <a:r>
              <a:rPr lang="en-US" dirty="0"/>
              <a:t>JPA Vendor</a:t>
            </a:r>
          </a:p>
          <a:p>
            <a:pPr lvl="4"/>
            <a:r>
              <a:rPr lang="en-US" dirty="0"/>
              <a:t>JPA </a:t>
            </a:r>
            <a:r>
              <a:rPr lang="en-US" dirty="0" smtClean="0"/>
              <a:t>Properties</a:t>
            </a:r>
          </a:p>
          <a:p>
            <a:pPr marL="1371600" lvl="4" indent="0">
              <a:buNone/>
            </a:pPr>
            <a:endParaRPr lang="en-US" dirty="0"/>
          </a:p>
          <a:p>
            <a:pPr lvl="3"/>
            <a:r>
              <a:rPr lang="en-US" dirty="0" err="1"/>
              <a:t>TransactionManager</a:t>
            </a:r>
            <a:endParaRPr lang="en-US" dirty="0"/>
          </a:p>
          <a:p>
            <a:pPr lvl="4"/>
            <a:r>
              <a:rPr lang="en-US" dirty="0"/>
              <a:t>JPA specification defines two kinds of entity managers</a:t>
            </a:r>
            <a:r>
              <a:rPr lang="en-US" dirty="0" smtClean="0"/>
              <a:t>:</a:t>
            </a:r>
          </a:p>
          <a:p>
            <a:pPr marL="1371600" lvl="4" indent="0">
              <a:buNone/>
            </a:pPr>
            <a:endParaRPr lang="en-US" dirty="0"/>
          </a:p>
          <a:p>
            <a:pPr lvl="3"/>
            <a:r>
              <a:rPr lang="en-US" dirty="0"/>
              <a:t>Application-managed</a:t>
            </a:r>
          </a:p>
          <a:p>
            <a:pPr lvl="4"/>
            <a:r>
              <a:rPr lang="en-US" dirty="0" err="1" smtClean="0"/>
              <a:t>LocalEntityManagerFactoryBean</a:t>
            </a:r>
            <a:endParaRPr lang="en-US" dirty="0" smtClean="0"/>
          </a:p>
          <a:p>
            <a:pPr marL="1371600" lvl="4" indent="0">
              <a:buNone/>
            </a:pPr>
            <a:endParaRPr lang="en-US" dirty="0"/>
          </a:p>
          <a:p>
            <a:pPr lvl="3"/>
            <a:r>
              <a:rPr lang="en-US" dirty="0"/>
              <a:t>Container-managed </a:t>
            </a:r>
          </a:p>
          <a:p>
            <a:pPr lvl="4"/>
            <a:r>
              <a:rPr lang="en-US" dirty="0" err="1"/>
              <a:t>LocalContainerEntityManagerFactoryBean</a:t>
            </a:r>
            <a:endParaRPr lang="en-US" dirty="0"/>
          </a:p>
          <a:p>
            <a:endParaRPr lang="en-US" dirty="0"/>
          </a:p>
          <a:p>
            <a:endParaRPr lang="en-US" dirty="0"/>
          </a:p>
        </p:txBody>
      </p:sp>
    </p:spTree>
    <p:extLst>
      <p:ext uri="{BB962C8B-B14F-4D97-AF65-F5344CB8AC3E}">
        <p14:creationId xmlns:p14="http://schemas.microsoft.com/office/powerpoint/2010/main" val="1219571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20039"/>
          </a:xfrm>
        </p:spPr>
        <p:txBody>
          <a:bodyPr>
            <a:normAutofit/>
          </a:bodyPr>
          <a:lstStyle/>
          <a:p>
            <a:r>
              <a:rPr lang="en-US" altLang="en-US" dirty="0"/>
              <a:t>5.2 : Spring JPA Integration Steps </a:t>
            </a:r>
            <a:r>
              <a:rPr lang="en-US" altLang="en-US" dirty="0" smtClean="0"/>
              <a:t>–</a:t>
            </a:r>
            <a:br>
              <a:rPr lang="en-US" altLang="en-US" dirty="0" smtClean="0"/>
            </a:br>
            <a:r>
              <a:rPr lang="en-US" altLang="en-US" dirty="0"/>
              <a:t> </a:t>
            </a:r>
            <a:r>
              <a:rPr lang="en-US" altLang="en-US" dirty="0" smtClean="0"/>
              <a:t>                       </a:t>
            </a:r>
            <a:r>
              <a:rPr lang="en-US" dirty="0" err="1" smtClean="0"/>
              <a:t>EntityManagerFactory</a:t>
            </a:r>
            <a:r>
              <a:rPr lang="en-US" dirty="0" smtClean="0"/>
              <a:t> </a:t>
            </a:r>
            <a:r>
              <a:rPr lang="en-US" dirty="0" smtClean="0"/>
              <a:t>configuration</a:t>
            </a:r>
            <a:endParaRPr lang="en-US" dirty="0"/>
          </a:p>
        </p:txBody>
      </p:sp>
      <p:sp>
        <p:nvSpPr>
          <p:cNvPr id="4" name="Content Placeholder 3"/>
          <p:cNvSpPr>
            <a:spLocks noGrp="1"/>
          </p:cNvSpPr>
          <p:nvPr>
            <p:ph idx="1"/>
          </p:nvPr>
        </p:nvSpPr>
        <p:spPr>
          <a:xfrm>
            <a:off x="298516" y="1238492"/>
            <a:ext cx="8845484" cy="4900026"/>
          </a:xfrm>
        </p:spPr>
        <p:txBody>
          <a:bodyPr/>
          <a:lstStyle/>
          <a:p>
            <a:endParaRPr lang="en-US" dirty="0" smtClean="0"/>
          </a:p>
          <a:p>
            <a:r>
              <a:rPr lang="en-US" dirty="0" smtClean="0"/>
              <a:t>Container-managed </a:t>
            </a:r>
            <a:r>
              <a:rPr lang="en-US" dirty="0" err="1" smtClean="0"/>
              <a:t>EntityManagerFactory</a:t>
            </a:r>
            <a:endParaRPr lang="en-US" dirty="0" smtClean="0"/>
          </a:p>
          <a:p>
            <a:endParaRPr lang="en-US" dirty="0"/>
          </a:p>
          <a:p>
            <a:pPr lvl="1"/>
            <a:r>
              <a:rPr lang="en-US" dirty="0"/>
              <a:t>Configured using </a:t>
            </a:r>
            <a:r>
              <a:rPr lang="en-US" dirty="0" err="1" smtClean="0"/>
              <a:t>LocalContainerEntityManagerFactoryBean</a:t>
            </a:r>
            <a:endParaRPr lang="en-US" dirty="0" smtClean="0"/>
          </a:p>
          <a:p>
            <a:pPr lvl="1"/>
            <a:endParaRPr lang="en-US" dirty="0"/>
          </a:p>
          <a:p>
            <a:pPr lvl="1"/>
            <a:r>
              <a:rPr lang="en-US" dirty="0"/>
              <a:t>No need of persistence.xml </a:t>
            </a:r>
          </a:p>
          <a:p>
            <a:endParaRPr lang="en-US" dirty="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25" y="2850456"/>
            <a:ext cx="8361091" cy="3345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77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39016"/>
          </a:xfrm>
        </p:spPr>
        <p:txBody>
          <a:bodyPr>
            <a:normAutofit fontScale="90000"/>
          </a:bodyPr>
          <a:lstStyle/>
          <a:p>
            <a:r>
              <a:rPr lang="en-US" altLang="en-US" dirty="0"/>
              <a:t>5.2 : Spring JPA Integration Steps </a:t>
            </a:r>
            <a:r>
              <a:rPr lang="en-US" altLang="en-US" dirty="0" smtClean="0"/>
              <a:t>–</a:t>
            </a:r>
            <a:br>
              <a:rPr lang="en-US" altLang="en-US" dirty="0" smtClean="0"/>
            </a:br>
            <a:r>
              <a:rPr lang="en-US" altLang="en-US" dirty="0"/>
              <a:t> </a:t>
            </a:r>
            <a:r>
              <a:rPr lang="en-US" altLang="en-US" dirty="0" smtClean="0"/>
              <a:t>                                 </a:t>
            </a:r>
            <a:r>
              <a:rPr lang="en-US" dirty="0" err="1" smtClean="0"/>
              <a:t>TransactionManager</a:t>
            </a:r>
            <a:r>
              <a:rPr lang="en-US" dirty="0" smtClean="0"/>
              <a:t> </a:t>
            </a:r>
            <a:r>
              <a:rPr lang="en-US" dirty="0"/>
              <a:t>configuration</a:t>
            </a:r>
          </a:p>
        </p:txBody>
      </p:sp>
      <p:sp>
        <p:nvSpPr>
          <p:cNvPr id="4" name="Content Placeholder 3"/>
          <p:cNvSpPr>
            <a:spLocks noGrp="1"/>
          </p:cNvSpPr>
          <p:nvPr>
            <p:ph idx="1"/>
          </p:nvPr>
        </p:nvSpPr>
        <p:spPr/>
        <p:txBody>
          <a:bodyPr/>
          <a:lstStyle/>
          <a:p>
            <a:endParaRPr lang="en-US" dirty="0" smtClean="0"/>
          </a:p>
          <a:p>
            <a:r>
              <a:rPr lang="en-US" dirty="0" smtClean="0"/>
              <a:t>Spring </a:t>
            </a:r>
            <a:r>
              <a:rPr lang="en-US" dirty="0"/>
              <a:t>managed transaction </a:t>
            </a:r>
            <a:r>
              <a:rPr lang="en-US" dirty="0" err="1"/>
              <a:t>maangement</a:t>
            </a:r>
            <a:r>
              <a:rPr lang="en-US" dirty="0" smtClean="0"/>
              <a:t>:</a:t>
            </a:r>
          </a:p>
          <a:p>
            <a:endParaRPr lang="en-US" dirty="0"/>
          </a:p>
          <a:p>
            <a:pPr lvl="1"/>
            <a:r>
              <a:rPr lang="en-US" dirty="0" smtClean="0"/>
              <a:t>  Configured </a:t>
            </a:r>
            <a:r>
              <a:rPr lang="en-US" dirty="0"/>
              <a:t>using </a:t>
            </a:r>
            <a:r>
              <a:rPr lang="en-US" dirty="0" err="1"/>
              <a:t>JpaTransactionManager</a:t>
            </a:r>
            <a:endParaRPr lang="en-US" dirty="0"/>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2" y="3071865"/>
            <a:ext cx="8038435" cy="2073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5565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1A7D96-741D-4566-AAB5-EFC8374D3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6805</TotalTime>
  <Words>1199</Words>
  <Application>Microsoft Office PowerPoint</Application>
  <PresentationFormat>On-screen Show (4:3)</PresentationFormat>
  <Paragraphs>244</Paragraphs>
  <Slides>17</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Candara</vt:lpstr>
      <vt:lpstr>Helvetica Light</vt:lpstr>
      <vt:lpstr>Verdana</vt:lpstr>
      <vt:lpstr>Wingdings</vt:lpstr>
      <vt:lpstr>2_Corporate Presentation Template (4x3 - Normal)</vt:lpstr>
      <vt:lpstr>Section slides</vt:lpstr>
      <vt:lpstr>think-cell Slide</vt:lpstr>
      <vt:lpstr>Basic Spring 4.0</vt:lpstr>
      <vt:lpstr>Lesson Objectives</vt:lpstr>
      <vt:lpstr>5.1 : Spring Support for JPA -Spring JPA Integration : Overview</vt:lpstr>
      <vt:lpstr>5.1 : Spring Support for JPA -Why JPA with Spring?</vt:lpstr>
      <vt:lpstr>5.2 : Implementing Spring JPA Integration -Steps for Spring JPA Integration</vt:lpstr>
      <vt:lpstr>5.2 : Spring JPA Integration Steps -Creating or looking up for DataSource</vt:lpstr>
      <vt:lpstr>5.2 : Spring JPA Integration Steps -Spring JPA                                                         Configuration</vt:lpstr>
      <vt:lpstr>5.2 : Spring JPA Integration Steps –                         EntityManagerFactory configuration</vt:lpstr>
      <vt:lpstr>5.2 : Spring JPA Integration Steps –                                   TransactionManager configuration</vt:lpstr>
      <vt:lpstr>5.2 : Spring JPA Integration Steps -Obtaining EntityManager</vt:lpstr>
      <vt:lpstr>5.2 : Spring JPA Integration -Demo</vt:lpstr>
      <vt:lpstr>5.3 : Spring Data JPA - Spring Data JPA</vt:lpstr>
      <vt:lpstr>5.3 : Spring DATA JPA -Working with Spring Data JPA</vt:lpstr>
      <vt:lpstr>5.3 : Spring Data JPA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256</cp:revision>
  <dcterms:created xsi:type="dcterms:W3CDTF">2012-05-18T02:59:15Z</dcterms:created>
  <dcterms:modified xsi:type="dcterms:W3CDTF">2018-02-14T09:11:13Z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