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65" r:id="rId5"/>
    <p:sldId id="267" r:id="rId6"/>
    <p:sldId id="269" r:id="rId7"/>
    <p:sldId id="273" r:id="rId8"/>
    <p:sldId id="277" r:id="rId9"/>
    <p:sldId id="278" r:id="rId10"/>
    <p:sldId id="279" r:id="rId11"/>
    <p:sldId id="280" r:id="rId12"/>
    <p:sldId id="281" r:id="rId13"/>
    <p:sldId id="282" r:id="rId14"/>
    <p:sldId id="274" r:id="rId15"/>
    <p:sldId id="276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3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6A36-C458-415E-AE59-F0C38BAB6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131A6-013B-4A82-A22E-DD1172FC9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BC787-86F1-466F-94D3-F790ABFB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549C-53AA-4804-A16F-E1363CDD98B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DFA5-4679-4D5C-AE56-7165D7DD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DA596-407D-45E9-9D5A-F6F60F4B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6B37-F7AB-41A8-A357-9C49CF9A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5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046F-B163-436B-BE0C-F209613E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52B89-F5D0-411D-AF1B-4A872E4C4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8234A-EB03-4500-B114-039FC06E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549C-53AA-4804-A16F-E1363CDD98B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63690-81B6-4E7D-AD2B-C78A26B2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A788F-CD55-4526-AFD3-229ED5D5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6B37-F7AB-41A8-A357-9C49CF9A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0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B384D-B460-413C-B474-85E7E0B27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F41FF-4877-4DAF-B4A6-34E747620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8DB32-5D0D-40B1-B05B-4D20EDFC1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549C-53AA-4804-A16F-E1363CDD98B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6A45B-AD08-4CD2-90D0-0B33F898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A829E-7862-4211-961B-EA9199D8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6B37-F7AB-41A8-A357-9C49CF9A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56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2F12A-6BCE-4716-A14B-01185B11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F0D77-FB58-42AD-B0D7-1EC3AEF9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8B63E-130B-4A65-A949-57AD253E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D8D99B-236D-46C1-B8CC-F73A90F10B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1632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1B9D871-D158-4635-8CD4-C3E09150D0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81746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BD24C01-3F9A-4DF6-B721-6943F82B31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90380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E7167516-F082-4E72-A2F4-4A00553C6A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43045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7F1A3A0-91F1-43E9-ADFD-96C76FBB40B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032749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73078B10-D96E-450F-BDAE-D96E911C2C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1632" y="2966629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</p:spTree>
    <p:extLst>
      <p:ext uri="{BB962C8B-B14F-4D97-AF65-F5344CB8AC3E}">
        <p14:creationId xmlns:p14="http://schemas.microsoft.com/office/powerpoint/2010/main" val="47216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4798-B507-4238-83C0-8CE97DBA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D2178-7213-4296-8072-B8ADC0E77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3AFD1-A94E-4C1C-86FF-6DE99E13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549C-53AA-4804-A16F-E1363CDD98B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F3465-066D-464A-8801-136C4AB2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0397C-5A61-48F8-85F2-453F7AC3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6B37-F7AB-41A8-A357-9C49CF9A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8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833B-D9C3-403B-80E6-26387994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3EB02-6EB3-4CB9-8877-D8B7C0D4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AD05A-AC87-4715-91B8-9522DE04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549C-53AA-4804-A16F-E1363CDD98B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91D22-DCF0-464F-9DDC-ABCDC78A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BC175-E3E1-4100-866A-B46EA17F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6B37-F7AB-41A8-A357-9C49CF9A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9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41DC-259B-4F53-857B-6FF0A8D0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FEFE9-1FAC-4947-B2EE-342A5A1E6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F7119-82B6-4ED2-9378-CC12EE2C8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73B66-DC73-4BE1-AE00-40E779D1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549C-53AA-4804-A16F-E1363CDD98B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73C48-C8B4-4976-B2A8-305992DA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C7E66-31B0-4782-80E2-1C0EBC94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6B37-F7AB-41A8-A357-9C49CF9A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8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CFA9-AC43-4B8E-A02E-F98B4E50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288EF-C5C4-4421-9575-A8F8D2593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AF9B8-102A-436A-84C5-12A01E6AD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79DB9-1340-48BD-AF1F-42B6CA729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13DDA-D8EB-424B-84EC-774A38AFA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1432BB-9C49-436B-93DC-E8AA4A8B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549C-53AA-4804-A16F-E1363CDD98B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D8804-66B0-40AE-8CA2-17DE848D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0E444-3EED-4FC5-A338-037F6E4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6B37-F7AB-41A8-A357-9C49CF9A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5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F2F5-ED3D-4B95-965D-80575B08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32817-0434-49EA-A3A0-A7D5996B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549C-53AA-4804-A16F-E1363CDD98B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CDFB7-C155-4AEA-9BA4-4FEE9A79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D417E-AFD8-4B90-8403-99A4D492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6B37-F7AB-41A8-A357-9C49CF9A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0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8A0F4-4C2B-4779-B6BB-BDB2CD00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549C-53AA-4804-A16F-E1363CDD98B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53A2-852D-44EF-A69F-6C74103F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B9E6A-02E2-47C4-840C-F84D3AF2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6B37-F7AB-41A8-A357-9C49CF9A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3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00F8-1E60-49C8-964A-023DA193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E3B7-F98D-4143-B187-0FD466AE3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EC4A4-EB38-4CAA-994F-DB44B71EF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16F58-53C4-4463-83F3-282ABDA1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549C-53AA-4804-A16F-E1363CDD98B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E5913-E3E6-402F-A5CE-DADE2233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BDDC0-1C53-438C-B869-A3D1A73D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6B37-F7AB-41A8-A357-9C49CF9A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7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4257-996F-4079-B6B1-7C9C22D2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E5F3F-C644-4226-BCB2-12559CDD8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B22DE-3F64-40D9-8F10-141BA259E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94952-1B33-4CFB-A987-B8C7A377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549C-53AA-4804-A16F-E1363CDD98B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9BB77-7C05-45AA-BAEF-E09E8E54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33F3E-4F70-4A36-9C80-E06BF98B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6B37-F7AB-41A8-A357-9C49CF9A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AE22D-E8F5-456D-92C3-3E443F9F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D7709-4482-489F-BA07-5ACA581E3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A148F-EA99-4C72-85F6-B892AD97C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549C-53AA-4804-A16F-E1363CDD98B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B53AA-4716-4790-8EBD-6F39F4DF1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C4421-828C-4EF3-8CAA-5829479CB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36B37-F7AB-41A8-A357-9C49CF9A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7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EA1775C-4F3E-48E1-B6E9-E4D411D27BE2}"/>
              </a:ext>
            </a:extLst>
          </p:cNvPr>
          <p:cNvSpPr txBox="1"/>
          <p:nvPr/>
        </p:nvSpPr>
        <p:spPr>
          <a:xfrm>
            <a:off x="1933768" y="2410870"/>
            <a:ext cx="831498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i="1" dirty="0" err="1">
                <a:solidFill>
                  <a:srgbClr val="FFC000"/>
                </a:solidFill>
                <a:latin typeface="Bauhaus 93" panose="04030905020B02020C02" pitchFamily="82" charset="0"/>
              </a:rPr>
              <a:t>DoctorMeet</a:t>
            </a:r>
            <a:endParaRPr lang="en-US" sz="11500" i="1" dirty="0">
              <a:solidFill>
                <a:srgbClr val="FFC000"/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F8405543-FED1-4BC5-9E5F-3AB703C435CE}"/>
              </a:ext>
            </a:extLst>
          </p:cNvPr>
          <p:cNvSpPr/>
          <p:nvPr/>
        </p:nvSpPr>
        <p:spPr>
          <a:xfrm>
            <a:off x="9870620" y="2789788"/>
            <a:ext cx="2900345" cy="1243418"/>
          </a:xfrm>
          <a:prstGeom prst="parallelogram">
            <a:avLst>
              <a:gd name="adj" fmla="val 312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1B5C33-3520-4E4F-8C91-134EAED5032D}"/>
              </a:ext>
            </a:extLst>
          </p:cNvPr>
          <p:cNvSpPr/>
          <p:nvPr/>
        </p:nvSpPr>
        <p:spPr>
          <a:xfrm>
            <a:off x="-76200" y="2312671"/>
            <a:ext cx="2970210" cy="367220"/>
          </a:xfrm>
          <a:custGeom>
            <a:avLst/>
            <a:gdLst>
              <a:gd name="connsiteX0" fmla="*/ 0 w 3596640"/>
              <a:gd name="connsiteY0" fmla="*/ 0 h 461665"/>
              <a:gd name="connsiteX1" fmla="*/ 3596640 w 3596640"/>
              <a:gd name="connsiteY1" fmla="*/ 0 h 461665"/>
              <a:gd name="connsiteX2" fmla="*/ 3596640 w 3596640"/>
              <a:gd name="connsiteY2" fmla="*/ 461665 h 461665"/>
              <a:gd name="connsiteX3" fmla="*/ 0 w 3596640"/>
              <a:gd name="connsiteY3" fmla="*/ 461665 h 461665"/>
              <a:gd name="connsiteX4" fmla="*/ 0 w 3596640"/>
              <a:gd name="connsiteY4" fmla="*/ 0 h 461665"/>
              <a:gd name="connsiteX0" fmla="*/ 0 w 3720465"/>
              <a:gd name="connsiteY0" fmla="*/ 0 h 461665"/>
              <a:gd name="connsiteX1" fmla="*/ 3720465 w 3720465"/>
              <a:gd name="connsiteY1" fmla="*/ 79375 h 461665"/>
              <a:gd name="connsiteX2" fmla="*/ 3596640 w 3720465"/>
              <a:gd name="connsiteY2" fmla="*/ 461665 h 461665"/>
              <a:gd name="connsiteX3" fmla="*/ 0 w 3720465"/>
              <a:gd name="connsiteY3" fmla="*/ 461665 h 461665"/>
              <a:gd name="connsiteX4" fmla="*/ 0 w 3720465"/>
              <a:gd name="connsiteY4" fmla="*/ 0 h 461665"/>
              <a:gd name="connsiteX0" fmla="*/ 0 w 3726815"/>
              <a:gd name="connsiteY0" fmla="*/ 0 h 407690"/>
              <a:gd name="connsiteX1" fmla="*/ 3726815 w 3726815"/>
              <a:gd name="connsiteY1" fmla="*/ 25400 h 407690"/>
              <a:gd name="connsiteX2" fmla="*/ 3602990 w 3726815"/>
              <a:gd name="connsiteY2" fmla="*/ 407690 h 407690"/>
              <a:gd name="connsiteX3" fmla="*/ 6350 w 3726815"/>
              <a:gd name="connsiteY3" fmla="*/ 407690 h 407690"/>
              <a:gd name="connsiteX4" fmla="*/ 0 w 3726815"/>
              <a:gd name="connsiteY4" fmla="*/ 0 h 40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6815" h="407690">
                <a:moveTo>
                  <a:pt x="0" y="0"/>
                </a:moveTo>
                <a:lnTo>
                  <a:pt x="3726815" y="25400"/>
                </a:lnTo>
                <a:lnTo>
                  <a:pt x="3602990" y="407690"/>
                </a:lnTo>
                <a:lnTo>
                  <a:pt x="6350" y="40769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0428DC-CD6B-4B64-A597-5CB482713C49}"/>
              </a:ext>
            </a:extLst>
          </p:cNvPr>
          <p:cNvSpPr/>
          <p:nvPr/>
        </p:nvSpPr>
        <p:spPr>
          <a:xfrm>
            <a:off x="1675727" y="4087380"/>
            <a:ext cx="4888706" cy="145258"/>
          </a:xfrm>
          <a:custGeom>
            <a:avLst/>
            <a:gdLst>
              <a:gd name="connsiteX0" fmla="*/ 0 w 4857750"/>
              <a:gd name="connsiteY0" fmla="*/ 0 h 142877"/>
              <a:gd name="connsiteX1" fmla="*/ 4857750 w 4857750"/>
              <a:gd name="connsiteY1" fmla="*/ 0 h 142877"/>
              <a:gd name="connsiteX2" fmla="*/ 4857750 w 4857750"/>
              <a:gd name="connsiteY2" fmla="*/ 142877 h 142877"/>
              <a:gd name="connsiteX3" fmla="*/ 0 w 4857750"/>
              <a:gd name="connsiteY3" fmla="*/ 142877 h 142877"/>
              <a:gd name="connsiteX4" fmla="*/ 0 w 4857750"/>
              <a:gd name="connsiteY4" fmla="*/ 0 h 142877"/>
              <a:gd name="connsiteX0" fmla="*/ 0 w 4888706"/>
              <a:gd name="connsiteY0" fmla="*/ 2381 h 145258"/>
              <a:gd name="connsiteX1" fmla="*/ 4888706 w 4888706"/>
              <a:gd name="connsiteY1" fmla="*/ 0 h 145258"/>
              <a:gd name="connsiteX2" fmla="*/ 4857750 w 4888706"/>
              <a:gd name="connsiteY2" fmla="*/ 145258 h 145258"/>
              <a:gd name="connsiteX3" fmla="*/ 0 w 4888706"/>
              <a:gd name="connsiteY3" fmla="*/ 145258 h 145258"/>
              <a:gd name="connsiteX4" fmla="*/ 0 w 4888706"/>
              <a:gd name="connsiteY4" fmla="*/ 2381 h 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8706" h="145258">
                <a:moveTo>
                  <a:pt x="0" y="2381"/>
                </a:moveTo>
                <a:lnTo>
                  <a:pt x="4888706" y="0"/>
                </a:lnTo>
                <a:lnTo>
                  <a:pt x="4857750" y="145258"/>
                </a:lnTo>
                <a:lnTo>
                  <a:pt x="0" y="145258"/>
                </a:lnTo>
                <a:lnTo>
                  <a:pt x="0" y="2381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603F24-BCD4-42A7-94F9-A0414B59999F}"/>
              </a:ext>
            </a:extLst>
          </p:cNvPr>
          <p:cNvSpPr/>
          <p:nvPr/>
        </p:nvSpPr>
        <p:spPr>
          <a:xfrm rot="17367765">
            <a:off x="1023870" y="3282701"/>
            <a:ext cx="1904937" cy="142877"/>
          </a:xfrm>
          <a:custGeom>
            <a:avLst/>
            <a:gdLst>
              <a:gd name="connsiteX0" fmla="*/ 0 w 2028771"/>
              <a:gd name="connsiteY0" fmla="*/ 0 h 142877"/>
              <a:gd name="connsiteX1" fmla="*/ 2028771 w 2028771"/>
              <a:gd name="connsiteY1" fmla="*/ 0 h 142877"/>
              <a:gd name="connsiteX2" fmla="*/ 2028771 w 2028771"/>
              <a:gd name="connsiteY2" fmla="*/ 142877 h 142877"/>
              <a:gd name="connsiteX3" fmla="*/ 0 w 2028771"/>
              <a:gd name="connsiteY3" fmla="*/ 142877 h 142877"/>
              <a:gd name="connsiteX4" fmla="*/ 0 w 2028771"/>
              <a:gd name="connsiteY4" fmla="*/ 0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23429 w 2052200"/>
              <a:gd name="connsiteY3" fmla="*/ 142877 h 142877"/>
              <a:gd name="connsiteX4" fmla="*/ 0 w 2052200"/>
              <a:gd name="connsiteY4" fmla="*/ 4258 h 142877"/>
              <a:gd name="connsiteX0" fmla="*/ 0 w 2123244"/>
              <a:gd name="connsiteY0" fmla="*/ 9694 h 142877"/>
              <a:gd name="connsiteX1" fmla="*/ 2123244 w 2123244"/>
              <a:gd name="connsiteY1" fmla="*/ 0 h 142877"/>
              <a:gd name="connsiteX2" fmla="*/ 2123244 w 2123244"/>
              <a:gd name="connsiteY2" fmla="*/ 142877 h 142877"/>
              <a:gd name="connsiteX3" fmla="*/ 94473 w 2123244"/>
              <a:gd name="connsiteY3" fmla="*/ 142877 h 142877"/>
              <a:gd name="connsiteX4" fmla="*/ 0 w 2123244"/>
              <a:gd name="connsiteY4" fmla="*/ 9694 h 142877"/>
              <a:gd name="connsiteX0" fmla="*/ 0 w 2123244"/>
              <a:gd name="connsiteY0" fmla="*/ 9694 h 142877"/>
              <a:gd name="connsiteX1" fmla="*/ 2123244 w 2123244"/>
              <a:gd name="connsiteY1" fmla="*/ 0 h 142877"/>
              <a:gd name="connsiteX2" fmla="*/ 2123244 w 2123244"/>
              <a:gd name="connsiteY2" fmla="*/ 142877 h 142877"/>
              <a:gd name="connsiteX3" fmla="*/ 65099 w 2123244"/>
              <a:gd name="connsiteY3" fmla="*/ 140244 h 142877"/>
              <a:gd name="connsiteX4" fmla="*/ 0 w 2123244"/>
              <a:gd name="connsiteY4" fmla="*/ 9694 h 142877"/>
              <a:gd name="connsiteX0" fmla="*/ -1 w 2127466"/>
              <a:gd name="connsiteY0" fmla="*/ 8242 h 142877"/>
              <a:gd name="connsiteX1" fmla="*/ 2127466 w 2127466"/>
              <a:gd name="connsiteY1" fmla="*/ 0 h 142877"/>
              <a:gd name="connsiteX2" fmla="*/ 2127466 w 2127466"/>
              <a:gd name="connsiteY2" fmla="*/ 142877 h 142877"/>
              <a:gd name="connsiteX3" fmla="*/ 69321 w 2127466"/>
              <a:gd name="connsiteY3" fmla="*/ 140244 h 142877"/>
              <a:gd name="connsiteX4" fmla="*/ -1 w 2127466"/>
              <a:gd name="connsiteY4" fmla="*/ 8242 h 142877"/>
              <a:gd name="connsiteX0" fmla="*/ 0 w 2115901"/>
              <a:gd name="connsiteY0" fmla="*/ 10352 h 142877"/>
              <a:gd name="connsiteX1" fmla="*/ 2115901 w 2115901"/>
              <a:gd name="connsiteY1" fmla="*/ 0 h 142877"/>
              <a:gd name="connsiteX2" fmla="*/ 2115901 w 2115901"/>
              <a:gd name="connsiteY2" fmla="*/ 142877 h 142877"/>
              <a:gd name="connsiteX3" fmla="*/ 57756 w 2115901"/>
              <a:gd name="connsiteY3" fmla="*/ 140244 h 142877"/>
              <a:gd name="connsiteX4" fmla="*/ 0 w 2115901"/>
              <a:gd name="connsiteY4" fmla="*/ 10352 h 142877"/>
              <a:gd name="connsiteX0" fmla="*/ 0 w 2121039"/>
              <a:gd name="connsiteY0" fmla="*/ 14184 h 142877"/>
              <a:gd name="connsiteX1" fmla="*/ 2121039 w 2121039"/>
              <a:gd name="connsiteY1" fmla="*/ 0 h 142877"/>
              <a:gd name="connsiteX2" fmla="*/ 2121039 w 2121039"/>
              <a:gd name="connsiteY2" fmla="*/ 142877 h 142877"/>
              <a:gd name="connsiteX3" fmla="*/ 62894 w 2121039"/>
              <a:gd name="connsiteY3" fmla="*/ 140244 h 142877"/>
              <a:gd name="connsiteX4" fmla="*/ 0 w 2121039"/>
              <a:gd name="connsiteY4" fmla="*/ 14184 h 142877"/>
              <a:gd name="connsiteX0" fmla="*/ 0 w 2121039"/>
              <a:gd name="connsiteY0" fmla="*/ 14184 h 142877"/>
              <a:gd name="connsiteX1" fmla="*/ 2121039 w 2121039"/>
              <a:gd name="connsiteY1" fmla="*/ 0 h 142877"/>
              <a:gd name="connsiteX2" fmla="*/ 2121039 w 2121039"/>
              <a:gd name="connsiteY2" fmla="*/ 142877 h 142877"/>
              <a:gd name="connsiteX3" fmla="*/ 55395 w 2121039"/>
              <a:gd name="connsiteY3" fmla="*/ 142624 h 142877"/>
              <a:gd name="connsiteX4" fmla="*/ 0 w 2121039"/>
              <a:gd name="connsiteY4" fmla="*/ 14184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039" h="142877">
                <a:moveTo>
                  <a:pt x="0" y="14184"/>
                </a:moveTo>
                <a:lnTo>
                  <a:pt x="2121039" y="0"/>
                </a:lnTo>
                <a:lnTo>
                  <a:pt x="2121039" y="142877"/>
                </a:lnTo>
                <a:lnTo>
                  <a:pt x="55395" y="142624"/>
                </a:lnTo>
                <a:lnTo>
                  <a:pt x="0" y="14184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28179C-6CDE-4A9E-A30B-FD25B23C3B9A}"/>
              </a:ext>
            </a:extLst>
          </p:cNvPr>
          <p:cNvSpPr/>
          <p:nvPr/>
        </p:nvSpPr>
        <p:spPr>
          <a:xfrm>
            <a:off x="2230874" y="2432871"/>
            <a:ext cx="588526" cy="142877"/>
          </a:xfrm>
          <a:custGeom>
            <a:avLst/>
            <a:gdLst>
              <a:gd name="connsiteX0" fmla="*/ 0 w 302418"/>
              <a:gd name="connsiteY0" fmla="*/ 0 h 142877"/>
              <a:gd name="connsiteX1" fmla="*/ 302418 w 302418"/>
              <a:gd name="connsiteY1" fmla="*/ 0 h 142877"/>
              <a:gd name="connsiteX2" fmla="*/ 302418 w 302418"/>
              <a:gd name="connsiteY2" fmla="*/ 142877 h 142877"/>
              <a:gd name="connsiteX3" fmla="*/ 0 w 302418"/>
              <a:gd name="connsiteY3" fmla="*/ 142877 h 142877"/>
              <a:gd name="connsiteX4" fmla="*/ 0 w 302418"/>
              <a:gd name="connsiteY4" fmla="*/ 0 h 142877"/>
              <a:gd name="connsiteX0" fmla="*/ 0 w 323849"/>
              <a:gd name="connsiteY0" fmla="*/ 0 h 142877"/>
              <a:gd name="connsiteX1" fmla="*/ 323849 w 323849"/>
              <a:gd name="connsiteY1" fmla="*/ 2381 h 142877"/>
              <a:gd name="connsiteX2" fmla="*/ 302418 w 323849"/>
              <a:gd name="connsiteY2" fmla="*/ 142877 h 142877"/>
              <a:gd name="connsiteX3" fmla="*/ 0 w 323849"/>
              <a:gd name="connsiteY3" fmla="*/ 142877 h 142877"/>
              <a:gd name="connsiteX4" fmla="*/ 0 w 323849"/>
              <a:gd name="connsiteY4" fmla="*/ 0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49" h="142877">
                <a:moveTo>
                  <a:pt x="0" y="0"/>
                </a:moveTo>
                <a:lnTo>
                  <a:pt x="323849" y="2381"/>
                </a:lnTo>
                <a:lnTo>
                  <a:pt x="302418" y="142877"/>
                </a:lnTo>
                <a:lnTo>
                  <a:pt x="0" y="142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4035583-2ACE-4BA0-924E-7E6F832D7BE9}"/>
              </a:ext>
            </a:extLst>
          </p:cNvPr>
          <p:cNvSpPr/>
          <p:nvPr/>
        </p:nvSpPr>
        <p:spPr>
          <a:xfrm rot="10800000">
            <a:off x="7449700" y="2437632"/>
            <a:ext cx="3148696" cy="142877"/>
          </a:xfrm>
          <a:custGeom>
            <a:avLst/>
            <a:gdLst>
              <a:gd name="connsiteX0" fmla="*/ 0 w 3285554"/>
              <a:gd name="connsiteY0" fmla="*/ 0 h 142877"/>
              <a:gd name="connsiteX1" fmla="*/ 3285554 w 3285554"/>
              <a:gd name="connsiteY1" fmla="*/ 0 h 142877"/>
              <a:gd name="connsiteX2" fmla="*/ 3285554 w 3285554"/>
              <a:gd name="connsiteY2" fmla="*/ 142877 h 142877"/>
              <a:gd name="connsiteX3" fmla="*/ 0 w 3285554"/>
              <a:gd name="connsiteY3" fmla="*/ 142877 h 142877"/>
              <a:gd name="connsiteX4" fmla="*/ 0 w 3285554"/>
              <a:gd name="connsiteY4" fmla="*/ 0 h 142877"/>
              <a:gd name="connsiteX0" fmla="*/ 19050 w 3285554"/>
              <a:gd name="connsiteY0" fmla="*/ 0 h 145258"/>
              <a:gd name="connsiteX1" fmla="*/ 3285554 w 3285554"/>
              <a:gd name="connsiteY1" fmla="*/ 2381 h 145258"/>
              <a:gd name="connsiteX2" fmla="*/ 3285554 w 3285554"/>
              <a:gd name="connsiteY2" fmla="*/ 145258 h 145258"/>
              <a:gd name="connsiteX3" fmla="*/ 0 w 3285554"/>
              <a:gd name="connsiteY3" fmla="*/ 145258 h 145258"/>
              <a:gd name="connsiteX4" fmla="*/ 19050 w 3285554"/>
              <a:gd name="connsiteY4" fmla="*/ 0 h 145258"/>
              <a:gd name="connsiteX0" fmla="*/ 26193 w 3285554"/>
              <a:gd name="connsiteY0" fmla="*/ 0 h 145258"/>
              <a:gd name="connsiteX1" fmla="*/ 3285554 w 3285554"/>
              <a:gd name="connsiteY1" fmla="*/ 2381 h 145258"/>
              <a:gd name="connsiteX2" fmla="*/ 3285554 w 3285554"/>
              <a:gd name="connsiteY2" fmla="*/ 145258 h 145258"/>
              <a:gd name="connsiteX3" fmla="*/ 0 w 3285554"/>
              <a:gd name="connsiteY3" fmla="*/ 145258 h 145258"/>
              <a:gd name="connsiteX4" fmla="*/ 26193 w 3285554"/>
              <a:gd name="connsiteY4" fmla="*/ 0 h 145258"/>
              <a:gd name="connsiteX0" fmla="*/ 26193 w 3285554"/>
              <a:gd name="connsiteY0" fmla="*/ 0 h 145258"/>
              <a:gd name="connsiteX1" fmla="*/ 3285554 w 3285554"/>
              <a:gd name="connsiteY1" fmla="*/ 2381 h 145258"/>
              <a:gd name="connsiteX2" fmla="*/ 3256979 w 3285554"/>
              <a:gd name="connsiteY2" fmla="*/ 140495 h 145258"/>
              <a:gd name="connsiteX3" fmla="*/ 0 w 3285554"/>
              <a:gd name="connsiteY3" fmla="*/ 145258 h 145258"/>
              <a:gd name="connsiteX4" fmla="*/ 26193 w 3285554"/>
              <a:gd name="connsiteY4" fmla="*/ 0 h 145258"/>
              <a:gd name="connsiteX0" fmla="*/ 41102 w 3285554"/>
              <a:gd name="connsiteY0" fmla="*/ 0 h 142877"/>
              <a:gd name="connsiteX1" fmla="*/ 3285554 w 3285554"/>
              <a:gd name="connsiteY1" fmla="*/ 0 h 142877"/>
              <a:gd name="connsiteX2" fmla="*/ 3256979 w 3285554"/>
              <a:gd name="connsiteY2" fmla="*/ 138114 h 142877"/>
              <a:gd name="connsiteX3" fmla="*/ 0 w 3285554"/>
              <a:gd name="connsiteY3" fmla="*/ 142877 h 142877"/>
              <a:gd name="connsiteX4" fmla="*/ 41102 w 3285554"/>
              <a:gd name="connsiteY4" fmla="*/ 0 h 142877"/>
              <a:gd name="connsiteX0" fmla="*/ 43587 w 3285554"/>
              <a:gd name="connsiteY0" fmla="*/ 2381 h 142877"/>
              <a:gd name="connsiteX1" fmla="*/ 3285554 w 3285554"/>
              <a:gd name="connsiteY1" fmla="*/ 0 h 142877"/>
              <a:gd name="connsiteX2" fmla="*/ 3256979 w 3285554"/>
              <a:gd name="connsiteY2" fmla="*/ 138114 h 142877"/>
              <a:gd name="connsiteX3" fmla="*/ 0 w 3285554"/>
              <a:gd name="connsiteY3" fmla="*/ 142877 h 142877"/>
              <a:gd name="connsiteX4" fmla="*/ 43587 w 3285554"/>
              <a:gd name="connsiteY4" fmla="*/ 2381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5554" h="142877">
                <a:moveTo>
                  <a:pt x="43587" y="2381"/>
                </a:moveTo>
                <a:lnTo>
                  <a:pt x="3285554" y="0"/>
                </a:lnTo>
                <a:lnTo>
                  <a:pt x="3256979" y="138114"/>
                </a:lnTo>
                <a:lnTo>
                  <a:pt x="0" y="142877"/>
                </a:lnTo>
                <a:lnTo>
                  <a:pt x="43587" y="2381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25">
            <a:extLst>
              <a:ext uri="{FF2B5EF4-FFF2-40B4-BE49-F238E27FC236}">
                <a16:creationId xmlns:a16="http://schemas.microsoft.com/office/drawing/2014/main" id="{E402647D-6C9A-454B-9AE9-E25EAF9E451F}"/>
              </a:ext>
            </a:extLst>
          </p:cNvPr>
          <p:cNvSpPr/>
          <p:nvPr/>
        </p:nvSpPr>
        <p:spPr>
          <a:xfrm rot="6465426">
            <a:off x="9325676" y="3233327"/>
            <a:ext cx="1846286" cy="142877"/>
          </a:xfrm>
          <a:custGeom>
            <a:avLst/>
            <a:gdLst>
              <a:gd name="connsiteX0" fmla="*/ 0 w 2028771"/>
              <a:gd name="connsiteY0" fmla="*/ 0 h 142877"/>
              <a:gd name="connsiteX1" fmla="*/ 2028771 w 2028771"/>
              <a:gd name="connsiteY1" fmla="*/ 0 h 142877"/>
              <a:gd name="connsiteX2" fmla="*/ 2028771 w 2028771"/>
              <a:gd name="connsiteY2" fmla="*/ 142877 h 142877"/>
              <a:gd name="connsiteX3" fmla="*/ 0 w 2028771"/>
              <a:gd name="connsiteY3" fmla="*/ 142877 h 142877"/>
              <a:gd name="connsiteX4" fmla="*/ 0 w 2028771"/>
              <a:gd name="connsiteY4" fmla="*/ 0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23429 w 2052200"/>
              <a:gd name="connsiteY3" fmla="*/ 142877 h 142877"/>
              <a:gd name="connsiteX4" fmla="*/ 0 w 2052200"/>
              <a:gd name="connsiteY4" fmla="*/ 4258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34622 w 2052200"/>
              <a:gd name="connsiteY3" fmla="*/ 141599 h 142877"/>
              <a:gd name="connsiteX4" fmla="*/ 0 w 2052200"/>
              <a:gd name="connsiteY4" fmla="*/ 4258 h 142877"/>
              <a:gd name="connsiteX0" fmla="*/ 0 w 2055931"/>
              <a:gd name="connsiteY0" fmla="*/ 4684 h 142877"/>
              <a:gd name="connsiteX1" fmla="*/ 2055931 w 2055931"/>
              <a:gd name="connsiteY1" fmla="*/ 0 h 142877"/>
              <a:gd name="connsiteX2" fmla="*/ 2055931 w 2055931"/>
              <a:gd name="connsiteY2" fmla="*/ 142877 h 142877"/>
              <a:gd name="connsiteX3" fmla="*/ 38353 w 2055931"/>
              <a:gd name="connsiteY3" fmla="*/ 141599 h 142877"/>
              <a:gd name="connsiteX4" fmla="*/ 0 w 2055931"/>
              <a:gd name="connsiteY4" fmla="*/ 4684 h 142877"/>
              <a:gd name="connsiteX0" fmla="*/ 0 w 2085835"/>
              <a:gd name="connsiteY0" fmla="*/ 697 h 142877"/>
              <a:gd name="connsiteX1" fmla="*/ 2085835 w 2085835"/>
              <a:gd name="connsiteY1" fmla="*/ 0 h 142877"/>
              <a:gd name="connsiteX2" fmla="*/ 2085835 w 2085835"/>
              <a:gd name="connsiteY2" fmla="*/ 142877 h 142877"/>
              <a:gd name="connsiteX3" fmla="*/ 68257 w 2085835"/>
              <a:gd name="connsiteY3" fmla="*/ 141599 h 142877"/>
              <a:gd name="connsiteX4" fmla="*/ 0 w 2085835"/>
              <a:gd name="connsiteY4" fmla="*/ 697 h 142877"/>
              <a:gd name="connsiteX0" fmla="*/ 0 w 2085835"/>
              <a:gd name="connsiteY0" fmla="*/ 697 h 142877"/>
              <a:gd name="connsiteX1" fmla="*/ 2085835 w 2085835"/>
              <a:gd name="connsiteY1" fmla="*/ 0 h 142877"/>
              <a:gd name="connsiteX2" fmla="*/ 2085835 w 2085835"/>
              <a:gd name="connsiteY2" fmla="*/ 142877 h 142877"/>
              <a:gd name="connsiteX3" fmla="*/ 74323 w 2085835"/>
              <a:gd name="connsiteY3" fmla="*/ 137879 h 142877"/>
              <a:gd name="connsiteX4" fmla="*/ 0 w 2085835"/>
              <a:gd name="connsiteY4" fmla="*/ 697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5835" h="142877">
                <a:moveTo>
                  <a:pt x="0" y="697"/>
                </a:moveTo>
                <a:lnTo>
                  <a:pt x="2085835" y="0"/>
                </a:lnTo>
                <a:lnTo>
                  <a:pt x="2085835" y="142877"/>
                </a:lnTo>
                <a:lnTo>
                  <a:pt x="74323" y="137879"/>
                </a:lnTo>
                <a:lnTo>
                  <a:pt x="0" y="697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42F5E52-EB5B-4C9B-95AB-59B94C52DF8C}"/>
              </a:ext>
            </a:extLst>
          </p:cNvPr>
          <p:cNvSpPr/>
          <p:nvPr/>
        </p:nvSpPr>
        <p:spPr>
          <a:xfrm rot="10800000">
            <a:off x="9726599" y="4082618"/>
            <a:ext cx="345280" cy="152401"/>
          </a:xfrm>
          <a:custGeom>
            <a:avLst/>
            <a:gdLst>
              <a:gd name="connsiteX0" fmla="*/ 0 w 302418"/>
              <a:gd name="connsiteY0" fmla="*/ 0 h 142877"/>
              <a:gd name="connsiteX1" fmla="*/ 302418 w 302418"/>
              <a:gd name="connsiteY1" fmla="*/ 0 h 142877"/>
              <a:gd name="connsiteX2" fmla="*/ 302418 w 302418"/>
              <a:gd name="connsiteY2" fmla="*/ 142877 h 142877"/>
              <a:gd name="connsiteX3" fmla="*/ 0 w 302418"/>
              <a:gd name="connsiteY3" fmla="*/ 142877 h 142877"/>
              <a:gd name="connsiteX4" fmla="*/ 0 w 302418"/>
              <a:gd name="connsiteY4" fmla="*/ 0 h 142877"/>
              <a:gd name="connsiteX0" fmla="*/ 19050 w 321468"/>
              <a:gd name="connsiteY0" fmla="*/ 0 h 145258"/>
              <a:gd name="connsiteX1" fmla="*/ 321468 w 321468"/>
              <a:gd name="connsiteY1" fmla="*/ 0 h 145258"/>
              <a:gd name="connsiteX2" fmla="*/ 321468 w 321468"/>
              <a:gd name="connsiteY2" fmla="*/ 142877 h 145258"/>
              <a:gd name="connsiteX3" fmla="*/ 0 w 321468"/>
              <a:gd name="connsiteY3" fmla="*/ 145258 h 145258"/>
              <a:gd name="connsiteX4" fmla="*/ 19050 w 321468"/>
              <a:gd name="connsiteY4" fmla="*/ 0 h 145258"/>
              <a:gd name="connsiteX0" fmla="*/ 38100 w 321468"/>
              <a:gd name="connsiteY0" fmla="*/ 11906 h 145258"/>
              <a:gd name="connsiteX1" fmla="*/ 321468 w 321468"/>
              <a:gd name="connsiteY1" fmla="*/ 0 h 145258"/>
              <a:gd name="connsiteX2" fmla="*/ 321468 w 321468"/>
              <a:gd name="connsiteY2" fmla="*/ 142877 h 145258"/>
              <a:gd name="connsiteX3" fmla="*/ 0 w 321468"/>
              <a:gd name="connsiteY3" fmla="*/ 145258 h 145258"/>
              <a:gd name="connsiteX4" fmla="*/ 38100 w 321468"/>
              <a:gd name="connsiteY4" fmla="*/ 11906 h 145258"/>
              <a:gd name="connsiteX0" fmla="*/ 45244 w 321468"/>
              <a:gd name="connsiteY0" fmla="*/ 4762 h 145258"/>
              <a:gd name="connsiteX1" fmla="*/ 321468 w 321468"/>
              <a:gd name="connsiteY1" fmla="*/ 0 h 145258"/>
              <a:gd name="connsiteX2" fmla="*/ 321468 w 321468"/>
              <a:gd name="connsiteY2" fmla="*/ 142877 h 145258"/>
              <a:gd name="connsiteX3" fmla="*/ 0 w 321468"/>
              <a:gd name="connsiteY3" fmla="*/ 145258 h 145258"/>
              <a:gd name="connsiteX4" fmla="*/ 45244 w 321468"/>
              <a:gd name="connsiteY4" fmla="*/ 4762 h 145258"/>
              <a:gd name="connsiteX0" fmla="*/ 50006 w 321468"/>
              <a:gd name="connsiteY0" fmla="*/ 0 h 145258"/>
              <a:gd name="connsiteX1" fmla="*/ 321468 w 321468"/>
              <a:gd name="connsiteY1" fmla="*/ 0 h 145258"/>
              <a:gd name="connsiteX2" fmla="*/ 321468 w 321468"/>
              <a:gd name="connsiteY2" fmla="*/ 142877 h 145258"/>
              <a:gd name="connsiteX3" fmla="*/ 0 w 321468"/>
              <a:gd name="connsiteY3" fmla="*/ 145258 h 145258"/>
              <a:gd name="connsiteX4" fmla="*/ 50006 w 321468"/>
              <a:gd name="connsiteY4" fmla="*/ 0 h 145258"/>
              <a:gd name="connsiteX0" fmla="*/ 45243 w 316705"/>
              <a:gd name="connsiteY0" fmla="*/ 0 h 147639"/>
              <a:gd name="connsiteX1" fmla="*/ 316705 w 316705"/>
              <a:gd name="connsiteY1" fmla="*/ 0 h 147639"/>
              <a:gd name="connsiteX2" fmla="*/ 316705 w 316705"/>
              <a:gd name="connsiteY2" fmla="*/ 142877 h 147639"/>
              <a:gd name="connsiteX3" fmla="*/ 0 w 316705"/>
              <a:gd name="connsiteY3" fmla="*/ 147639 h 147639"/>
              <a:gd name="connsiteX4" fmla="*/ 45243 w 316705"/>
              <a:gd name="connsiteY4" fmla="*/ 0 h 147639"/>
              <a:gd name="connsiteX0" fmla="*/ 45243 w 345280"/>
              <a:gd name="connsiteY0" fmla="*/ 4762 h 152401"/>
              <a:gd name="connsiteX1" fmla="*/ 345280 w 345280"/>
              <a:gd name="connsiteY1" fmla="*/ 0 h 152401"/>
              <a:gd name="connsiteX2" fmla="*/ 316705 w 345280"/>
              <a:gd name="connsiteY2" fmla="*/ 147639 h 152401"/>
              <a:gd name="connsiteX3" fmla="*/ 0 w 345280"/>
              <a:gd name="connsiteY3" fmla="*/ 152401 h 152401"/>
              <a:gd name="connsiteX4" fmla="*/ 45243 w 345280"/>
              <a:gd name="connsiteY4" fmla="*/ 4762 h 15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280" h="152401">
                <a:moveTo>
                  <a:pt x="45243" y="4762"/>
                </a:moveTo>
                <a:lnTo>
                  <a:pt x="345280" y="0"/>
                </a:lnTo>
                <a:lnTo>
                  <a:pt x="316705" y="147639"/>
                </a:lnTo>
                <a:lnTo>
                  <a:pt x="0" y="152401"/>
                </a:lnTo>
                <a:lnTo>
                  <a:pt x="45243" y="4762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46">
            <a:extLst>
              <a:ext uri="{FF2B5EF4-FFF2-40B4-BE49-F238E27FC236}">
                <a16:creationId xmlns:a16="http://schemas.microsoft.com/office/drawing/2014/main" id="{4C384288-D139-4EC3-ACA1-62356CF8F311}"/>
              </a:ext>
            </a:extLst>
          </p:cNvPr>
          <p:cNvSpPr/>
          <p:nvPr/>
        </p:nvSpPr>
        <p:spPr>
          <a:xfrm rot="10800000">
            <a:off x="8109132" y="2140734"/>
            <a:ext cx="2900345" cy="145258"/>
          </a:xfrm>
          <a:custGeom>
            <a:avLst/>
            <a:gdLst>
              <a:gd name="connsiteX0" fmla="*/ 0 w 3285554"/>
              <a:gd name="connsiteY0" fmla="*/ 0 h 142877"/>
              <a:gd name="connsiteX1" fmla="*/ 3285554 w 3285554"/>
              <a:gd name="connsiteY1" fmla="*/ 0 h 142877"/>
              <a:gd name="connsiteX2" fmla="*/ 3285554 w 3285554"/>
              <a:gd name="connsiteY2" fmla="*/ 142877 h 142877"/>
              <a:gd name="connsiteX3" fmla="*/ 0 w 3285554"/>
              <a:gd name="connsiteY3" fmla="*/ 142877 h 142877"/>
              <a:gd name="connsiteX4" fmla="*/ 0 w 3285554"/>
              <a:gd name="connsiteY4" fmla="*/ 0 h 142877"/>
              <a:gd name="connsiteX0" fmla="*/ 19050 w 3285554"/>
              <a:gd name="connsiteY0" fmla="*/ 0 h 145258"/>
              <a:gd name="connsiteX1" fmla="*/ 3285554 w 3285554"/>
              <a:gd name="connsiteY1" fmla="*/ 2381 h 145258"/>
              <a:gd name="connsiteX2" fmla="*/ 3285554 w 3285554"/>
              <a:gd name="connsiteY2" fmla="*/ 145258 h 145258"/>
              <a:gd name="connsiteX3" fmla="*/ 0 w 3285554"/>
              <a:gd name="connsiteY3" fmla="*/ 145258 h 145258"/>
              <a:gd name="connsiteX4" fmla="*/ 19050 w 3285554"/>
              <a:gd name="connsiteY4" fmla="*/ 0 h 145258"/>
              <a:gd name="connsiteX0" fmla="*/ 26193 w 3285554"/>
              <a:gd name="connsiteY0" fmla="*/ 0 h 145258"/>
              <a:gd name="connsiteX1" fmla="*/ 3285554 w 3285554"/>
              <a:gd name="connsiteY1" fmla="*/ 2381 h 145258"/>
              <a:gd name="connsiteX2" fmla="*/ 3285554 w 3285554"/>
              <a:gd name="connsiteY2" fmla="*/ 145258 h 145258"/>
              <a:gd name="connsiteX3" fmla="*/ 0 w 3285554"/>
              <a:gd name="connsiteY3" fmla="*/ 145258 h 145258"/>
              <a:gd name="connsiteX4" fmla="*/ 26193 w 3285554"/>
              <a:gd name="connsiteY4" fmla="*/ 0 h 145258"/>
              <a:gd name="connsiteX0" fmla="*/ 26193 w 3285554"/>
              <a:gd name="connsiteY0" fmla="*/ 0 h 145258"/>
              <a:gd name="connsiteX1" fmla="*/ 3285554 w 3285554"/>
              <a:gd name="connsiteY1" fmla="*/ 2381 h 145258"/>
              <a:gd name="connsiteX2" fmla="*/ 3256979 w 3285554"/>
              <a:gd name="connsiteY2" fmla="*/ 140495 h 145258"/>
              <a:gd name="connsiteX3" fmla="*/ 0 w 3285554"/>
              <a:gd name="connsiteY3" fmla="*/ 145258 h 145258"/>
              <a:gd name="connsiteX4" fmla="*/ 26193 w 3285554"/>
              <a:gd name="connsiteY4" fmla="*/ 0 h 145258"/>
              <a:gd name="connsiteX0" fmla="*/ 39681 w 3285554"/>
              <a:gd name="connsiteY0" fmla="*/ 0 h 145258"/>
              <a:gd name="connsiteX1" fmla="*/ 3285554 w 3285554"/>
              <a:gd name="connsiteY1" fmla="*/ 2381 h 145258"/>
              <a:gd name="connsiteX2" fmla="*/ 3256979 w 3285554"/>
              <a:gd name="connsiteY2" fmla="*/ 140495 h 145258"/>
              <a:gd name="connsiteX3" fmla="*/ 0 w 3285554"/>
              <a:gd name="connsiteY3" fmla="*/ 145258 h 145258"/>
              <a:gd name="connsiteX4" fmla="*/ 39681 w 3285554"/>
              <a:gd name="connsiteY4" fmla="*/ 0 h 145258"/>
              <a:gd name="connsiteX0" fmla="*/ 47773 w 3285554"/>
              <a:gd name="connsiteY0" fmla="*/ 0 h 145258"/>
              <a:gd name="connsiteX1" fmla="*/ 3285554 w 3285554"/>
              <a:gd name="connsiteY1" fmla="*/ 2381 h 145258"/>
              <a:gd name="connsiteX2" fmla="*/ 3256979 w 3285554"/>
              <a:gd name="connsiteY2" fmla="*/ 140495 h 145258"/>
              <a:gd name="connsiteX3" fmla="*/ 0 w 3285554"/>
              <a:gd name="connsiteY3" fmla="*/ 145258 h 145258"/>
              <a:gd name="connsiteX4" fmla="*/ 47773 w 3285554"/>
              <a:gd name="connsiteY4" fmla="*/ 0 h 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5554" h="145258">
                <a:moveTo>
                  <a:pt x="47773" y="0"/>
                </a:moveTo>
                <a:lnTo>
                  <a:pt x="3285554" y="2381"/>
                </a:lnTo>
                <a:lnTo>
                  <a:pt x="3256979" y="140495"/>
                </a:lnTo>
                <a:lnTo>
                  <a:pt x="0" y="145258"/>
                </a:lnTo>
                <a:lnTo>
                  <a:pt x="47773" y="0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FFEBAEE2-DE89-4721-851A-624AB9115183}"/>
              </a:ext>
            </a:extLst>
          </p:cNvPr>
          <p:cNvSpPr/>
          <p:nvPr/>
        </p:nvSpPr>
        <p:spPr>
          <a:xfrm rot="6465426">
            <a:off x="9736159" y="2935247"/>
            <a:ext cx="1848766" cy="142877"/>
          </a:xfrm>
          <a:custGeom>
            <a:avLst/>
            <a:gdLst>
              <a:gd name="connsiteX0" fmla="*/ 0 w 2028771"/>
              <a:gd name="connsiteY0" fmla="*/ 0 h 142877"/>
              <a:gd name="connsiteX1" fmla="*/ 2028771 w 2028771"/>
              <a:gd name="connsiteY1" fmla="*/ 0 h 142877"/>
              <a:gd name="connsiteX2" fmla="*/ 2028771 w 2028771"/>
              <a:gd name="connsiteY2" fmla="*/ 142877 h 142877"/>
              <a:gd name="connsiteX3" fmla="*/ 0 w 2028771"/>
              <a:gd name="connsiteY3" fmla="*/ 142877 h 142877"/>
              <a:gd name="connsiteX4" fmla="*/ 0 w 2028771"/>
              <a:gd name="connsiteY4" fmla="*/ 0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23429 w 2052200"/>
              <a:gd name="connsiteY3" fmla="*/ 142877 h 142877"/>
              <a:gd name="connsiteX4" fmla="*/ 0 w 2052200"/>
              <a:gd name="connsiteY4" fmla="*/ 4258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34622 w 2052200"/>
              <a:gd name="connsiteY3" fmla="*/ 141599 h 142877"/>
              <a:gd name="connsiteX4" fmla="*/ 0 w 2052200"/>
              <a:gd name="connsiteY4" fmla="*/ 4258 h 142877"/>
              <a:gd name="connsiteX0" fmla="*/ 0 w 2055931"/>
              <a:gd name="connsiteY0" fmla="*/ 4684 h 142877"/>
              <a:gd name="connsiteX1" fmla="*/ 2055931 w 2055931"/>
              <a:gd name="connsiteY1" fmla="*/ 0 h 142877"/>
              <a:gd name="connsiteX2" fmla="*/ 2055931 w 2055931"/>
              <a:gd name="connsiteY2" fmla="*/ 142877 h 142877"/>
              <a:gd name="connsiteX3" fmla="*/ 38353 w 2055931"/>
              <a:gd name="connsiteY3" fmla="*/ 141599 h 142877"/>
              <a:gd name="connsiteX4" fmla="*/ 0 w 2055931"/>
              <a:gd name="connsiteY4" fmla="*/ 4684 h 142877"/>
              <a:gd name="connsiteX0" fmla="*/ 0 w 2085835"/>
              <a:gd name="connsiteY0" fmla="*/ 697 h 142877"/>
              <a:gd name="connsiteX1" fmla="*/ 2085835 w 2085835"/>
              <a:gd name="connsiteY1" fmla="*/ 0 h 142877"/>
              <a:gd name="connsiteX2" fmla="*/ 2085835 w 2085835"/>
              <a:gd name="connsiteY2" fmla="*/ 142877 h 142877"/>
              <a:gd name="connsiteX3" fmla="*/ 68257 w 2085835"/>
              <a:gd name="connsiteY3" fmla="*/ 141599 h 142877"/>
              <a:gd name="connsiteX4" fmla="*/ 0 w 2085835"/>
              <a:gd name="connsiteY4" fmla="*/ 697 h 142877"/>
              <a:gd name="connsiteX0" fmla="*/ 0 w 2085835"/>
              <a:gd name="connsiteY0" fmla="*/ 697 h 142877"/>
              <a:gd name="connsiteX1" fmla="*/ 2085835 w 2085835"/>
              <a:gd name="connsiteY1" fmla="*/ 0 h 142877"/>
              <a:gd name="connsiteX2" fmla="*/ 2085835 w 2085835"/>
              <a:gd name="connsiteY2" fmla="*/ 142877 h 142877"/>
              <a:gd name="connsiteX3" fmla="*/ 74323 w 2085835"/>
              <a:gd name="connsiteY3" fmla="*/ 137879 h 142877"/>
              <a:gd name="connsiteX4" fmla="*/ 0 w 2085835"/>
              <a:gd name="connsiteY4" fmla="*/ 697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5835" h="142877">
                <a:moveTo>
                  <a:pt x="0" y="697"/>
                </a:moveTo>
                <a:lnTo>
                  <a:pt x="2085835" y="0"/>
                </a:lnTo>
                <a:lnTo>
                  <a:pt x="2085835" y="142877"/>
                </a:lnTo>
                <a:lnTo>
                  <a:pt x="74323" y="137879"/>
                </a:lnTo>
                <a:lnTo>
                  <a:pt x="0" y="697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CD250350-9992-4E6D-B1B4-3748BDE604F9}"/>
              </a:ext>
            </a:extLst>
          </p:cNvPr>
          <p:cNvSpPr/>
          <p:nvPr/>
        </p:nvSpPr>
        <p:spPr>
          <a:xfrm>
            <a:off x="1268437" y="4380963"/>
            <a:ext cx="3514027" cy="145258"/>
          </a:xfrm>
          <a:custGeom>
            <a:avLst/>
            <a:gdLst>
              <a:gd name="connsiteX0" fmla="*/ 0 w 4857750"/>
              <a:gd name="connsiteY0" fmla="*/ 0 h 142877"/>
              <a:gd name="connsiteX1" fmla="*/ 4857750 w 4857750"/>
              <a:gd name="connsiteY1" fmla="*/ 0 h 142877"/>
              <a:gd name="connsiteX2" fmla="*/ 4857750 w 4857750"/>
              <a:gd name="connsiteY2" fmla="*/ 142877 h 142877"/>
              <a:gd name="connsiteX3" fmla="*/ 0 w 4857750"/>
              <a:gd name="connsiteY3" fmla="*/ 142877 h 142877"/>
              <a:gd name="connsiteX4" fmla="*/ 0 w 4857750"/>
              <a:gd name="connsiteY4" fmla="*/ 0 h 142877"/>
              <a:gd name="connsiteX0" fmla="*/ 0 w 4888706"/>
              <a:gd name="connsiteY0" fmla="*/ 2381 h 145258"/>
              <a:gd name="connsiteX1" fmla="*/ 4888706 w 4888706"/>
              <a:gd name="connsiteY1" fmla="*/ 0 h 145258"/>
              <a:gd name="connsiteX2" fmla="*/ 4857750 w 4888706"/>
              <a:gd name="connsiteY2" fmla="*/ 145258 h 145258"/>
              <a:gd name="connsiteX3" fmla="*/ 0 w 4888706"/>
              <a:gd name="connsiteY3" fmla="*/ 145258 h 145258"/>
              <a:gd name="connsiteX4" fmla="*/ 0 w 4888706"/>
              <a:gd name="connsiteY4" fmla="*/ 2381 h 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8706" h="145258">
                <a:moveTo>
                  <a:pt x="0" y="2381"/>
                </a:moveTo>
                <a:lnTo>
                  <a:pt x="4888706" y="0"/>
                </a:lnTo>
                <a:lnTo>
                  <a:pt x="4857750" y="145258"/>
                </a:lnTo>
                <a:lnTo>
                  <a:pt x="0" y="145258"/>
                </a:lnTo>
                <a:lnTo>
                  <a:pt x="0" y="2381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4BC43E3D-0458-444A-8DFE-CD095A822EC8}"/>
              </a:ext>
            </a:extLst>
          </p:cNvPr>
          <p:cNvSpPr/>
          <p:nvPr/>
        </p:nvSpPr>
        <p:spPr>
          <a:xfrm rot="17367765">
            <a:off x="803233" y="3837831"/>
            <a:ext cx="1345095" cy="142877"/>
          </a:xfrm>
          <a:custGeom>
            <a:avLst/>
            <a:gdLst>
              <a:gd name="connsiteX0" fmla="*/ 0 w 2028771"/>
              <a:gd name="connsiteY0" fmla="*/ 0 h 142877"/>
              <a:gd name="connsiteX1" fmla="*/ 2028771 w 2028771"/>
              <a:gd name="connsiteY1" fmla="*/ 0 h 142877"/>
              <a:gd name="connsiteX2" fmla="*/ 2028771 w 2028771"/>
              <a:gd name="connsiteY2" fmla="*/ 142877 h 142877"/>
              <a:gd name="connsiteX3" fmla="*/ 0 w 2028771"/>
              <a:gd name="connsiteY3" fmla="*/ 142877 h 142877"/>
              <a:gd name="connsiteX4" fmla="*/ 0 w 2028771"/>
              <a:gd name="connsiteY4" fmla="*/ 0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23429 w 2052200"/>
              <a:gd name="connsiteY3" fmla="*/ 142877 h 142877"/>
              <a:gd name="connsiteX4" fmla="*/ 0 w 2052200"/>
              <a:gd name="connsiteY4" fmla="*/ 4258 h 142877"/>
              <a:gd name="connsiteX0" fmla="*/ 0 w 2123244"/>
              <a:gd name="connsiteY0" fmla="*/ 9694 h 142877"/>
              <a:gd name="connsiteX1" fmla="*/ 2123244 w 2123244"/>
              <a:gd name="connsiteY1" fmla="*/ 0 h 142877"/>
              <a:gd name="connsiteX2" fmla="*/ 2123244 w 2123244"/>
              <a:gd name="connsiteY2" fmla="*/ 142877 h 142877"/>
              <a:gd name="connsiteX3" fmla="*/ 94473 w 2123244"/>
              <a:gd name="connsiteY3" fmla="*/ 142877 h 142877"/>
              <a:gd name="connsiteX4" fmla="*/ 0 w 2123244"/>
              <a:gd name="connsiteY4" fmla="*/ 9694 h 142877"/>
              <a:gd name="connsiteX0" fmla="*/ 0 w 2123244"/>
              <a:gd name="connsiteY0" fmla="*/ 9694 h 142877"/>
              <a:gd name="connsiteX1" fmla="*/ 2123244 w 2123244"/>
              <a:gd name="connsiteY1" fmla="*/ 0 h 142877"/>
              <a:gd name="connsiteX2" fmla="*/ 2123244 w 2123244"/>
              <a:gd name="connsiteY2" fmla="*/ 142877 h 142877"/>
              <a:gd name="connsiteX3" fmla="*/ 65099 w 2123244"/>
              <a:gd name="connsiteY3" fmla="*/ 140244 h 142877"/>
              <a:gd name="connsiteX4" fmla="*/ 0 w 2123244"/>
              <a:gd name="connsiteY4" fmla="*/ 9694 h 142877"/>
              <a:gd name="connsiteX0" fmla="*/ -1 w 2127466"/>
              <a:gd name="connsiteY0" fmla="*/ 8242 h 142877"/>
              <a:gd name="connsiteX1" fmla="*/ 2127466 w 2127466"/>
              <a:gd name="connsiteY1" fmla="*/ 0 h 142877"/>
              <a:gd name="connsiteX2" fmla="*/ 2127466 w 2127466"/>
              <a:gd name="connsiteY2" fmla="*/ 142877 h 142877"/>
              <a:gd name="connsiteX3" fmla="*/ 69321 w 2127466"/>
              <a:gd name="connsiteY3" fmla="*/ 140244 h 142877"/>
              <a:gd name="connsiteX4" fmla="*/ -1 w 2127466"/>
              <a:gd name="connsiteY4" fmla="*/ 8242 h 142877"/>
              <a:gd name="connsiteX0" fmla="*/ 0 w 2115901"/>
              <a:gd name="connsiteY0" fmla="*/ 10352 h 142877"/>
              <a:gd name="connsiteX1" fmla="*/ 2115901 w 2115901"/>
              <a:gd name="connsiteY1" fmla="*/ 0 h 142877"/>
              <a:gd name="connsiteX2" fmla="*/ 2115901 w 2115901"/>
              <a:gd name="connsiteY2" fmla="*/ 142877 h 142877"/>
              <a:gd name="connsiteX3" fmla="*/ 57756 w 2115901"/>
              <a:gd name="connsiteY3" fmla="*/ 140244 h 142877"/>
              <a:gd name="connsiteX4" fmla="*/ 0 w 2115901"/>
              <a:gd name="connsiteY4" fmla="*/ 10352 h 142877"/>
              <a:gd name="connsiteX0" fmla="*/ 0 w 2121039"/>
              <a:gd name="connsiteY0" fmla="*/ 14184 h 142877"/>
              <a:gd name="connsiteX1" fmla="*/ 2121039 w 2121039"/>
              <a:gd name="connsiteY1" fmla="*/ 0 h 142877"/>
              <a:gd name="connsiteX2" fmla="*/ 2121039 w 2121039"/>
              <a:gd name="connsiteY2" fmla="*/ 142877 h 142877"/>
              <a:gd name="connsiteX3" fmla="*/ 62894 w 2121039"/>
              <a:gd name="connsiteY3" fmla="*/ 140244 h 142877"/>
              <a:gd name="connsiteX4" fmla="*/ 0 w 2121039"/>
              <a:gd name="connsiteY4" fmla="*/ 14184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039" h="142877">
                <a:moveTo>
                  <a:pt x="0" y="14184"/>
                </a:moveTo>
                <a:lnTo>
                  <a:pt x="2121039" y="0"/>
                </a:lnTo>
                <a:lnTo>
                  <a:pt x="2121039" y="142877"/>
                </a:lnTo>
                <a:lnTo>
                  <a:pt x="62894" y="140244"/>
                </a:lnTo>
                <a:lnTo>
                  <a:pt x="0" y="14184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E131AFC9-51D3-4245-8A29-7A081724AF29}"/>
              </a:ext>
            </a:extLst>
          </p:cNvPr>
          <p:cNvSpPr/>
          <p:nvPr/>
        </p:nvSpPr>
        <p:spPr>
          <a:xfrm>
            <a:off x="8659458" y="4722342"/>
            <a:ext cx="6129692" cy="145258"/>
          </a:xfrm>
          <a:custGeom>
            <a:avLst/>
            <a:gdLst>
              <a:gd name="connsiteX0" fmla="*/ 0 w 4857750"/>
              <a:gd name="connsiteY0" fmla="*/ 0 h 142877"/>
              <a:gd name="connsiteX1" fmla="*/ 4857750 w 4857750"/>
              <a:gd name="connsiteY1" fmla="*/ 0 h 142877"/>
              <a:gd name="connsiteX2" fmla="*/ 4857750 w 4857750"/>
              <a:gd name="connsiteY2" fmla="*/ 142877 h 142877"/>
              <a:gd name="connsiteX3" fmla="*/ 0 w 4857750"/>
              <a:gd name="connsiteY3" fmla="*/ 142877 h 142877"/>
              <a:gd name="connsiteX4" fmla="*/ 0 w 4857750"/>
              <a:gd name="connsiteY4" fmla="*/ 0 h 142877"/>
              <a:gd name="connsiteX0" fmla="*/ 0 w 4888706"/>
              <a:gd name="connsiteY0" fmla="*/ 2381 h 145258"/>
              <a:gd name="connsiteX1" fmla="*/ 4888706 w 4888706"/>
              <a:gd name="connsiteY1" fmla="*/ 0 h 145258"/>
              <a:gd name="connsiteX2" fmla="*/ 4857750 w 4888706"/>
              <a:gd name="connsiteY2" fmla="*/ 145258 h 145258"/>
              <a:gd name="connsiteX3" fmla="*/ 0 w 4888706"/>
              <a:gd name="connsiteY3" fmla="*/ 145258 h 145258"/>
              <a:gd name="connsiteX4" fmla="*/ 0 w 4888706"/>
              <a:gd name="connsiteY4" fmla="*/ 2381 h 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8706" h="145258">
                <a:moveTo>
                  <a:pt x="0" y="2381"/>
                </a:moveTo>
                <a:lnTo>
                  <a:pt x="4888706" y="0"/>
                </a:lnTo>
                <a:lnTo>
                  <a:pt x="4857750" y="145258"/>
                </a:lnTo>
                <a:lnTo>
                  <a:pt x="0" y="145258"/>
                </a:lnTo>
                <a:lnTo>
                  <a:pt x="0" y="2381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BA9934B4-F5B8-4DC9-B6BA-17D0C3649075}"/>
              </a:ext>
            </a:extLst>
          </p:cNvPr>
          <p:cNvSpPr/>
          <p:nvPr/>
        </p:nvSpPr>
        <p:spPr>
          <a:xfrm>
            <a:off x="8384705" y="4340087"/>
            <a:ext cx="4081067" cy="1095847"/>
          </a:xfrm>
          <a:prstGeom prst="parallelogram">
            <a:avLst>
              <a:gd name="adj" fmla="val 312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CD7D3F-3E72-4D4F-9AC3-FDBCF17CB0E6}"/>
              </a:ext>
            </a:extLst>
          </p:cNvPr>
          <p:cNvSpPr/>
          <p:nvPr/>
        </p:nvSpPr>
        <p:spPr>
          <a:xfrm>
            <a:off x="3754403" y="1522154"/>
            <a:ext cx="127220" cy="12722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1215D84-7642-414A-BC63-3778A96C8494}"/>
              </a:ext>
            </a:extLst>
          </p:cNvPr>
          <p:cNvSpPr/>
          <p:nvPr/>
        </p:nvSpPr>
        <p:spPr>
          <a:xfrm>
            <a:off x="6564433" y="2040944"/>
            <a:ext cx="127220" cy="12722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C5A53B4-5897-439C-B241-8243E36FD56E}"/>
              </a:ext>
            </a:extLst>
          </p:cNvPr>
          <p:cNvSpPr/>
          <p:nvPr/>
        </p:nvSpPr>
        <p:spPr>
          <a:xfrm>
            <a:off x="10875114" y="499269"/>
            <a:ext cx="127220" cy="12722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A8D100-5EC8-49F1-A474-394FB145B895}"/>
              </a:ext>
            </a:extLst>
          </p:cNvPr>
          <p:cNvSpPr/>
          <p:nvPr/>
        </p:nvSpPr>
        <p:spPr>
          <a:xfrm>
            <a:off x="9606549" y="5775710"/>
            <a:ext cx="127220" cy="12722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C45D7F-577F-4C4D-B44E-9253A14DF592}"/>
              </a:ext>
            </a:extLst>
          </p:cNvPr>
          <p:cNvSpPr/>
          <p:nvPr/>
        </p:nvSpPr>
        <p:spPr>
          <a:xfrm>
            <a:off x="5441060" y="5438929"/>
            <a:ext cx="127220" cy="12722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AA5E9AD-5CCF-4473-B04C-37213FC28011}"/>
              </a:ext>
            </a:extLst>
          </p:cNvPr>
          <p:cNvSpPr/>
          <p:nvPr/>
        </p:nvSpPr>
        <p:spPr>
          <a:xfrm>
            <a:off x="669615" y="6319195"/>
            <a:ext cx="127220" cy="12722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D3A59E9-EBA4-4A33-971A-168E2FC1DC93}"/>
              </a:ext>
            </a:extLst>
          </p:cNvPr>
          <p:cNvSpPr/>
          <p:nvPr/>
        </p:nvSpPr>
        <p:spPr>
          <a:xfrm>
            <a:off x="5246378" y="1267989"/>
            <a:ext cx="127220" cy="109672"/>
          </a:xfrm>
          <a:prstGeom prst="triangl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2A9B8613-8B8E-41E6-88ED-E723F7A353CC}"/>
              </a:ext>
            </a:extLst>
          </p:cNvPr>
          <p:cNvSpPr/>
          <p:nvPr/>
        </p:nvSpPr>
        <p:spPr>
          <a:xfrm>
            <a:off x="7799078" y="5108949"/>
            <a:ext cx="127220" cy="109672"/>
          </a:xfrm>
          <a:prstGeom prst="triangl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350C0C7-DDE9-46FB-B50A-0ED630634CE6}"/>
              </a:ext>
            </a:extLst>
          </p:cNvPr>
          <p:cNvSpPr/>
          <p:nvPr/>
        </p:nvSpPr>
        <p:spPr>
          <a:xfrm>
            <a:off x="796835" y="2075929"/>
            <a:ext cx="127220" cy="109672"/>
          </a:xfrm>
          <a:prstGeom prst="triangl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57FA8E1-3900-4C3D-B41B-02F3F833B920}"/>
              </a:ext>
            </a:extLst>
          </p:cNvPr>
          <p:cNvSpPr/>
          <p:nvPr/>
        </p:nvSpPr>
        <p:spPr>
          <a:xfrm>
            <a:off x="11724304" y="1685243"/>
            <a:ext cx="127220" cy="109672"/>
          </a:xfrm>
          <a:prstGeom prst="triangl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AB377D6-1EAA-46DB-93C3-48BBFA508DB1}"/>
              </a:ext>
            </a:extLst>
          </p:cNvPr>
          <p:cNvSpPr/>
          <p:nvPr/>
        </p:nvSpPr>
        <p:spPr>
          <a:xfrm>
            <a:off x="2614318" y="5680944"/>
            <a:ext cx="127220" cy="109672"/>
          </a:xfrm>
          <a:prstGeom prst="triangl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BB71F786-4FF3-4313-8B6A-9B7C80445064}"/>
              </a:ext>
            </a:extLst>
          </p:cNvPr>
          <p:cNvSpPr/>
          <p:nvPr/>
        </p:nvSpPr>
        <p:spPr>
          <a:xfrm>
            <a:off x="1933768" y="814849"/>
            <a:ext cx="180666" cy="180666"/>
          </a:xfrm>
          <a:prstGeom prst="plus">
            <a:avLst>
              <a:gd name="adj" fmla="val 3532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A188E186-E7F2-4190-9724-712C2F788ACA}"/>
              </a:ext>
            </a:extLst>
          </p:cNvPr>
          <p:cNvSpPr/>
          <p:nvPr/>
        </p:nvSpPr>
        <p:spPr>
          <a:xfrm>
            <a:off x="6962968" y="536156"/>
            <a:ext cx="180666" cy="180666"/>
          </a:xfrm>
          <a:prstGeom prst="plus">
            <a:avLst>
              <a:gd name="adj" fmla="val 3532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DB97C243-0A3C-4418-9674-A18317D8C0AC}"/>
              </a:ext>
            </a:extLst>
          </p:cNvPr>
          <p:cNvSpPr/>
          <p:nvPr/>
        </p:nvSpPr>
        <p:spPr>
          <a:xfrm>
            <a:off x="11309611" y="4380172"/>
            <a:ext cx="180666" cy="180666"/>
          </a:xfrm>
          <a:prstGeom prst="plus">
            <a:avLst>
              <a:gd name="adj" fmla="val 3532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>
            <a:extLst>
              <a:ext uri="{FF2B5EF4-FFF2-40B4-BE49-F238E27FC236}">
                <a16:creationId xmlns:a16="http://schemas.microsoft.com/office/drawing/2014/main" id="{11318AE9-1B8C-4928-8706-19D2A8533733}"/>
              </a:ext>
            </a:extLst>
          </p:cNvPr>
          <p:cNvSpPr/>
          <p:nvPr/>
        </p:nvSpPr>
        <p:spPr>
          <a:xfrm>
            <a:off x="6934277" y="6354207"/>
            <a:ext cx="180666" cy="180666"/>
          </a:xfrm>
          <a:prstGeom prst="plus">
            <a:avLst>
              <a:gd name="adj" fmla="val 3532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23663F3-2257-4422-A155-5DDA5A7DC604}"/>
              </a:ext>
            </a:extLst>
          </p:cNvPr>
          <p:cNvSpPr/>
          <p:nvPr/>
        </p:nvSpPr>
        <p:spPr>
          <a:xfrm>
            <a:off x="335660" y="356506"/>
            <a:ext cx="127220" cy="12722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456A2979-613A-4931-8C3D-F1DD548F1719}"/>
              </a:ext>
            </a:extLst>
          </p:cNvPr>
          <p:cNvSpPr/>
          <p:nvPr/>
        </p:nvSpPr>
        <p:spPr>
          <a:xfrm>
            <a:off x="8933715" y="1391733"/>
            <a:ext cx="180666" cy="180666"/>
          </a:xfrm>
          <a:prstGeom prst="plus">
            <a:avLst>
              <a:gd name="adj" fmla="val 3532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2CB5378C-D097-496E-B8A1-C56ED933FB54}"/>
              </a:ext>
            </a:extLst>
          </p:cNvPr>
          <p:cNvSpPr/>
          <p:nvPr/>
        </p:nvSpPr>
        <p:spPr>
          <a:xfrm>
            <a:off x="441749" y="3744408"/>
            <a:ext cx="180666" cy="180666"/>
          </a:xfrm>
          <a:prstGeom prst="plus">
            <a:avLst>
              <a:gd name="adj" fmla="val 3532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1B6C5B3C-0598-4366-ABD0-0056BC3A4389}"/>
              </a:ext>
            </a:extLst>
          </p:cNvPr>
          <p:cNvSpPr/>
          <p:nvPr/>
        </p:nvSpPr>
        <p:spPr>
          <a:xfrm>
            <a:off x="4097612" y="6043279"/>
            <a:ext cx="180666" cy="180666"/>
          </a:xfrm>
          <a:prstGeom prst="plus">
            <a:avLst>
              <a:gd name="adj" fmla="val 3532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6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decel="44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-0.59323 -4.07407E-6 " pathEditMode="relative" rAng="0" ptsTypes="AA">
                                      <p:cBhvr>
                                        <p:cTn id="5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3" presetClass="emph" presetSubtype="2" repeatCount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29167E-6 -2.59259E-6 L -0.0164 -2.59259E-6 C -0.0237 -2.59259E-6 -0.03268 -0.05046 -0.03268 -0.09097 L -0.03268 -0.18217 " pathEditMode="relative" rAng="0" ptsTypes="AAAA">
                                      <p:cBhvr>
                                        <p:cTn id="154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-9097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0.00023 L 0.01822 -0.00023 C 0.0263 -0.00023 0.03632 -0.05069 0.03632 -0.09097 L 0.03632 -0.18148 " pathEditMode="relative" rAng="0" ptsTypes="AAAA">
                                      <p:cBhvr>
                                        <p:cTn id="15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9051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04167E-6 -0.00023 L 0.01146 -0.00023 C 0.01654 -0.00023 0.02292 -0.0787 0.02292 -0.14097 L 0.02292 -0.28125 " pathEditMode="relative" rAng="0" ptsTypes="AAAA">
                                      <p:cBhvr>
                                        <p:cTn id="15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6" y="-14051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125E-6 -0.00023 L 0.01627 -0.00023 C 0.02343 -0.00023 0.03242 -0.07685 0.03242 -0.13773 L 0.03242 -0.27476 " pathEditMode="relative" rAng="0" ptsTypes="AAAA">
                                      <p:cBhvr>
                                        <p:cTn id="160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-13727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-0.00023 L -0.01471 -0.00023 C -0.02122 -0.00023 -0.0293 -0.09838 -0.0293 -0.17615 L -0.0293 -0.35138 " pathEditMode="relative" rAng="0" ptsTypes="AAAA">
                                      <p:cBhvr>
                                        <p:cTn id="16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" y="-17569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0.0007 L 0.0358 -0.0007 C 0.05143 -0.0007 0.07161 -0.0382 0.07161 -0.06806 L 0.07161 -0.13519 " pathEditMode="relative" rAng="0" ptsTypes="AAAA">
                                      <p:cBhvr>
                                        <p:cTn id="164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" y="-6713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-0.00069 L -0.01106 -0.00069 C -0.01601 -0.00069 -0.02213 -0.07014 -0.02213 -0.12523 L -0.02213 -0.2493 " pathEditMode="relative" rAng="0" ptsTypes="AAAA">
                                      <p:cBhvr>
                                        <p:cTn id="166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7" y="-12431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58333E-6 -0.0007 L 0.02265 -0.0007 C 0.03268 -0.0007 0.04531 -0.0294 0.04531 -0.05186 L 0.04531 -0.10162 " pathEditMode="relative" rAng="0" ptsTypes="AAAA">
                                      <p:cBhvr>
                                        <p:cTn id="168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-5046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125E-6 -0.00069 L 0.02226 -0.00069 C 0.03216 -0.00069 0.04466 0.01181 0.04466 0.02176 L 0.04466 0.04399 " pathEditMode="relative" rAng="0" ptsTypes="AAAA">
                                      <p:cBhvr>
                                        <p:cTn id="170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2222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0.00069 L 0.0375 -0.00069 C 0.05429 -0.00069 0.07552 -0.01736 0.07552 -0.03125 L 0.07552 -0.06273 " pathEditMode="relative" rAng="0" ptsTypes="AAAA">
                                      <p:cBhvr>
                                        <p:cTn id="172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-3102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91667E-6 -0.00023 L -0.04192 -0.00023 C -0.06028 -0.00023 -0.08307 -0.02292 -0.08307 -0.04097 L -0.08307 -0.08148 " pathEditMode="relative" rAng="0" ptsTypes="AAAA">
                                      <p:cBhvr>
                                        <p:cTn id="174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54" y="-4074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75E-6 -0.00023 L -0.03881 -0.00023 C -0.05573 -0.00023 -0.0767 -0.0419 -0.0767 -0.07477 L -0.0767 -0.14885 " pathEditMode="relative" rAng="0" ptsTypes="AAAA">
                                      <p:cBhvr>
                                        <p:cTn id="176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-7431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45833E-6 -0.00023 L -0.04167 -0.00023 C -0.05976 -0.00023 -0.08216 0.05347 -0.08216 0.09584 L -0.08216 0.19167 " pathEditMode="relative" rAng="0" ptsTypes="AAAA">
                                      <p:cBhvr>
                                        <p:cTn id="178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583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29167E-6 -0.00023 L 0.01979 -0.00023 C 0.02839 -0.00023 0.0392 0.06088 0.0392 0.10926 L 0.0392 0.21852 " pathEditMode="relative" rAng="0" ptsTypes="AAAA">
                                      <p:cBhvr>
                                        <p:cTn id="180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10926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875E-6 -0.00023 L 0.01758 -0.00023 C 0.02526 -0.00023 0.0349 0.02477 0.0349 0.04468 L 0.0349 0.08959 " pathEditMode="relative" rAng="0" ptsTypes="AAAA">
                                      <p:cBhvr>
                                        <p:cTn id="182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4491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875E-6 -0.00023 L 0.02149 -0.00023 C 0.03099 -0.00023 0.04284 0.08055 0.04284 0.14491 L 0.04284 0.29028 " pathEditMode="relative" rAng="0" ptsTypes="AAAA">
                                      <p:cBhvr>
                                        <p:cTn id="184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14514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04167E-6 -0.00023 L 0.07487 -0.00023 C 0.10794 -0.00023 0.14935 0.04838 0.14935 0.08727 L 0.14935 0.175 " pathEditMode="relative" rAng="0" ptsTypes="AAAA">
                                      <p:cBhvr>
                                        <p:cTn id="186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875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-0.0007 L -0.0319 -0.0007 C -0.04609 -0.0007 -0.06367 -0.01968 -0.06367 -0.03472 L -0.06367 -0.06829 " pathEditMode="relative" rAng="0" ptsTypes="AAAA">
                                      <p:cBhvr>
                                        <p:cTn id="188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-3380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7 -0.00023 L -0.00534 -0.00023 C -0.00755 -0.00023 -0.01042 0.0375 -0.01042 0.06783 L -0.01042 0.13612 " pathEditMode="relative" rAng="0" ptsTypes="AAAA">
                                      <p:cBhvr>
                                        <p:cTn id="190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6806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2" presetClass="exit" presetSubtype="8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2" presetClass="exit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2" presetClass="exit" presetSubtype="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2" presetClass="exit" presetSubtype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22" presetClass="exit" presetSubtype="8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22" presetClass="exit" presetSubtype="8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2" presetClass="exit" presetSubtype="2" accel="46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2" presetClass="exit" presetSubtype="2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1" grpId="2"/>
      <p:bldP spid="25" grpId="0" animBg="1"/>
      <p:bldP spid="25" grpId="1" animBg="1"/>
      <p:bldP spid="26" grpId="0" animBg="1"/>
      <p:bldP spid="26" grpId="1" animBg="1"/>
      <p:bldP spid="41" grpId="0" animBg="1"/>
      <p:bldP spid="41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0" grpId="0" animBg="1"/>
      <p:bldP spid="20" grpId="1" animBg="1"/>
      <p:bldP spid="4" grpId="0" animBg="1"/>
      <p:bldP spid="4" grpId="1" animBg="1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27" grpId="0" animBg="1"/>
      <p:bldP spid="27" grpId="1" animBg="1"/>
      <p:bldP spid="28" grpId="0" animBg="1"/>
      <p:bldP spid="28" grpId="1" animBg="1"/>
      <p:bldP spid="5" grpId="0" animBg="1"/>
      <p:bldP spid="5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7" grpId="0" animBg="1"/>
      <p:bldP spid="7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64A4-80CE-2E99-D437-C6C40246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E3268-155D-00D2-34A3-748C373EE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1628" y="1934460"/>
            <a:ext cx="7348743" cy="413366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A49E25-145D-87E7-126F-54FE0ACF1A0D}"/>
              </a:ext>
            </a:extLst>
          </p:cNvPr>
          <p:cNvSpPr txBox="1"/>
          <p:nvPr/>
        </p:nvSpPr>
        <p:spPr>
          <a:xfrm>
            <a:off x="4240306" y="60520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+mj-lt"/>
              </a:rPr>
              <a:t>Screenshots</a:t>
            </a:r>
            <a:endParaRPr lang="en-IN" sz="5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40D1A8-D88B-E538-285A-A75F04FB16DE}"/>
              </a:ext>
            </a:extLst>
          </p:cNvPr>
          <p:cNvSpPr/>
          <p:nvPr/>
        </p:nvSpPr>
        <p:spPr>
          <a:xfrm>
            <a:off x="2423255" y="9080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12EC46-8E90-7009-EEF7-CF9AABD35170}"/>
              </a:ext>
            </a:extLst>
          </p:cNvPr>
          <p:cNvSpPr/>
          <p:nvPr/>
        </p:nvSpPr>
        <p:spPr>
          <a:xfrm>
            <a:off x="575500" y="102898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79B5D6-D87C-C8D3-B7E9-915F1D4D4294}"/>
              </a:ext>
            </a:extLst>
          </p:cNvPr>
          <p:cNvSpPr/>
          <p:nvPr/>
        </p:nvSpPr>
        <p:spPr>
          <a:xfrm>
            <a:off x="321468" y="376285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84A5D84-AD03-5635-0DD0-98E1899EBB54}"/>
              </a:ext>
            </a:extLst>
          </p:cNvPr>
          <p:cNvSpPr/>
          <p:nvPr/>
        </p:nvSpPr>
        <p:spPr>
          <a:xfrm>
            <a:off x="884396" y="605123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D87785-EA46-096D-67E4-F14D61E81445}"/>
              </a:ext>
            </a:extLst>
          </p:cNvPr>
          <p:cNvSpPr/>
          <p:nvPr/>
        </p:nvSpPr>
        <p:spPr>
          <a:xfrm>
            <a:off x="1989582" y="573062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7362C99-887E-11DD-5708-D98FD5F91A84}"/>
              </a:ext>
            </a:extLst>
          </p:cNvPr>
          <p:cNvSpPr/>
          <p:nvPr/>
        </p:nvSpPr>
        <p:spPr>
          <a:xfrm>
            <a:off x="4524851" y="62664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FF844-A58A-CBFC-B0CE-319EFB5B4076}"/>
              </a:ext>
            </a:extLst>
          </p:cNvPr>
          <p:cNvSpPr/>
          <p:nvPr/>
        </p:nvSpPr>
        <p:spPr>
          <a:xfrm>
            <a:off x="7600384" y="61976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EA5F6E8-A1FC-ED91-B2FF-135B8635B709}"/>
              </a:ext>
            </a:extLst>
          </p:cNvPr>
          <p:cNvSpPr/>
          <p:nvPr/>
        </p:nvSpPr>
        <p:spPr>
          <a:xfrm>
            <a:off x="10319575" y="61060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8ADA6CA-DE26-1410-51DE-869B6B987560}"/>
              </a:ext>
            </a:extLst>
          </p:cNvPr>
          <p:cNvSpPr/>
          <p:nvPr/>
        </p:nvSpPr>
        <p:spPr>
          <a:xfrm>
            <a:off x="11424761" y="5785580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60588DC-122D-5FD0-F0DA-9BB49FC97A1F}"/>
              </a:ext>
            </a:extLst>
          </p:cNvPr>
          <p:cNvSpPr/>
          <p:nvPr/>
        </p:nvSpPr>
        <p:spPr>
          <a:xfrm>
            <a:off x="11209591" y="31197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6C1673C-86AB-9D4C-3718-A29817FA5438}"/>
              </a:ext>
            </a:extLst>
          </p:cNvPr>
          <p:cNvSpPr/>
          <p:nvPr/>
        </p:nvSpPr>
        <p:spPr>
          <a:xfrm>
            <a:off x="11639931" y="3643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EE44B4-8D05-8D1C-D80E-B89601433AB9}"/>
              </a:ext>
            </a:extLst>
          </p:cNvPr>
          <p:cNvSpPr/>
          <p:nvPr/>
        </p:nvSpPr>
        <p:spPr>
          <a:xfrm>
            <a:off x="10534745" y="6849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1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64A4-80CE-2E99-D437-C6C40246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E3268-155D-00D2-34A3-748C373EE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1629" y="1934460"/>
            <a:ext cx="7348741" cy="413366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A49E25-145D-87E7-126F-54FE0ACF1A0D}"/>
              </a:ext>
            </a:extLst>
          </p:cNvPr>
          <p:cNvSpPr txBox="1"/>
          <p:nvPr/>
        </p:nvSpPr>
        <p:spPr>
          <a:xfrm>
            <a:off x="4240306" y="60520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+mj-lt"/>
              </a:rPr>
              <a:t>Screenshots</a:t>
            </a:r>
            <a:endParaRPr lang="en-IN" sz="5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40D1A8-D88B-E538-285A-A75F04FB16DE}"/>
              </a:ext>
            </a:extLst>
          </p:cNvPr>
          <p:cNvSpPr/>
          <p:nvPr/>
        </p:nvSpPr>
        <p:spPr>
          <a:xfrm>
            <a:off x="2423255" y="9080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12EC46-8E90-7009-EEF7-CF9AABD35170}"/>
              </a:ext>
            </a:extLst>
          </p:cNvPr>
          <p:cNvSpPr/>
          <p:nvPr/>
        </p:nvSpPr>
        <p:spPr>
          <a:xfrm>
            <a:off x="575500" y="102898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79B5D6-D87C-C8D3-B7E9-915F1D4D4294}"/>
              </a:ext>
            </a:extLst>
          </p:cNvPr>
          <p:cNvSpPr/>
          <p:nvPr/>
        </p:nvSpPr>
        <p:spPr>
          <a:xfrm>
            <a:off x="321468" y="376285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84A5D84-AD03-5635-0DD0-98E1899EBB54}"/>
              </a:ext>
            </a:extLst>
          </p:cNvPr>
          <p:cNvSpPr/>
          <p:nvPr/>
        </p:nvSpPr>
        <p:spPr>
          <a:xfrm>
            <a:off x="884396" y="605123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D87785-EA46-096D-67E4-F14D61E81445}"/>
              </a:ext>
            </a:extLst>
          </p:cNvPr>
          <p:cNvSpPr/>
          <p:nvPr/>
        </p:nvSpPr>
        <p:spPr>
          <a:xfrm>
            <a:off x="1989582" y="573062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7362C99-887E-11DD-5708-D98FD5F91A84}"/>
              </a:ext>
            </a:extLst>
          </p:cNvPr>
          <p:cNvSpPr/>
          <p:nvPr/>
        </p:nvSpPr>
        <p:spPr>
          <a:xfrm>
            <a:off x="4524851" y="62664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FF844-A58A-CBFC-B0CE-319EFB5B4076}"/>
              </a:ext>
            </a:extLst>
          </p:cNvPr>
          <p:cNvSpPr/>
          <p:nvPr/>
        </p:nvSpPr>
        <p:spPr>
          <a:xfrm>
            <a:off x="7600384" y="61976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EA5F6E8-A1FC-ED91-B2FF-135B8635B709}"/>
              </a:ext>
            </a:extLst>
          </p:cNvPr>
          <p:cNvSpPr/>
          <p:nvPr/>
        </p:nvSpPr>
        <p:spPr>
          <a:xfrm>
            <a:off x="10319575" y="61060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8ADA6CA-DE26-1410-51DE-869B6B987560}"/>
              </a:ext>
            </a:extLst>
          </p:cNvPr>
          <p:cNvSpPr/>
          <p:nvPr/>
        </p:nvSpPr>
        <p:spPr>
          <a:xfrm>
            <a:off x="11424761" y="5785580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60588DC-122D-5FD0-F0DA-9BB49FC97A1F}"/>
              </a:ext>
            </a:extLst>
          </p:cNvPr>
          <p:cNvSpPr/>
          <p:nvPr/>
        </p:nvSpPr>
        <p:spPr>
          <a:xfrm>
            <a:off x="11209591" y="31197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6C1673C-86AB-9D4C-3718-A29817FA5438}"/>
              </a:ext>
            </a:extLst>
          </p:cNvPr>
          <p:cNvSpPr/>
          <p:nvPr/>
        </p:nvSpPr>
        <p:spPr>
          <a:xfrm>
            <a:off x="11639931" y="3643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EE44B4-8D05-8D1C-D80E-B89601433AB9}"/>
              </a:ext>
            </a:extLst>
          </p:cNvPr>
          <p:cNvSpPr/>
          <p:nvPr/>
        </p:nvSpPr>
        <p:spPr>
          <a:xfrm>
            <a:off x="10534745" y="6849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6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64A4-80CE-2E99-D437-C6C40246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E3268-155D-00D2-34A3-748C373EE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1629" y="1934460"/>
            <a:ext cx="7348741" cy="413366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A49E25-145D-87E7-126F-54FE0ACF1A0D}"/>
              </a:ext>
            </a:extLst>
          </p:cNvPr>
          <p:cNvSpPr txBox="1"/>
          <p:nvPr/>
        </p:nvSpPr>
        <p:spPr>
          <a:xfrm>
            <a:off x="4240306" y="60520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+mj-lt"/>
              </a:rPr>
              <a:t>Screenshots</a:t>
            </a:r>
            <a:endParaRPr lang="en-IN" sz="5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40D1A8-D88B-E538-285A-A75F04FB16DE}"/>
              </a:ext>
            </a:extLst>
          </p:cNvPr>
          <p:cNvSpPr/>
          <p:nvPr/>
        </p:nvSpPr>
        <p:spPr>
          <a:xfrm>
            <a:off x="2423255" y="9080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12EC46-8E90-7009-EEF7-CF9AABD35170}"/>
              </a:ext>
            </a:extLst>
          </p:cNvPr>
          <p:cNvSpPr/>
          <p:nvPr/>
        </p:nvSpPr>
        <p:spPr>
          <a:xfrm>
            <a:off x="575500" y="102898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79B5D6-D87C-C8D3-B7E9-915F1D4D4294}"/>
              </a:ext>
            </a:extLst>
          </p:cNvPr>
          <p:cNvSpPr/>
          <p:nvPr/>
        </p:nvSpPr>
        <p:spPr>
          <a:xfrm>
            <a:off x="321468" y="376285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84A5D84-AD03-5635-0DD0-98E1899EBB54}"/>
              </a:ext>
            </a:extLst>
          </p:cNvPr>
          <p:cNvSpPr/>
          <p:nvPr/>
        </p:nvSpPr>
        <p:spPr>
          <a:xfrm>
            <a:off x="884396" y="605123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D87785-EA46-096D-67E4-F14D61E81445}"/>
              </a:ext>
            </a:extLst>
          </p:cNvPr>
          <p:cNvSpPr/>
          <p:nvPr/>
        </p:nvSpPr>
        <p:spPr>
          <a:xfrm>
            <a:off x="1989582" y="573062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7362C99-887E-11DD-5708-D98FD5F91A84}"/>
              </a:ext>
            </a:extLst>
          </p:cNvPr>
          <p:cNvSpPr/>
          <p:nvPr/>
        </p:nvSpPr>
        <p:spPr>
          <a:xfrm>
            <a:off x="4524851" y="62664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FF844-A58A-CBFC-B0CE-319EFB5B4076}"/>
              </a:ext>
            </a:extLst>
          </p:cNvPr>
          <p:cNvSpPr/>
          <p:nvPr/>
        </p:nvSpPr>
        <p:spPr>
          <a:xfrm>
            <a:off x="7600384" y="61976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EA5F6E8-A1FC-ED91-B2FF-135B8635B709}"/>
              </a:ext>
            </a:extLst>
          </p:cNvPr>
          <p:cNvSpPr/>
          <p:nvPr/>
        </p:nvSpPr>
        <p:spPr>
          <a:xfrm>
            <a:off x="10319575" y="61060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8ADA6CA-DE26-1410-51DE-869B6B987560}"/>
              </a:ext>
            </a:extLst>
          </p:cNvPr>
          <p:cNvSpPr/>
          <p:nvPr/>
        </p:nvSpPr>
        <p:spPr>
          <a:xfrm>
            <a:off x="11424761" y="5785580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60588DC-122D-5FD0-F0DA-9BB49FC97A1F}"/>
              </a:ext>
            </a:extLst>
          </p:cNvPr>
          <p:cNvSpPr/>
          <p:nvPr/>
        </p:nvSpPr>
        <p:spPr>
          <a:xfrm>
            <a:off x="11209591" y="31197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6C1673C-86AB-9D4C-3718-A29817FA5438}"/>
              </a:ext>
            </a:extLst>
          </p:cNvPr>
          <p:cNvSpPr/>
          <p:nvPr/>
        </p:nvSpPr>
        <p:spPr>
          <a:xfrm>
            <a:off x="11639931" y="3643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EE44B4-8D05-8D1C-D80E-B89601433AB9}"/>
              </a:ext>
            </a:extLst>
          </p:cNvPr>
          <p:cNvSpPr/>
          <p:nvPr/>
        </p:nvSpPr>
        <p:spPr>
          <a:xfrm>
            <a:off x="10534745" y="6849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0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64A4-80CE-2E99-D437-C6C40246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E3268-155D-00D2-34A3-748C373EE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1630" y="1934460"/>
            <a:ext cx="7348739" cy="413366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A49E25-145D-87E7-126F-54FE0ACF1A0D}"/>
              </a:ext>
            </a:extLst>
          </p:cNvPr>
          <p:cNvSpPr txBox="1"/>
          <p:nvPr/>
        </p:nvSpPr>
        <p:spPr>
          <a:xfrm>
            <a:off x="4240306" y="60520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+mj-lt"/>
              </a:rPr>
              <a:t>Screenshots</a:t>
            </a:r>
            <a:endParaRPr lang="en-IN" sz="5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40D1A8-D88B-E538-285A-A75F04FB16DE}"/>
              </a:ext>
            </a:extLst>
          </p:cNvPr>
          <p:cNvSpPr/>
          <p:nvPr/>
        </p:nvSpPr>
        <p:spPr>
          <a:xfrm>
            <a:off x="2423255" y="9080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12EC46-8E90-7009-EEF7-CF9AABD35170}"/>
              </a:ext>
            </a:extLst>
          </p:cNvPr>
          <p:cNvSpPr/>
          <p:nvPr/>
        </p:nvSpPr>
        <p:spPr>
          <a:xfrm>
            <a:off x="575500" y="102898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79B5D6-D87C-C8D3-B7E9-915F1D4D4294}"/>
              </a:ext>
            </a:extLst>
          </p:cNvPr>
          <p:cNvSpPr/>
          <p:nvPr/>
        </p:nvSpPr>
        <p:spPr>
          <a:xfrm>
            <a:off x="321468" y="376285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84A5D84-AD03-5635-0DD0-98E1899EBB54}"/>
              </a:ext>
            </a:extLst>
          </p:cNvPr>
          <p:cNvSpPr/>
          <p:nvPr/>
        </p:nvSpPr>
        <p:spPr>
          <a:xfrm>
            <a:off x="884396" y="605123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D87785-EA46-096D-67E4-F14D61E81445}"/>
              </a:ext>
            </a:extLst>
          </p:cNvPr>
          <p:cNvSpPr/>
          <p:nvPr/>
        </p:nvSpPr>
        <p:spPr>
          <a:xfrm>
            <a:off x="1989582" y="573062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7362C99-887E-11DD-5708-D98FD5F91A84}"/>
              </a:ext>
            </a:extLst>
          </p:cNvPr>
          <p:cNvSpPr/>
          <p:nvPr/>
        </p:nvSpPr>
        <p:spPr>
          <a:xfrm>
            <a:off x="4524851" y="62664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FF844-A58A-CBFC-B0CE-319EFB5B4076}"/>
              </a:ext>
            </a:extLst>
          </p:cNvPr>
          <p:cNvSpPr/>
          <p:nvPr/>
        </p:nvSpPr>
        <p:spPr>
          <a:xfrm>
            <a:off x="7600384" y="61976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EA5F6E8-A1FC-ED91-B2FF-135B8635B709}"/>
              </a:ext>
            </a:extLst>
          </p:cNvPr>
          <p:cNvSpPr/>
          <p:nvPr/>
        </p:nvSpPr>
        <p:spPr>
          <a:xfrm>
            <a:off x="10319575" y="61060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8ADA6CA-DE26-1410-51DE-869B6B987560}"/>
              </a:ext>
            </a:extLst>
          </p:cNvPr>
          <p:cNvSpPr/>
          <p:nvPr/>
        </p:nvSpPr>
        <p:spPr>
          <a:xfrm>
            <a:off x="11424761" y="5785580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60588DC-122D-5FD0-F0DA-9BB49FC97A1F}"/>
              </a:ext>
            </a:extLst>
          </p:cNvPr>
          <p:cNvSpPr/>
          <p:nvPr/>
        </p:nvSpPr>
        <p:spPr>
          <a:xfrm>
            <a:off x="11209591" y="31197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6C1673C-86AB-9D4C-3718-A29817FA5438}"/>
              </a:ext>
            </a:extLst>
          </p:cNvPr>
          <p:cNvSpPr/>
          <p:nvPr/>
        </p:nvSpPr>
        <p:spPr>
          <a:xfrm>
            <a:off x="11639931" y="3643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EE44B4-8D05-8D1C-D80E-B89601433AB9}"/>
              </a:ext>
            </a:extLst>
          </p:cNvPr>
          <p:cNvSpPr/>
          <p:nvPr/>
        </p:nvSpPr>
        <p:spPr>
          <a:xfrm>
            <a:off x="10534745" y="6849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3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910F04-977A-49F7-A6A2-C73018CD5EE7}"/>
              </a:ext>
            </a:extLst>
          </p:cNvPr>
          <p:cNvSpPr/>
          <p:nvPr/>
        </p:nvSpPr>
        <p:spPr>
          <a:xfrm>
            <a:off x="633031" y="177298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E1A6510-2C61-435B-9CC5-3923BFE5D63C}"/>
              </a:ext>
            </a:extLst>
          </p:cNvPr>
          <p:cNvSpPr/>
          <p:nvPr/>
        </p:nvSpPr>
        <p:spPr>
          <a:xfrm>
            <a:off x="2330577" y="8115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FE464F1-EFBB-488C-8E95-F7E7DEB09BB9}"/>
              </a:ext>
            </a:extLst>
          </p:cNvPr>
          <p:cNvSpPr/>
          <p:nvPr/>
        </p:nvSpPr>
        <p:spPr>
          <a:xfrm>
            <a:off x="188118" y="52949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878E9E-8E6C-4E42-BEB8-2C57F6B4FD14}"/>
              </a:ext>
            </a:extLst>
          </p:cNvPr>
          <p:cNvSpPr/>
          <p:nvPr/>
        </p:nvSpPr>
        <p:spPr>
          <a:xfrm>
            <a:off x="7960899" y="62499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0296B2E-E528-40A7-9AE8-53726431A29D}"/>
              </a:ext>
            </a:extLst>
          </p:cNvPr>
          <p:cNvSpPr/>
          <p:nvPr/>
        </p:nvSpPr>
        <p:spPr>
          <a:xfrm>
            <a:off x="11776805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659232-2BE6-4198-AB6F-A4CE0E439890}"/>
              </a:ext>
            </a:extLst>
          </p:cNvPr>
          <p:cNvSpPr/>
          <p:nvPr/>
        </p:nvSpPr>
        <p:spPr>
          <a:xfrm>
            <a:off x="9894951" y="118795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54B7E0-9BFD-400D-8DDB-9D6BDF66CF0A}"/>
              </a:ext>
            </a:extLst>
          </p:cNvPr>
          <p:cNvSpPr/>
          <p:nvPr/>
        </p:nvSpPr>
        <p:spPr>
          <a:xfrm>
            <a:off x="10657046" y="3577113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830C79-C7A5-4BA8-B008-9F609C53AF0E}"/>
              </a:ext>
            </a:extLst>
          </p:cNvPr>
          <p:cNvSpPr/>
          <p:nvPr/>
        </p:nvSpPr>
        <p:spPr>
          <a:xfrm>
            <a:off x="11418093" y="5963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91BCDA-56AE-44E8-8ADF-351AA4E89474}"/>
              </a:ext>
            </a:extLst>
          </p:cNvPr>
          <p:cNvSpPr/>
          <p:nvPr/>
        </p:nvSpPr>
        <p:spPr>
          <a:xfrm>
            <a:off x="2330577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A4598EA-539A-4369-B6A3-AA6E324D2E74}"/>
              </a:ext>
            </a:extLst>
          </p:cNvPr>
          <p:cNvSpPr/>
          <p:nvPr/>
        </p:nvSpPr>
        <p:spPr>
          <a:xfrm>
            <a:off x="1589913" y="346957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3828D0-FCB5-4C48-85D2-4AD75075FC00}"/>
              </a:ext>
            </a:extLst>
          </p:cNvPr>
          <p:cNvSpPr/>
          <p:nvPr/>
        </p:nvSpPr>
        <p:spPr>
          <a:xfrm>
            <a:off x="848201" y="54736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79AF8B7-C508-4372-9615-2F23932128D5}"/>
              </a:ext>
            </a:extLst>
          </p:cNvPr>
          <p:cNvGrpSpPr/>
          <p:nvPr/>
        </p:nvGrpSpPr>
        <p:grpSpPr>
          <a:xfrm>
            <a:off x="5450353" y="2127500"/>
            <a:ext cx="1399516" cy="3081722"/>
            <a:chOff x="5450353" y="2127500"/>
            <a:chExt cx="1399516" cy="308172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7DAAF1-8E8B-4CAF-8276-1F90698384D2}"/>
                </a:ext>
              </a:extLst>
            </p:cNvPr>
            <p:cNvSpPr/>
            <p:nvPr/>
          </p:nvSpPr>
          <p:spPr>
            <a:xfrm>
              <a:off x="5775198" y="4547425"/>
              <a:ext cx="819150" cy="209550"/>
            </a:xfrm>
            <a:custGeom>
              <a:avLst/>
              <a:gdLst>
                <a:gd name="connsiteX0" fmla="*/ 719804 w 819150"/>
                <a:gd name="connsiteY0" fmla="*/ 204311 h 209550"/>
                <a:gd name="connsiteX1" fmla="*/ 105727 w 819150"/>
                <a:gd name="connsiteY1" fmla="*/ 204311 h 209550"/>
                <a:gd name="connsiteX2" fmla="*/ 7144 w 819150"/>
                <a:gd name="connsiteY2" fmla="*/ 105727 h 209550"/>
                <a:gd name="connsiteX3" fmla="*/ 7144 w 819150"/>
                <a:gd name="connsiteY3" fmla="*/ 105727 h 209550"/>
                <a:gd name="connsiteX4" fmla="*/ 105727 w 819150"/>
                <a:gd name="connsiteY4" fmla="*/ 7144 h 209550"/>
                <a:gd name="connsiteX5" fmla="*/ 719804 w 819150"/>
                <a:gd name="connsiteY5" fmla="*/ 7144 h 209550"/>
                <a:gd name="connsiteX6" fmla="*/ 818388 w 819150"/>
                <a:gd name="connsiteY6" fmla="*/ 105727 h 209550"/>
                <a:gd name="connsiteX7" fmla="*/ 818388 w 819150"/>
                <a:gd name="connsiteY7" fmla="*/ 105727 h 209550"/>
                <a:gd name="connsiteX8" fmla="*/ 719804 w 8191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9150" h="209550">
                  <a:moveTo>
                    <a:pt x="719804" y="204311"/>
                  </a:moveTo>
                  <a:lnTo>
                    <a:pt x="105727" y="204311"/>
                  </a:lnTo>
                  <a:cubicBezTo>
                    <a:pt x="51245" y="204311"/>
                    <a:pt x="7144" y="160115"/>
                    <a:pt x="7144" y="105727"/>
                  </a:cubicBezTo>
                  <a:lnTo>
                    <a:pt x="7144" y="105727"/>
                  </a:lnTo>
                  <a:cubicBezTo>
                    <a:pt x="7144" y="51244"/>
                    <a:pt x="51340" y="7144"/>
                    <a:pt x="105727" y="7144"/>
                  </a:cubicBezTo>
                  <a:lnTo>
                    <a:pt x="719804" y="7144"/>
                  </a:lnTo>
                  <a:cubicBezTo>
                    <a:pt x="774287" y="7144"/>
                    <a:pt x="818388" y="51340"/>
                    <a:pt x="818388" y="105727"/>
                  </a:cubicBezTo>
                  <a:lnTo>
                    <a:pt x="818388" y="105727"/>
                  </a:lnTo>
                  <a:cubicBezTo>
                    <a:pt x="818388" y="160210"/>
                    <a:pt x="774287" y="204311"/>
                    <a:pt x="719804" y="20431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F28375D-1850-4C41-9317-291F35E9246D}"/>
                </a:ext>
              </a:extLst>
            </p:cNvPr>
            <p:cNvSpPr/>
            <p:nvPr/>
          </p:nvSpPr>
          <p:spPr>
            <a:xfrm>
              <a:off x="5901118" y="4773549"/>
              <a:ext cx="571500" cy="209550"/>
            </a:xfrm>
            <a:custGeom>
              <a:avLst/>
              <a:gdLst>
                <a:gd name="connsiteX0" fmla="*/ 467963 w 571500"/>
                <a:gd name="connsiteY0" fmla="*/ 204311 h 209550"/>
                <a:gd name="connsiteX1" fmla="*/ 105728 w 571500"/>
                <a:gd name="connsiteY1" fmla="*/ 204311 h 209550"/>
                <a:gd name="connsiteX2" fmla="*/ 7144 w 571500"/>
                <a:gd name="connsiteY2" fmla="*/ 105728 h 209550"/>
                <a:gd name="connsiteX3" fmla="*/ 7144 w 571500"/>
                <a:gd name="connsiteY3" fmla="*/ 105728 h 209550"/>
                <a:gd name="connsiteX4" fmla="*/ 105728 w 571500"/>
                <a:gd name="connsiteY4" fmla="*/ 7144 h 209550"/>
                <a:gd name="connsiteX5" fmla="*/ 467963 w 571500"/>
                <a:gd name="connsiteY5" fmla="*/ 7144 h 209550"/>
                <a:gd name="connsiteX6" fmla="*/ 566547 w 571500"/>
                <a:gd name="connsiteY6" fmla="*/ 105728 h 209550"/>
                <a:gd name="connsiteX7" fmla="*/ 566547 w 571500"/>
                <a:gd name="connsiteY7" fmla="*/ 105728 h 209550"/>
                <a:gd name="connsiteX8" fmla="*/ 467963 w 57150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209550">
                  <a:moveTo>
                    <a:pt x="46796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467963" y="7144"/>
                  </a:lnTo>
                  <a:cubicBezTo>
                    <a:pt x="522447" y="7144"/>
                    <a:pt x="566547" y="51340"/>
                    <a:pt x="566547" y="105728"/>
                  </a:cubicBezTo>
                  <a:lnTo>
                    <a:pt x="566547" y="105728"/>
                  </a:lnTo>
                  <a:cubicBezTo>
                    <a:pt x="566547" y="160211"/>
                    <a:pt x="522447" y="204311"/>
                    <a:pt x="467963" y="20431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6C790F4-99AE-4C36-87A6-33A46D388BB6}"/>
                </a:ext>
              </a:extLst>
            </p:cNvPr>
            <p:cNvSpPr/>
            <p:nvPr/>
          </p:nvSpPr>
          <p:spPr>
            <a:xfrm>
              <a:off x="6005988" y="4999672"/>
              <a:ext cx="361950" cy="209550"/>
            </a:xfrm>
            <a:custGeom>
              <a:avLst/>
              <a:gdLst>
                <a:gd name="connsiteX0" fmla="*/ 258223 w 361950"/>
                <a:gd name="connsiteY0" fmla="*/ 204311 h 209550"/>
                <a:gd name="connsiteX1" fmla="*/ 105728 w 361950"/>
                <a:gd name="connsiteY1" fmla="*/ 204311 h 209550"/>
                <a:gd name="connsiteX2" fmla="*/ 7144 w 361950"/>
                <a:gd name="connsiteY2" fmla="*/ 105728 h 209550"/>
                <a:gd name="connsiteX3" fmla="*/ 7144 w 361950"/>
                <a:gd name="connsiteY3" fmla="*/ 105728 h 209550"/>
                <a:gd name="connsiteX4" fmla="*/ 105728 w 361950"/>
                <a:gd name="connsiteY4" fmla="*/ 7144 h 209550"/>
                <a:gd name="connsiteX5" fmla="*/ 258223 w 361950"/>
                <a:gd name="connsiteY5" fmla="*/ 7144 h 209550"/>
                <a:gd name="connsiteX6" fmla="*/ 356807 w 361950"/>
                <a:gd name="connsiteY6" fmla="*/ 105728 h 209550"/>
                <a:gd name="connsiteX7" fmla="*/ 356807 w 361950"/>
                <a:gd name="connsiteY7" fmla="*/ 105728 h 209550"/>
                <a:gd name="connsiteX8" fmla="*/ 258223 w 3619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9550">
                  <a:moveTo>
                    <a:pt x="25822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258223" y="7144"/>
                  </a:lnTo>
                  <a:cubicBezTo>
                    <a:pt x="312706" y="7144"/>
                    <a:pt x="356807" y="51340"/>
                    <a:pt x="356807" y="105728"/>
                  </a:cubicBezTo>
                  <a:lnTo>
                    <a:pt x="356807" y="105728"/>
                  </a:lnTo>
                  <a:cubicBezTo>
                    <a:pt x="356807" y="160211"/>
                    <a:pt x="312706" y="204311"/>
                    <a:pt x="258223" y="20431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E184942-4081-4DED-BF98-E91CD919E0B1}"/>
                </a:ext>
              </a:extLst>
            </p:cNvPr>
            <p:cNvSpPr/>
            <p:nvPr/>
          </p:nvSpPr>
          <p:spPr>
            <a:xfrm>
              <a:off x="5450353" y="2467502"/>
              <a:ext cx="1371600" cy="600075"/>
            </a:xfrm>
            <a:custGeom>
              <a:avLst/>
              <a:gdLst>
                <a:gd name="connsiteX0" fmla="*/ 78623 w 1371600"/>
                <a:gd name="connsiteY0" fmla="*/ 600977 h 600075"/>
                <a:gd name="connsiteX1" fmla="*/ 133678 w 1371600"/>
                <a:gd name="connsiteY1" fmla="*/ 558971 h 600075"/>
                <a:gd name="connsiteX2" fmla="*/ 550778 w 1371600"/>
                <a:gd name="connsiteY2" fmla="*/ 352850 h 600075"/>
                <a:gd name="connsiteX3" fmla="*/ 964639 w 1371600"/>
                <a:gd name="connsiteY3" fmla="*/ 284937 h 600075"/>
                <a:gd name="connsiteX4" fmla="*/ 1163330 w 1371600"/>
                <a:gd name="connsiteY4" fmla="*/ 280937 h 600075"/>
                <a:gd name="connsiteX5" fmla="*/ 1297633 w 1371600"/>
                <a:gd name="connsiteY5" fmla="*/ 255029 h 600075"/>
                <a:gd name="connsiteX6" fmla="*/ 1372976 w 1371600"/>
                <a:gd name="connsiteY6" fmla="*/ 150730 h 600075"/>
                <a:gd name="connsiteX7" fmla="*/ 1308587 w 1371600"/>
                <a:gd name="connsiteY7" fmla="*/ 41002 h 600075"/>
                <a:gd name="connsiteX8" fmla="*/ 1177618 w 1371600"/>
                <a:gd name="connsiteY8" fmla="*/ 10998 h 600075"/>
                <a:gd name="connsiteX9" fmla="*/ 833861 w 1371600"/>
                <a:gd name="connsiteY9" fmla="*/ 28619 h 600075"/>
                <a:gd name="connsiteX10" fmla="*/ 277315 w 1371600"/>
                <a:gd name="connsiteY10" fmla="*/ 192926 h 600075"/>
                <a:gd name="connsiteX11" fmla="*/ 74528 w 1371600"/>
                <a:gd name="connsiteY11" fmla="*/ 327323 h 600075"/>
                <a:gd name="connsiteX12" fmla="*/ 78623 w 1371600"/>
                <a:gd name="connsiteY12" fmla="*/ 60097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600" h="600075">
                  <a:moveTo>
                    <a:pt x="78623" y="600977"/>
                  </a:moveTo>
                  <a:cubicBezTo>
                    <a:pt x="97769" y="586308"/>
                    <a:pt x="115200" y="571925"/>
                    <a:pt x="133678" y="558971"/>
                  </a:cubicBezTo>
                  <a:cubicBezTo>
                    <a:pt x="262266" y="469246"/>
                    <a:pt x="401236" y="400475"/>
                    <a:pt x="550778" y="352850"/>
                  </a:cubicBezTo>
                  <a:cubicBezTo>
                    <a:pt x="685461" y="309988"/>
                    <a:pt x="822526" y="283032"/>
                    <a:pt x="964639" y="284937"/>
                  </a:cubicBezTo>
                  <a:cubicBezTo>
                    <a:pt x="1030838" y="285794"/>
                    <a:pt x="1097418" y="285985"/>
                    <a:pt x="1163330" y="280937"/>
                  </a:cubicBezTo>
                  <a:cubicBezTo>
                    <a:pt x="1208574" y="277508"/>
                    <a:pt x="1254009" y="267983"/>
                    <a:pt x="1297633" y="255029"/>
                  </a:cubicBezTo>
                  <a:cubicBezTo>
                    <a:pt x="1346877" y="240360"/>
                    <a:pt x="1370118" y="200831"/>
                    <a:pt x="1372976" y="150730"/>
                  </a:cubicBezTo>
                  <a:cubicBezTo>
                    <a:pt x="1375929" y="100533"/>
                    <a:pt x="1352974" y="64052"/>
                    <a:pt x="1308587" y="41002"/>
                  </a:cubicBezTo>
                  <a:cubicBezTo>
                    <a:pt x="1267534" y="19761"/>
                    <a:pt x="1222767" y="14522"/>
                    <a:pt x="1177618" y="10998"/>
                  </a:cubicBezTo>
                  <a:cubicBezTo>
                    <a:pt x="1062270" y="1854"/>
                    <a:pt x="947589" y="9474"/>
                    <a:pt x="833861" y="28619"/>
                  </a:cubicBezTo>
                  <a:cubicBezTo>
                    <a:pt x="641837" y="61004"/>
                    <a:pt x="454480" y="109868"/>
                    <a:pt x="277315" y="192926"/>
                  </a:cubicBezTo>
                  <a:cubicBezTo>
                    <a:pt x="203115" y="227692"/>
                    <a:pt x="132249" y="268173"/>
                    <a:pt x="74528" y="327323"/>
                  </a:cubicBezTo>
                  <a:cubicBezTo>
                    <a:pt x="-20912" y="425241"/>
                    <a:pt x="-10816" y="518300"/>
                    <a:pt x="78623" y="600977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728AC93-EAEB-4CFA-BDD9-12E571ECDB4D}"/>
                </a:ext>
              </a:extLst>
            </p:cNvPr>
            <p:cNvSpPr/>
            <p:nvPr/>
          </p:nvSpPr>
          <p:spPr>
            <a:xfrm>
              <a:off x="5469153" y="2794834"/>
              <a:ext cx="1371600" cy="590550"/>
            </a:xfrm>
            <a:custGeom>
              <a:avLst/>
              <a:gdLst>
                <a:gd name="connsiteX0" fmla="*/ 81826 w 1371600"/>
                <a:gd name="connsiteY0" fmla="*/ 589589 h 590550"/>
                <a:gd name="connsiteX1" fmla="*/ 100590 w 1371600"/>
                <a:gd name="connsiteY1" fmla="*/ 572348 h 590550"/>
                <a:gd name="connsiteX2" fmla="*/ 492163 w 1371600"/>
                <a:gd name="connsiteY2" fmla="*/ 379467 h 590550"/>
                <a:gd name="connsiteX3" fmla="*/ 1141387 w 1371600"/>
                <a:gd name="connsiteY3" fmla="*/ 269548 h 590550"/>
                <a:gd name="connsiteX4" fmla="*/ 1304074 w 1371600"/>
                <a:gd name="connsiteY4" fmla="*/ 230401 h 590550"/>
                <a:gd name="connsiteX5" fmla="*/ 1371606 w 1371600"/>
                <a:gd name="connsiteY5" fmla="*/ 123435 h 590550"/>
                <a:gd name="connsiteX6" fmla="*/ 1289786 w 1371600"/>
                <a:gd name="connsiteY6" fmla="*/ 19708 h 590550"/>
                <a:gd name="connsiteX7" fmla="*/ 1057662 w 1371600"/>
                <a:gd name="connsiteY7" fmla="*/ 18946 h 590550"/>
                <a:gd name="connsiteX8" fmla="*/ 702475 w 1371600"/>
                <a:gd name="connsiteY8" fmla="*/ 77524 h 590550"/>
                <a:gd name="connsiteX9" fmla="*/ 189554 w 1371600"/>
                <a:gd name="connsiteY9" fmla="*/ 230115 h 590550"/>
                <a:gd name="connsiteX10" fmla="*/ 25724 w 1371600"/>
                <a:gd name="connsiteY10" fmla="*/ 374133 h 590550"/>
                <a:gd name="connsiteX11" fmla="*/ 81826 w 1371600"/>
                <a:gd name="connsiteY11" fmla="*/ 589589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600" h="590550">
                  <a:moveTo>
                    <a:pt x="81826" y="589589"/>
                  </a:moveTo>
                  <a:cubicBezTo>
                    <a:pt x="87922" y="583969"/>
                    <a:pt x="94209" y="578063"/>
                    <a:pt x="100590" y="572348"/>
                  </a:cubicBezTo>
                  <a:cubicBezTo>
                    <a:pt x="213080" y="471574"/>
                    <a:pt x="348716" y="416329"/>
                    <a:pt x="492163" y="379467"/>
                  </a:cubicBezTo>
                  <a:cubicBezTo>
                    <a:pt x="705332" y="324698"/>
                    <a:pt x="923550" y="297742"/>
                    <a:pt x="1141387" y="269548"/>
                  </a:cubicBezTo>
                  <a:cubicBezTo>
                    <a:pt x="1196917" y="262309"/>
                    <a:pt x="1252353" y="254308"/>
                    <a:pt x="1304074" y="230401"/>
                  </a:cubicBezTo>
                  <a:cubicBezTo>
                    <a:pt x="1349508" y="209446"/>
                    <a:pt x="1374845" y="170203"/>
                    <a:pt x="1371606" y="123435"/>
                  </a:cubicBezTo>
                  <a:cubicBezTo>
                    <a:pt x="1367511" y="62951"/>
                    <a:pt x="1345603" y="34757"/>
                    <a:pt x="1289786" y="19708"/>
                  </a:cubicBezTo>
                  <a:cubicBezTo>
                    <a:pt x="1212539" y="-1057"/>
                    <a:pt x="1134720" y="7706"/>
                    <a:pt x="1057662" y="18946"/>
                  </a:cubicBezTo>
                  <a:cubicBezTo>
                    <a:pt x="938981" y="36281"/>
                    <a:pt x="820394" y="55426"/>
                    <a:pt x="702475" y="77524"/>
                  </a:cubicBezTo>
                  <a:cubicBezTo>
                    <a:pt x="526358" y="110576"/>
                    <a:pt x="353289" y="155058"/>
                    <a:pt x="189554" y="230115"/>
                  </a:cubicBezTo>
                  <a:cubicBezTo>
                    <a:pt x="120878" y="261643"/>
                    <a:pt x="61157" y="303648"/>
                    <a:pt x="25724" y="374133"/>
                  </a:cubicBezTo>
                  <a:cubicBezTo>
                    <a:pt x="-13234" y="451666"/>
                    <a:pt x="10769" y="548822"/>
                    <a:pt x="81826" y="589589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E87FDF-351F-4FA2-A7C1-A840CFB035A9}"/>
                </a:ext>
              </a:extLst>
            </p:cNvPr>
            <p:cNvSpPr/>
            <p:nvPr/>
          </p:nvSpPr>
          <p:spPr>
            <a:xfrm>
              <a:off x="5535419" y="3114277"/>
              <a:ext cx="1314450" cy="533400"/>
            </a:xfrm>
            <a:custGeom>
              <a:avLst/>
              <a:gdLst>
                <a:gd name="connsiteX0" fmla="*/ 106048 w 1314450"/>
                <a:gd name="connsiteY0" fmla="*/ 529130 h 533400"/>
                <a:gd name="connsiteX1" fmla="*/ 202821 w 1314450"/>
                <a:gd name="connsiteY1" fmla="*/ 455883 h 533400"/>
                <a:gd name="connsiteX2" fmla="*/ 382939 w 1314450"/>
                <a:gd name="connsiteY2" fmla="*/ 406067 h 533400"/>
                <a:gd name="connsiteX3" fmla="*/ 986538 w 1314450"/>
                <a:gd name="connsiteY3" fmla="*/ 312151 h 533400"/>
                <a:gd name="connsiteX4" fmla="*/ 1212091 w 1314450"/>
                <a:gd name="connsiteY4" fmla="*/ 255096 h 533400"/>
                <a:gd name="connsiteX5" fmla="*/ 1301054 w 1314450"/>
                <a:gd name="connsiteY5" fmla="*/ 153273 h 533400"/>
                <a:gd name="connsiteX6" fmla="*/ 1170943 w 1314450"/>
                <a:gd name="connsiteY6" fmla="*/ 8779 h 533400"/>
                <a:gd name="connsiteX7" fmla="*/ 821470 w 1314450"/>
                <a:gd name="connsiteY7" fmla="*/ 62214 h 533400"/>
                <a:gd name="connsiteX8" fmla="*/ 344839 w 1314450"/>
                <a:gd name="connsiteY8" fmla="*/ 157750 h 533400"/>
                <a:gd name="connsiteX9" fmla="*/ 101190 w 1314450"/>
                <a:gd name="connsiteY9" fmla="*/ 238141 h 533400"/>
                <a:gd name="connsiteX10" fmla="*/ 7368 w 1314450"/>
                <a:gd name="connsiteY10" fmla="*/ 389589 h 533400"/>
                <a:gd name="connsiteX11" fmla="*/ 106048 w 1314450"/>
                <a:gd name="connsiteY11" fmla="*/ 52913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4450" h="533400">
                  <a:moveTo>
                    <a:pt x="106048" y="529130"/>
                  </a:moveTo>
                  <a:cubicBezTo>
                    <a:pt x="130526" y="493126"/>
                    <a:pt x="164055" y="468837"/>
                    <a:pt x="202821" y="455883"/>
                  </a:cubicBezTo>
                  <a:cubicBezTo>
                    <a:pt x="261877" y="435976"/>
                    <a:pt x="321789" y="416163"/>
                    <a:pt x="382939" y="406067"/>
                  </a:cubicBezTo>
                  <a:cubicBezTo>
                    <a:pt x="583821" y="372729"/>
                    <a:pt x="785752" y="345774"/>
                    <a:pt x="986538" y="312151"/>
                  </a:cubicBezTo>
                  <a:cubicBezTo>
                    <a:pt x="1062834" y="299387"/>
                    <a:pt x="1138272" y="278527"/>
                    <a:pt x="1212091" y="255096"/>
                  </a:cubicBezTo>
                  <a:cubicBezTo>
                    <a:pt x="1258954" y="240237"/>
                    <a:pt x="1286481" y="197660"/>
                    <a:pt x="1301054" y="153273"/>
                  </a:cubicBezTo>
                  <a:cubicBezTo>
                    <a:pt x="1329820" y="65453"/>
                    <a:pt x="1265811" y="-4556"/>
                    <a:pt x="1170943" y="8779"/>
                  </a:cubicBezTo>
                  <a:cubicBezTo>
                    <a:pt x="1054261" y="25162"/>
                    <a:pt x="937389" y="41164"/>
                    <a:pt x="821470" y="62214"/>
                  </a:cubicBezTo>
                  <a:cubicBezTo>
                    <a:pt x="662022" y="91170"/>
                    <a:pt x="502668" y="121460"/>
                    <a:pt x="344839" y="157750"/>
                  </a:cubicBezTo>
                  <a:cubicBezTo>
                    <a:pt x="261781" y="176895"/>
                    <a:pt x="180057" y="205566"/>
                    <a:pt x="101190" y="238141"/>
                  </a:cubicBezTo>
                  <a:cubicBezTo>
                    <a:pt x="37944" y="264335"/>
                    <a:pt x="4035" y="318913"/>
                    <a:pt x="7368" y="389589"/>
                  </a:cubicBezTo>
                  <a:cubicBezTo>
                    <a:pt x="10512" y="455311"/>
                    <a:pt x="54422" y="494364"/>
                    <a:pt x="106048" y="52913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0A78C4E-550A-4F85-9DA4-0433E28707B5}"/>
                </a:ext>
              </a:extLst>
            </p:cNvPr>
            <p:cNvSpPr/>
            <p:nvPr/>
          </p:nvSpPr>
          <p:spPr>
            <a:xfrm>
              <a:off x="5459400" y="2147899"/>
              <a:ext cx="1257300" cy="609600"/>
            </a:xfrm>
            <a:custGeom>
              <a:avLst/>
              <a:gdLst>
                <a:gd name="connsiteX0" fmla="*/ 55479 w 1257300"/>
                <a:gd name="connsiteY0" fmla="*/ 603301 h 609600"/>
                <a:gd name="connsiteX1" fmla="*/ 209117 w 1257300"/>
                <a:gd name="connsiteY1" fmla="*/ 489097 h 609600"/>
                <a:gd name="connsiteX2" fmla="*/ 846911 w 1257300"/>
                <a:gd name="connsiteY2" fmla="*/ 291262 h 609600"/>
                <a:gd name="connsiteX3" fmla="*/ 1102086 w 1257300"/>
                <a:gd name="connsiteY3" fmla="*/ 278118 h 609600"/>
                <a:gd name="connsiteX4" fmla="*/ 1233722 w 1257300"/>
                <a:gd name="connsiteY4" fmla="*/ 212109 h 609600"/>
                <a:gd name="connsiteX5" fmla="*/ 1182382 w 1257300"/>
                <a:gd name="connsiteY5" fmla="*/ 34563 h 609600"/>
                <a:gd name="connsiteX6" fmla="*/ 1180858 w 1257300"/>
                <a:gd name="connsiteY6" fmla="*/ 33992 h 609600"/>
                <a:gd name="connsiteX7" fmla="*/ 1022362 w 1257300"/>
                <a:gd name="connsiteY7" fmla="*/ 7322 h 609600"/>
                <a:gd name="connsiteX8" fmla="*/ 669651 w 1257300"/>
                <a:gd name="connsiteY8" fmla="*/ 47041 h 609600"/>
                <a:gd name="connsiteX9" fmla="*/ 176827 w 1257300"/>
                <a:gd name="connsiteY9" fmla="*/ 232874 h 609600"/>
                <a:gd name="connsiteX10" fmla="*/ 28618 w 1257300"/>
                <a:gd name="connsiteY10" fmla="*/ 385464 h 609600"/>
                <a:gd name="connsiteX11" fmla="*/ 55479 w 1257300"/>
                <a:gd name="connsiteY11" fmla="*/ 603301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7300" h="609600">
                  <a:moveTo>
                    <a:pt x="55479" y="603301"/>
                  </a:moveTo>
                  <a:cubicBezTo>
                    <a:pt x="107581" y="564344"/>
                    <a:pt x="156634" y="524053"/>
                    <a:pt x="209117" y="489097"/>
                  </a:cubicBezTo>
                  <a:cubicBezTo>
                    <a:pt x="402094" y="360699"/>
                    <a:pt x="617454" y="302787"/>
                    <a:pt x="846911" y="291262"/>
                  </a:cubicBezTo>
                  <a:cubicBezTo>
                    <a:pt x="931970" y="286976"/>
                    <a:pt x="1017218" y="284404"/>
                    <a:pt x="1102086" y="278118"/>
                  </a:cubicBezTo>
                  <a:cubicBezTo>
                    <a:pt x="1158379" y="273927"/>
                    <a:pt x="1202956" y="252019"/>
                    <a:pt x="1233722" y="212109"/>
                  </a:cubicBezTo>
                  <a:cubicBezTo>
                    <a:pt x="1280299" y="151530"/>
                    <a:pt x="1253629" y="61995"/>
                    <a:pt x="1182382" y="34563"/>
                  </a:cubicBezTo>
                  <a:cubicBezTo>
                    <a:pt x="1181906" y="34373"/>
                    <a:pt x="1181334" y="34182"/>
                    <a:pt x="1180858" y="33992"/>
                  </a:cubicBezTo>
                  <a:cubicBezTo>
                    <a:pt x="1129899" y="14751"/>
                    <a:pt x="1076464" y="8274"/>
                    <a:pt x="1022362" y="7322"/>
                  </a:cubicBezTo>
                  <a:cubicBezTo>
                    <a:pt x="903109" y="5226"/>
                    <a:pt x="785761" y="21800"/>
                    <a:pt x="669651" y="47041"/>
                  </a:cubicBezTo>
                  <a:cubicBezTo>
                    <a:pt x="496392" y="84760"/>
                    <a:pt x="326941" y="132957"/>
                    <a:pt x="176827" y="232874"/>
                  </a:cubicBezTo>
                  <a:cubicBezTo>
                    <a:pt x="116153" y="273260"/>
                    <a:pt x="59956" y="316122"/>
                    <a:pt x="28618" y="385464"/>
                  </a:cubicBezTo>
                  <a:cubicBezTo>
                    <a:pt x="-7100" y="464331"/>
                    <a:pt x="1663" y="543580"/>
                    <a:pt x="55479" y="60330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D495A7E-C584-48AF-AED8-A8D87A2B8DC9}"/>
                </a:ext>
              </a:extLst>
            </p:cNvPr>
            <p:cNvSpPr/>
            <p:nvPr/>
          </p:nvSpPr>
          <p:spPr>
            <a:xfrm>
              <a:off x="6307142" y="3423263"/>
              <a:ext cx="409575" cy="457200"/>
            </a:xfrm>
            <a:custGeom>
              <a:avLst/>
              <a:gdLst>
                <a:gd name="connsiteX0" fmla="*/ 338069 w 409575"/>
                <a:gd name="connsiteY0" fmla="*/ 235670 h 457200"/>
                <a:gd name="connsiteX1" fmla="*/ 237009 w 409575"/>
                <a:gd name="connsiteY1" fmla="*/ 449030 h 457200"/>
                <a:gd name="connsiteX2" fmla="*/ 236819 w 409575"/>
                <a:gd name="connsiteY2" fmla="*/ 455317 h 457200"/>
                <a:gd name="connsiteX3" fmla="*/ 7742 w 409575"/>
                <a:gd name="connsiteY3" fmla="*/ 455317 h 457200"/>
                <a:gd name="connsiteX4" fmla="*/ 8504 w 409575"/>
                <a:gd name="connsiteY4" fmla="*/ 327967 h 457200"/>
                <a:gd name="connsiteX5" fmla="*/ 23744 w 409575"/>
                <a:gd name="connsiteY5" fmla="*/ 246815 h 457200"/>
                <a:gd name="connsiteX6" fmla="*/ 147188 w 409575"/>
                <a:gd name="connsiteY6" fmla="*/ 78603 h 457200"/>
                <a:gd name="connsiteX7" fmla="*/ 336259 w 409575"/>
                <a:gd name="connsiteY7" fmla="*/ 7737 h 457200"/>
                <a:gd name="connsiteX8" fmla="*/ 402934 w 409575"/>
                <a:gd name="connsiteY8" fmla="*/ 58315 h 457200"/>
                <a:gd name="connsiteX9" fmla="*/ 338069 w 409575"/>
                <a:gd name="connsiteY9" fmla="*/ 23567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9575" h="457200">
                  <a:moveTo>
                    <a:pt x="338069" y="235670"/>
                  </a:moveTo>
                  <a:cubicBezTo>
                    <a:pt x="260250" y="287105"/>
                    <a:pt x="233675" y="360257"/>
                    <a:pt x="237009" y="449030"/>
                  </a:cubicBezTo>
                  <a:cubicBezTo>
                    <a:pt x="237009" y="451031"/>
                    <a:pt x="237009" y="453126"/>
                    <a:pt x="236819" y="455317"/>
                  </a:cubicBezTo>
                  <a:lnTo>
                    <a:pt x="7742" y="455317"/>
                  </a:lnTo>
                  <a:cubicBezTo>
                    <a:pt x="7552" y="412645"/>
                    <a:pt x="6123" y="370163"/>
                    <a:pt x="8504" y="327967"/>
                  </a:cubicBezTo>
                  <a:cubicBezTo>
                    <a:pt x="10123" y="300821"/>
                    <a:pt x="17838" y="273675"/>
                    <a:pt x="23744" y="246815"/>
                  </a:cubicBezTo>
                  <a:cubicBezTo>
                    <a:pt x="39841" y="172424"/>
                    <a:pt x="89371" y="123942"/>
                    <a:pt x="147188" y="78603"/>
                  </a:cubicBezTo>
                  <a:cubicBezTo>
                    <a:pt x="203862" y="34121"/>
                    <a:pt x="268632" y="18310"/>
                    <a:pt x="336259" y="7737"/>
                  </a:cubicBezTo>
                  <a:cubicBezTo>
                    <a:pt x="366930" y="3070"/>
                    <a:pt x="394933" y="26501"/>
                    <a:pt x="402934" y="58315"/>
                  </a:cubicBezTo>
                  <a:cubicBezTo>
                    <a:pt x="421413" y="132229"/>
                    <a:pt x="401696" y="193570"/>
                    <a:pt x="338069" y="23567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317E64B-B2D1-49F9-804E-C60CD1439999}"/>
                </a:ext>
              </a:extLst>
            </p:cNvPr>
            <p:cNvSpPr/>
            <p:nvPr/>
          </p:nvSpPr>
          <p:spPr>
            <a:xfrm>
              <a:off x="5958649" y="3548633"/>
              <a:ext cx="361950" cy="333375"/>
            </a:xfrm>
            <a:custGeom>
              <a:avLst/>
              <a:gdLst>
                <a:gd name="connsiteX0" fmla="*/ 327088 w 361950"/>
                <a:gd name="connsiteY0" fmla="*/ 328041 h 333375"/>
                <a:gd name="connsiteX1" fmla="*/ 326898 w 361950"/>
                <a:gd name="connsiteY1" fmla="*/ 329946 h 333375"/>
                <a:gd name="connsiteX2" fmla="*/ 56388 w 361950"/>
                <a:gd name="connsiteY2" fmla="*/ 329946 h 333375"/>
                <a:gd name="connsiteX3" fmla="*/ 53911 w 361950"/>
                <a:gd name="connsiteY3" fmla="*/ 321183 h 333375"/>
                <a:gd name="connsiteX4" fmla="*/ 7144 w 361950"/>
                <a:gd name="connsiteY4" fmla="*/ 7144 h 333375"/>
                <a:gd name="connsiteX5" fmla="*/ 362521 w 361950"/>
                <a:gd name="connsiteY5" fmla="*/ 64389 h 333375"/>
                <a:gd name="connsiteX6" fmla="*/ 327088 w 361950"/>
                <a:gd name="connsiteY6" fmla="*/ 328041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333375">
                  <a:moveTo>
                    <a:pt x="327088" y="328041"/>
                  </a:moveTo>
                  <a:cubicBezTo>
                    <a:pt x="327088" y="328613"/>
                    <a:pt x="327088" y="329184"/>
                    <a:pt x="326898" y="329946"/>
                  </a:cubicBezTo>
                  <a:lnTo>
                    <a:pt x="56388" y="329946"/>
                  </a:lnTo>
                  <a:cubicBezTo>
                    <a:pt x="54673" y="326898"/>
                    <a:pt x="53626" y="323660"/>
                    <a:pt x="53911" y="321183"/>
                  </a:cubicBezTo>
                  <a:cubicBezTo>
                    <a:pt x="64198" y="213265"/>
                    <a:pt x="60293" y="107728"/>
                    <a:pt x="7144" y="7144"/>
                  </a:cubicBezTo>
                  <a:cubicBezTo>
                    <a:pt x="126492" y="26289"/>
                    <a:pt x="243840" y="45148"/>
                    <a:pt x="362521" y="64389"/>
                  </a:cubicBezTo>
                  <a:cubicBezTo>
                    <a:pt x="329279" y="149543"/>
                    <a:pt x="324517" y="238220"/>
                    <a:pt x="327088" y="32804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D0A43CC-F588-4F5F-9FA7-44D667E6444C}"/>
                </a:ext>
              </a:extLst>
            </p:cNvPr>
            <p:cNvSpPr/>
            <p:nvPr/>
          </p:nvSpPr>
          <p:spPr>
            <a:xfrm>
              <a:off x="5657183" y="3540041"/>
              <a:ext cx="333375" cy="342900"/>
            </a:xfrm>
            <a:custGeom>
              <a:avLst/>
              <a:gdLst>
                <a:gd name="connsiteX0" fmla="*/ 330708 w 333375"/>
                <a:gd name="connsiteY0" fmla="*/ 314250 h 342900"/>
                <a:gd name="connsiteX1" fmla="*/ 322326 w 333375"/>
                <a:gd name="connsiteY1" fmla="*/ 338539 h 342900"/>
                <a:gd name="connsiteX2" fmla="*/ 108966 w 333375"/>
                <a:gd name="connsiteY2" fmla="*/ 338539 h 342900"/>
                <a:gd name="connsiteX3" fmla="*/ 7144 w 333375"/>
                <a:gd name="connsiteY3" fmla="*/ 114035 h 342900"/>
                <a:gd name="connsiteX4" fmla="*/ 43625 w 333375"/>
                <a:gd name="connsiteY4" fmla="*/ 81078 h 342900"/>
                <a:gd name="connsiteX5" fmla="*/ 260414 w 333375"/>
                <a:gd name="connsiteY5" fmla="*/ 7259 h 342900"/>
                <a:gd name="connsiteX6" fmla="*/ 276796 w 333375"/>
                <a:gd name="connsiteY6" fmla="*/ 17546 h 342900"/>
                <a:gd name="connsiteX7" fmla="*/ 325279 w 333375"/>
                <a:gd name="connsiteY7" fmla="*/ 149277 h 342900"/>
                <a:gd name="connsiteX8" fmla="*/ 330708 w 333375"/>
                <a:gd name="connsiteY8" fmla="*/ 3142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342900">
                  <a:moveTo>
                    <a:pt x="330708" y="314250"/>
                  </a:moveTo>
                  <a:cubicBezTo>
                    <a:pt x="330898" y="325394"/>
                    <a:pt x="328708" y="333586"/>
                    <a:pt x="322326" y="338539"/>
                  </a:cubicBezTo>
                  <a:lnTo>
                    <a:pt x="108966" y="338539"/>
                  </a:lnTo>
                  <a:cubicBezTo>
                    <a:pt x="118015" y="244146"/>
                    <a:pt x="103918" y="162326"/>
                    <a:pt x="7144" y="114035"/>
                  </a:cubicBezTo>
                  <a:cubicBezTo>
                    <a:pt x="20479" y="101843"/>
                    <a:pt x="30861" y="89746"/>
                    <a:pt x="43625" y="81078"/>
                  </a:cubicBezTo>
                  <a:cubicBezTo>
                    <a:pt x="108966" y="36596"/>
                    <a:pt x="184690" y="21547"/>
                    <a:pt x="260414" y="7259"/>
                  </a:cubicBezTo>
                  <a:cubicBezTo>
                    <a:pt x="265176" y="6211"/>
                    <a:pt x="273368" y="12498"/>
                    <a:pt x="276796" y="17546"/>
                  </a:cubicBezTo>
                  <a:cubicBezTo>
                    <a:pt x="304133" y="57170"/>
                    <a:pt x="320516" y="102224"/>
                    <a:pt x="325279" y="149277"/>
                  </a:cubicBezTo>
                  <a:cubicBezTo>
                    <a:pt x="330994" y="203855"/>
                    <a:pt x="329565" y="259195"/>
                    <a:pt x="330708" y="31425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79653C8-AEAF-4BC8-A6E2-5F96317AEF9E}"/>
                </a:ext>
              </a:extLst>
            </p:cNvPr>
            <p:cNvSpPr/>
            <p:nvPr/>
          </p:nvSpPr>
          <p:spPr>
            <a:xfrm>
              <a:off x="5585936" y="2127500"/>
              <a:ext cx="609600" cy="247650"/>
            </a:xfrm>
            <a:custGeom>
              <a:avLst/>
              <a:gdLst>
                <a:gd name="connsiteX0" fmla="*/ 609029 w 609600"/>
                <a:gd name="connsiteY0" fmla="*/ 26674 h 247650"/>
                <a:gd name="connsiteX1" fmla="*/ 608552 w 609600"/>
                <a:gd name="connsiteY1" fmla="*/ 19816 h 247650"/>
                <a:gd name="connsiteX2" fmla="*/ 509206 w 609600"/>
                <a:gd name="connsiteY2" fmla="*/ 7147 h 247650"/>
                <a:gd name="connsiteX3" fmla="*/ 213931 w 609600"/>
                <a:gd name="connsiteY3" fmla="*/ 73346 h 247650"/>
                <a:gd name="connsiteX4" fmla="*/ 168402 w 609600"/>
                <a:gd name="connsiteY4" fmla="*/ 93444 h 247650"/>
                <a:gd name="connsiteX5" fmla="*/ 31718 w 609600"/>
                <a:gd name="connsiteY5" fmla="*/ 202981 h 247650"/>
                <a:gd name="connsiteX6" fmla="*/ 7144 w 609600"/>
                <a:gd name="connsiteY6" fmla="*/ 243844 h 247650"/>
                <a:gd name="connsiteX7" fmla="*/ 11430 w 609600"/>
                <a:gd name="connsiteY7" fmla="*/ 248225 h 247650"/>
                <a:gd name="connsiteX8" fmla="*/ 609029 w 609600"/>
                <a:gd name="connsiteY8" fmla="*/ 2667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00" h="247650">
                  <a:moveTo>
                    <a:pt x="609029" y="26674"/>
                  </a:moveTo>
                  <a:cubicBezTo>
                    <a:pt x="608743" y="22768"/>
                    <a:pt x="608838" y="23626"/>
                    <a:pt x="608552" y="19816"/>
                  </a:cubicBezTo>
                  <a:cubicBezTo>
                    <a:pt x="575405" y="15244"/>
                    <a:pt x="542354" y="7338"/>
                    <a:pt x="509206" y="7147"/>
                  </a:cubicBezTo>
                  <a:cubicBezTo>
                    <a:pt x="416814" y="6671"/>
                    <a:pt x="269271" y="54296"/>
                    <a:pt x="213931" y="73346"/>
                  </a:cubicBezTo>
                  <a:cubicBezTo>
                    <a:pt x="198215" y="78775"/>
                    <a:pt x="182975" y="85443"/>
                    <a:pt x="168402" y="93444"/>
                  </a:cubicBezTo>
                  <a:cubicBezTo>
                    <a:pt x="118396" y="121066"/>
                    <a:pt x="66865" y="158976"/>
                    <a:pt x="31718" y="202981"/>
                  </a:cubicBezTo>
                  <a:cubicBezTo>
                    <a:pt x="21907" y="215269"/>
                    <a:pt x="15240" y="230128"/>
                    <a:pt x="7144" y="243844"/>
                  </a:cubicBezTo>
                  <a:cubicBezTo>
                    <a:pt x="9430" y="246225"/>
                    <a:pt x="9144" y="245844"/>
                    <a:pt x="11430" y="248225"/>
                  </a:cubicBezTo>
                  <a:cubicBezTo>
                    <a:pt x="227647" y="123924"/>
                    <a:pt x="428339" y="73537"/>
                    <a:pt x="609029" y="2667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4B6215A-E408-4D3E-B00D-495955D6AD41}"/>
                </a:ext>
              </a:extLst>
            </p:cNvPr>
            <p:cNvSpPr/>
            <p:nvPr/>
          </p:nvSpPr>
          <p:spPr>
            <a:xfrm>
              <a:off x="6004654" y="3459289"/>
              <a:ext cx="457200" cy="123825"/>
            </a:xfrm>
            <a:custGeom>
              <a:avLst/>
              <a:gdLst>
                <a:gd name="connsiteX0" fmla="*/ 453009 w 457200"/>
                <a:gd name="connsiteY0" fmla="*/ 7144 h 123825"/>
                <a:gd name="connsiteX1" fmla="*/ 7144 w 457200"/>
                <a:gd name="connsiteY1" fmla="*/ 71914 h 123825"/>
                <a:gd name="connsiteX2" fmla="*/ 7144 w 457200"/>
                <a:gd name="connsiteY2" fmla="*/ 78105 h 123825"/>
                <a:gd name="connsiteX3" fmla="*/ 318993 w 457200"/>
                <a:gd name="connsiteY3" fmla="*/ 124873 h 123825"/>
                <a:gd name="connsiteX4" fmla="*/ 337852 w 457200"/>
                <a:gd name="connsiteY4" fmla="*/ 115157 h 123825"/>
                <a:gd name="connsiteX5" fmla="*/ 392335 w 457200"/>
                <a:gd name="connsiteY5" fmla="*/ 56293 h 123825"/>
                <a:gd name="connsiteX6" fmla="*/ 453009 w 457200"/>
                <a:gd name="connsiteY6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" h="123825">
                  <a:moveTo>
                    <a:pt x="453009" y="7144"/>
                  </a:moveTo>
                  <a:cubicBezTo>
                    <a:pt x="299943" y="29432"/>
                    <a:pt x="153544" y="50673"/>
                    <a:pt x="7144" y="71914"/>
                  </a:cubicBezTo>
                  <a:cubicBezTo>
                    <a:pt x="7144" y="75533"/>
                    <a:pt x="7144" y="74486"/>
                    <a:pt x="7144" y="78105"/>
                  </a:cubicBezTo>
                  <a:cubicBezTo>
                    <a:pt x="111062" y="93821"/>
                    <a:pt x="214979" y="109823"/>
                    <a:pt x="318993" y="124873"/>
                  </a:cubicBezTo>
                  <a:cubicBezTo>
                    <a:pt x="324803" y="125730"/>
                    <a:pt x="333090" y="120015"/>
                    <a:pt x="337852" y="115157"/>
                  </a:cubicBezTo>
                  <a:cubicBezTo>
                    <a:pt x="356426" y="95917"/>
                    <a:pt x="372999" y="74771"/>
                    <a:pt x="392335" y="56293"/>
                  </a:cubicBezTo>
                  <a:cubicBezTo>
                    <a:pt x="409480" y="39910"/>
                    <a:pt x="429292" y="26194"/>
                    <a:pt x="453009" y="714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EB0C58C-9745-4DEF-A981-119A4B2E8D5A}"/>
                </a:ext>
              </a:extLst>
            </p:cNvPr>
            <p:cNvSpPr/>
            <p:nvPr/>
          </p:nvSpPr>
          <p:spPr>
            <a:xfrm>
              <a:off x="5522023" y="3902201"/>
              <a:ext cx="1314450" cy="628650"/>
            </a:xfrm>
            <a:custGeom>
              <a:avLst/>
              <a:gdLst>
                <a:gd name="connsiteX0" fmla="*/ 1307116 w 1314450"/>
                <a:gd name="connsiteY0" fmla="*/ 94869 h 628650"/>
                <a:gd name="connsiteX1" fmla="*/ 1152144 w 1314450"/>
                <a:gd name="connsiteY1" fmla="*/ 354235 h 628650"/>
                <a:gd name="connsiteX2" fmla="*/ 1149953 w 1314450"/>
                <a:gd name="connsiteY2" fmla="*/ 356235 h 628650"/>
                <a:gd name="connsiteX3" fmla="*/ 1148620 w 1314450"/>
                <a:gd name="connsiteY3" fmla="*/ 358997 h 628650"/>
                <a:gd name="connsiteX4" fmla="*/ 1091566 w 1314450"/>
                <a:gd name="connsiteY4" fmla="*/ 516160 h 628650"/>
                <a:gd name="connsiteX5" fmla="*/ 955072 w 1314450"/>
                <a:gd name="connsiteY5" fmla="*/ 623221 h 628650"/>
                <a:gd name="connsiteX6" fmla="*/ 369094 w 1314450"/>
                <a:gd name="connsiteY6" fmla="*/ 623221 h 628650"/>
                <a:gd name="connsiteX7" fmla="*/ 234506 w 1314450"/>
                <a:gd name="connsiteY7" fmla="*/ 523018 h 628650"/>
                <a:gd name="connsiteX8" fmla="*/ 173069 w 1314450"/>
                <a:gd name="connsiteY8" fmla="*/ 368903 h 628650"/>
                <a:gd name="connsiteX9" fmla="*/ 129064 w 1314450"/>
                <a:gd name="connsiteY9" fmla="*/ 303847 h 628650"/>
                <a:gd name="connsiteX10" fmla="*/ 11144 w 1314450"/>
                <a:gd name="connsiteY10" fmla="*/ 100679 h 628650"/>
                <a:gd name="connsiteX11" fmla="*/ 16574 w 1314450"/>
                <a:gd name="connsiteY11" fmla="*/ 41624 h 628650"/>
                <a:gd name="connsiteX12" fmla="*/ 77058 w 1314450"/>
                <a:gd name="connsiteY12" fmla="*/ 7144 h 628650"/>
                <a:gd name="connsiteX13" fmla="*/ 1239679 w 1314450"/>
                <a:gd name="connsiteY13" fmla="*/ 7144 h 628650"/>
                <a:gd name="connsiteX14" fmla="*/ 1294733 w 1314450"/>
                <a:gd name="connsiteY14" fmla="*/ 34004 h 628650"/>
                <a:gd name="connsiteX15" fmla="*/ 1307116 w 1314450"/>
                <a:gd name="connsiteY15" fmla="*/ 94869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4450" h="628650">
                  <a:moveTo>
                    <a:pt x="1307116" y="94869"/>
                  </a:moveTo>
                  <a:cubicBezTo>
                    <a:pt x="1288352" y="168021"/>
                    <a:pt x="1246156" y="272510"/>
                    <a:pt x="1152144" y="354235"/>
                  </a:cubicBezTo>
                  <a:lnTo>
                    <a:pt x="1149953" y="356235"/>
                  </a:lnTo>
                  <a:lnTo>
                    <a:pt x="1148620" y="358997"/>
                  </a:lnTo>
                  <a:cubicBezTo>
                    <a:pt x="1147191" y="362045"/>
                    <a:pt x="1112139" y="435959"/>
                    <a:pt x="1091566" y="516160"/>
                  </a:cubicBezTo>
                  <a:cubicBezTo>
                    <a:pt x="1075278" y="579215"/>
                    <a:pt x="1019271" y="623221"/>
                    <a:pt x="955072" y="623221"/>
                  </a:cubicBezTo>
                  <a:lnTo>
                    <a:pt x="369094" y="623221"/>
                  </a:lnTo>
                  <a:cubicBezTo>
                    <a:pt x="306515" y="623221"/>
                    <a:pt x="252508" y="583025"/>
                    <a:pt x="234506" y="523018"/>
                  </a:cubicBezTo>
                  <a:cubicBezTo>
                    <a:pt x="214027" y="454628"/>
                    <a:pt x="193453" y="402622"/>
                    <a:pt x="173069" y="368903"/>
                  </a:cubicBezTo>
                  <a:cubicBezTo>
                    <a:pt x="162211" y="350615"/>
                    <a:pt x="146781" y="328994"/>
                    <a:pt x="129064" y="303847"/>
                  </a:cubicBezTo>
                  <a:cubicBezTo>
                    <a:pt x="87154" y="244793"/>
                    <a:pt x="35147" y="171545"/>
                    <a:pt x="11144" y="100679"/>
                  </a:cubicBezTo>
                  <a:cubicBezTo>
                    <a:pt x="4572" y="81153"/>
                    <a:pt x="5906" y="59341"/>
                    <a:pt x="16574" y="41624"/>
                  </a:cubicBezTo>
                  <a:cubicBezTo>
                    <a:pt x="29623" y="19812"/>
                    <a:pt x="52102" y="7144"/>
                    <a:pt x="77058" y="7144"/>
                  </a:cubicBezTo>
                  <a:lnTo>
                    <a:pt x="1239679" y="7144"/>
                  </a:lnTo>
                  <a:cubicBezTo>
                    <a:pt x="1261301" y="7144"/>
                    <a:pt x="1281494" y="16859"/>
                    <a:pt x="1294733" y="34004"/>
                  </a:cubicBezTo>
                  <a:cubicBezTo>
                    <a:pt x="1308069" y="51340"/>
                    <a:pt x="1312545" y="73533"/>
                    <a:pt x="1307116" y="9486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EE3F8D4-AE23-4FCB-9E54-D600790CB753}"/>
                </a:ext>
              </a:extLst>
            </p:cNvPr>
            <p:cNvSpPr/>
            <p:nvPr/>
          </p:nvSpPr>
          <p:spPr>
            <a:xfrm>
              <a:off x="5990272" y="4026693"/>
              <a:ext cx="371475" cy="371475"/>
            </a:xfrm>
            <a:custGeom>
              <a:avLst/>
              <a:gdLst>
                <a:gd name="connsiteX0" fmla="*/ 372523 w 371475"/>
                <a:gd name="connsiteY0" fmla="*/ 189833 h 371475"/>
                <a:gd name="connsiteX1" fmla="*/ 189833 w 371475"/>
                <a:gd name="connsiteY1" fmla="*/ 372523 h 371475"/>
                <a:gd name="connsiteX2" fmla="*/ 7144 w 371475"/>
                <a:gd name="connsiteY2" fmla="*/ 189833 h 371475"/>
                <a:gd name="connsiteX3" fmla="*/ 189833 w 371475"/>
                <a:gd name="connsiteY3" fmla="*/ 7144 h 371475"/>
                <a:gd name="connsiteX4" fmla="*/ 372523 w 371475"/>
                <a:gd name="connsiteY4" fmla="*/ 189833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371475">
                  <a:moveTo>
                    <a:pt x="372523" y="189833"/>
                  </a:moveTo>
                  <a:cubicBezTo>
                    <a:pt x="372523" y="290730"/>
                    <a:pt x="290730" y="372523"/>
                    <a:pt x="189833" y="372523"/>
                  </a:cubicBezTo>
                  <a:cubicBezTo>
                    <a:pt x="88937" y="372523"/>
                    <a:pt x="7144" y="290730"/>
                    <a:pt x="7144" y="189833"/>
                  </a:cubicBezTo>
                  <a:cubicBezTo>
                    <a:pt x="7144" y="88936"/>
                    <a:pt x="88937" y="7144"/>
                    <a:pt x="189833" y="7144"/>
                  </a:cubicBezTo>
                  <a:cubicBezTo>
                    <a:pt x="290730" y="7144"/>
                    <a:pt x="372523" y="88937"/>
                    <a:pt x="372523" y="189833"/>
                  </a:cubicBezTo>
                  <a:close/>
                </a:path>
              </a:pathLst>
            </a:custGeom>
            <a:solidFill>
              <a:srgbClr val="FCFCFC"/>
            </a:solidFill>
            <a:ln w="9525" cap="flat">
              <a:noFill/>
              <a:prstDash val="solid"/>
              <a:miter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929BDD-4934-4726-9EB4-71D967C905A2}"/>
              </a:ext>
            </a:extLst>
          </p:cNvPr>
          <p:cNvGrpSpPr/>
          <p:nvPr/>
        </p:nvGrpSpPr>
        <p:grpSpPr>
          <a:xfrm>
            <a:off x="7129705" y="2126458"/>
            <a:ext cx="3021060" cy="3551505"/>
            <a:chOff x="7035503" y="1078863"/>
            <a:chExt cx="3021060" cy="355150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B61E46E-93AD-4584-8E2C-00DD5FEA2E82}"/>
                </a:ext>
              </a:extLst>
            </p:cNvPr>
            <p:cNvSpPr/>
            <p:nvPr/>
          </p:nvSpPr>
          <p:spPr>
            <a:xfrm>
              <a:off x="7035503" y="1460269"/>
              <a:ext cx="3021060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To help doctors to search for specific type of doctors in a particular field thus resolving the issue of lack of knowledge in a particular case. With the help of appointment section the doctor can book an appointment for his patient.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D319E50-A57D-475B-B296-E90C9E088365}"/>
                </a:ext>
              </a:extLst>
            </p:cNvPr>
            <p:cNvSpPr txBox="1"/>
            <p:nvPr/>
          </p:nvSpPr>
          <p:spPr>
            <a:xfrm>
              <a:off x="7054560" y="1078863"/>
              <a:ext cx="27408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Advance Search Box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D1F4508-C374-4245-98D8-DDEA08169AC2}"/>
              </a:ext>
            </a:extLst>
          </p:cNvPr>
          <p:cNvGrpSpPr/>
          <p:nvPr/>
        </p:nvGrpSpPr>
        <p:grpSpPr>
          <a:xfrm>
            <a:off x="7137939" y="4134987"/>
            <a:ext cx="3021060" cy="773680"/>
            <a:chOff x="7043737" y="4809350"/>
            <a:chExt cx="3021060" cy="773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75CE3A-C658-46FC-B3AC-DB816CACE0FE}"/>
                </a:ext>
              </a:extLst>
            </p:cNvPr>
            <p:cNvSpPr/>
            <p:nvPr/>
          </p:nvSpPr>
          <p:spPr>
            <a:xfrm>
              <a:off x="7043737" y="5182920"/>
              <a:ext cx="3021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6D51E2-3E69-42E5-95C1-6505B9353075}"/>
                </a:ext>
              </a:extLst>
            </p:cNvPr>
            <p:cNvSpPr txBox="1"/>
            <p:nvPr/>
          </p:nvSpPr>
          <p:spPr>
            <a:xfrm>
              <a:off x="7043737" y="480935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BDA8194-70B7-4403-85D1-9727B7CFA441}"/>
              </a:ext>
            </a:extLst>
          </p:cNvPr>
          <p:cNvGrpSpPr/>
          <p:nvPr/>
        </p:nvGrpSpPr>
        <p:grpSpPr>
          <a:xfrm>
            <a:off x="2111531" y="2134294"/>
            <a:ext cx="3021060" cy="1697009"/>
            <a:chOff x="1541732" y="1735616"/>
            <a:chExt cx="3021060" cy="169700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5938B8B-AD7E-42F1-98CA-3D4FAA71C078}"/>
                </a:ext>
              </a:extLst>
            </p:cNvPr>
            <p:cNvSpPr/>
            <p:nvPr/>
          </p:nvSpPr>
          <p:spPr>
            <a:xfrm>
              <a:off x="1541732" y="2109186"/>
              <a:ext cx="302106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To fix and appointment of patient with the other virtuoso doctor in the particular field.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23D1CC5-6FE8-445B-A15E-B911518C4610}"/>
                </a:ext>
              </a:extLst>
            </p:cNvPr>
            <p:cNvSpPr txBox="1"/>
            <p:nvPr/>
          </p:nvSpPr>
          <p:spPr>
            <a:xfrm>
              <a:off x="1665204" y="1735616"/>
              <a:ext cx="28975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2"/>
                  </a:solidFill>
                </a:rPr>
                <a:t>Appointment Section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8F5B8B-AB96-40C1-8CDE-616C83AF0F46}"/>
              </a:ext>
            </a:extLst>
          </p:cNvPr>
          <p:cNvGrpSpPr/>
          <p:nvPr/>
        </p:nvGrpSpPr>
        <p:grpSpPr>
          <a:xfrm>
            <a:off x="2111531" y="4134987"/>
            <a:ext cx="3021060" cy="773680"/>
            <a:chOff x="1541732" y="4809350"/>
            <a:chExt cx="3021060" cy="77368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0E2E0D5-F0E8-4D0F-B4DC-D0F37C4F2528}"/>
                </a:ext>
              </a:extLst>
            </p:cNvPr>
            <p:cNvSpPr/>
            <p:nvPr/>
          </p:nvSpPr>
          <p:spPr>
            <a:xfrm>
              <a:off x="1541732" y="5182920"/>
              <a:ext cx="3021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4C5BAD-021C-4E25-BF78-651585C5864F}"/>
                </a:ext>
              </a:extLst>
            </p:cNvPr>
            <p:cNvSpPr txBox="1"/>
            <p:nvPr/>
          </p:nvSpPr>
          <p:spPr>
            <a:xfrm>
              <a:off x="4378062" y="4809350"/>
              <a:ext cx="184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24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A78342-F6F0-4E7F-8D6D-F5983153B4F1}"/>
              </a:ext>
            </a:extLst>
          </p:cNvPr>
          <p:cNvSpPr txBox="1"/>
          <p:nvPr/>
        </p:nvSpPr>
        <p:spPr>
          <a:xfrm>
            <a:off x="2544715" y="69933"/>
            <a:ext cx="7102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Future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Enhancements</a:t>
            </a:r>
          </a:p>
        </p:txBody>
      </p:sp>
    </p:spTree>
    <p:extLst>
      <p:ext uri="{BB962C8B-B14F-4D97-AF65-F5344CB8AC3E}">
        <p14:creationId xmlns:p14="http://schemas.microsoft.com/office/powerpoint/2010/main" val="41600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C4A70A1-C5CF-4C31-9DFF-D7FD65D8F9D7}"/>
              </a:ext>
            </a:extLst>
          </p:cNvPr>
          <p:cNvSpPr/>
          <p:nvPr/>
        </p:nvSpPr>
        <p:spPr>
          <a:xfrm>
            <a:off x="-7144" y="-7144"/>
            <a:ext cx="12201525" cy="6867525"/>
          </a:xfrm>
          <a:custGeom>
            <a:avLst/>
            <a:gdLst>
              <a:gd name="connsiteX0" fmla="*/ 10087927 w 12201525"/>
              <a:gd name="connsiteY0" fmla="*/ 7144 h 6867525"/>
              <a:gd name="connsiteX1" fmla="*/ 8134541 w 12201525"/>
              <a:gd name="connsiteY1" fmla="*/ 465296 h 6867525"/>
              <a:gd name="connsiteX2" fmla="*/ 8132350 w 12201525"/>
              <a:gd name="connsiteY2" fmla="*/ 455962 h 6867525"/>
              <a:gd name="connsiteX3" fmla="*/ 10046017 w 12201525"/>
              <a:gd name="connsiteY3" fmla="*/ 7144 h 6867525"/>
              <a:gd name="connsiteX4" fmla="*/ 10087927 w 12201525"/>
              <a:gd name="connsiteY4" fmla="*/ 7144 h 6867525"/>
              <a:gd name="connsiteX5" fmla="*/ 8132350 w 12201525"/>
              <a:gd name="connsiteY5" fmla="*/ 1094423 h 6867525"/>
              <a:gd name="connsiteX6" fmla="*/ 8134541 w 12201525"/>
              <a:gd name="connsiteY6" fmla="*/ 1103662 h 6867525"/>
              <a:gd name="connsiteX7" fmla="*/ 12200191 w 12201525"/>
              <a:gd name="connsiteY7" fmla="*/ 150114 h 6867525"/>
              <a:gd name="connsiteX8" fmla="*/ 12200191 w 12201525"/>
              <a:gd name="connsiteY8" fmla="*/ 140303 h 6867525"/>
              <a:gd name="connsiteX9" fmla="*/ 8132350 w 12201525"/>
              <a:gd name="connsiteY9" fmla="*/ 1094423 h 6867525"/>
              <a:gd name="connsiteX10" fmla="*/ 8132350 w 12201525"/>
              <a:gd name="connsiteY10" fmla="*/ 1732788 h 6867525"/>
              <a:gd name="connsiteX11" fmla="*/ 8134541 w 12201525"/>
              <a:gd name="connsiteY11" fmla="*/ 1742027 h 6867525"/>
              <a:gd name="connsiteX12" fmla="*/ 12200191 w 12201525"/>
              <a:gd name="connsiteY12" fmla="*/ 788480 h 6867525"/>
              <a:gd name="connsiteX13" fmla="*/ 12200191 w 12201525"/>
              <a:gd name="connsiteY13" fmla="*/ 778764 h 6867525"/>
              <a:gd name="connsiteX14" fmla="*/ 8132350 w 12201525"/>
              <a:gd name="connsiteY14" fmla="*/ 1732788 h 6867525"/>
              <a:gd name="connsiteX15" fmla="*/ 8132350 w 12201525"/>
              <a:gd name="connsiteY15" fmla="*/ 2371154 h 6867525"/>
              <a:gd name="connsiteX16" fmla="*/ 8134541 w 12201525"/>
              <a:gd name="connsiteY16" fmla="*/ 2380488 h 6867525"/>
              <a:gd name="connsiteX17" fmla="*/ 12200191 w 12201525"/>
              <a:gd name="connsiteY17" fmla="*/ 1426940 h 6867525"/>
              <a:gd name="connsiteX18" fmla="*/ 12200191 w 12201525"/>
              <a:gd name="connsiteY18" fmla="*/ 1417130 h 6867525"/>
              <a:gd name="connsiteX19" fmla="*/ 8132350 w 12201525"/>
              <a:gd name="connsiteY19" fmla="*/ 2371154 h 6867525"/>
              <a:gd name="connsiteX20" fmla="*/ 8132350 w 12201525"/>
              <a:gd name="connsiteY20" fmla="*/ 3009614 h 6867525"/>
              <a:gd name="connsiteX21" fmla="*/ 8134541 w 12201525"/>
              <a:gd name="connsiteY21" fmla="*/ 3018854 h 6867525"/>
              <a:gd name="connsiteX22" fmla="*/ 12200191 w 12201525"/>
              <a:gd name="connsiteY22" fmla="*/ 2065306 h 6867525"/>
              <a:gd name="connsiteX23" fmla="*/ 12200191 w 12201525"/>
              <a:gd name="connsiteY23" fmla="*/ 2055495 h 6867525"/>
              <a:gd name="connsiteX24" fmla="*/ 8132350 w 12201525"/>
              <a:gd name="connsiteY24" fmla="*/ 3009614 h 6867525"/>
              <a:gd name="connsiteX25" fmla="*/ 8132350 w 12201525"/>
              <a:gd name="connsiteY25" fmla="*/ 3647980 h 6867525"/>
              <a:gd name="connsiteX26" fmla="*/ 8134541 w 12201525"/>
              <a:gd name="connsiteY26" fmla="*/ 3657219 h 6867525"/>
              <a:gd name="connsiteX27" fmla="*/ 12200191 w 12201525"/>
              <a:gd name="connsiteY27" fmla="*/ 2703671 h 6867525"/>
              <a:gd name="connsiteX28" fmla="*/ 12200191 w 12201525"/>
              <a:gd name="connsiteY28" fmla="*/ 2693861 h 6867525"/>
              <a:gd name="connsiteX29" fmla="*/ 8132350 w 12201525"/>
              <a:gd name="connsiteY29" fmla="*/ 3647980 h 6867525"/>
              <a:gd name="connsiteX30" fmla="*/ 8132350 w 12201525"/>
              <a:gd name="connsiteY30" fmla="*/ 4286346 h 6867525"/>
              <a:gd name="connsiteX31" fmla="*/ 8134541 w 12201525"/>
              <a:gd name="connsiteY31" fmla="*/ 4295680 h 6867525"/>
              <a:gd name="connsiteX32" fmla="*/ 12200191 w 12201525"/>
              <a:gd name="connsiteY32" fmla="*/ 3342132 h 6867525"/>
              <a:gd name="connsiteX33" fmla="*/ 12200191 w 12201525"/>
              <a:gd name="connsiteY33" fmla="*/ 3332321 h 6867525"/>
              <a:gd name="connsiteX34" fmla="*/ 8132350 w 12201525"/>
              <a:gd name="connsiteY34" fmla="*/ 4286346 h 6867525"/>
              <a:gd name="connsiteX35" fmla="*/ 8132350 w 12201525"/>
              <a:gd name="connsiteY35" fmla="*/ 4924806 h 6867525"/>
              <a:gd name="connsiteX36" fmla="*/ 8134541 w 12201525"/>
              <a:gd name="connsiteY36" fmla="*/ 4934046 h 6867525"/>
              <a:gd name="connsiteX37" fmla="*/ 12200191 w 12201525"/>
              <a:gd name="connsiteY37" fmla="*/ 3980498 h 6867525"/>
              <a:gd name="connsiteX38" fmla="*/ 12200191 w 12201525"/>
              <a:gd name="connsiteY38" fmla="*/ 3970687 h 6867525"/>
              <a:gd name="connsiteX39" fmla="*/ 8132350 w 12201525"/>
              <a:gd name="connsiteY39" fmla="*/ 4924806 h 6867525"/>
              <a:gd name="connsiteX40" fmla="*/ 8132350 w 12201525"/>
              <a:gd name="connsiteY40" fmla="*/ 5563172 h 6867525"/>
              <a:gd name="connsiteX41" fmla="*/ 8134541 w 12201525"/>
              <a:gd name="connsiteY41" fmla="*/ 5572411 h 6867525"/>
              <a:gd name="connsiteX42" fmla="*/ 12200191 w 12201525"/>
              <a:gd name="connsiteY42" fmla="*/ 4618863 h 6867525"/>
              <a:gd name="connsiteX43" fmla="*/ 12200191 w 12201525"/>
              <a:gd name="connsiteY43" fmla="*/ 4609053 h 6867525"/>
              <a:gd name="connsiteX44" fmla="*/ 8132350 w 12201525"/>
              <a:gd name="connsiteY44" fmla="*/ 5563172 h 6867525"/>
              <a:gd name="connsiteX45" fmla="*/ 8132350 w 12201525"/>
              <a:gd name="connsiteY45" fmla="*/ 6201537 h 6867525"/>
              <a:gd name="connsiteX46" fmla="*/ 8134541 w 12201525"/>
              <a:gd name="connsiteY46" fmla="*/ 6210776 h 6867525"/>
              <a:gd name="connsiteX47" fmla="*/ 12200191 w 12201525"/>
              <a:gd name="connsiteY47" fmla="*/ 5257229 h 6867525"/>
              <a:gd name="connsiteX48" fmla="*/ 12200191 w 12201525"/>
              <a:gd name="connsiteY48" fmla="*/ 5247513 h 6867525"/>
              <a:gd name="connsiteX49" fmla="*/ 8132350 w 12201525"/>
              <a:gd name="connsiteY49" fmla="*/ 6201537 h 6867525"/>
              <a:gd name="connsiteX50" fmla="*/ 8132350 w 12201525"/>
              <a:gd name="connsiteY50" fmla="*/ 6839903 h 6867525"/>
              <a:gd name="connsiteX51" fmla="*/ 8134541 w 12201525"/>
              <a:gd name="connsiteY51" fmla="*/ 6849237 h 6867525"/>
              <a:gd name="connsiteX52" fmla="*/ 12200191 w 12201525"/>
              <a:gd name="connsiteY52" fmla="*/ 5895689 h 6867525"/>
              <a:gd name="connsiteX53" fmla="*/ 12200191 w 12201525"/>
              <a:gd name="connsiteY53" fmla="*/ 5885879 h 6867525"/>
              <a:gd name="connsiteX54" fmla="*/ 8132350 w 12201525"/>
              <a:gd name="connsiteY54" fmla="*/ 6839903 h 6867525"/>
              <a:gd name="connsiteX55" fmla="*/ 10746867 w 12201525"/>
              <a:gd name="connsiteY55" fmla="*/ 6865144 h 6867525"/>
              <a:gd name="connsiteX56" fmla="*/ 10788682 w 12201525"/>
              <a:gd name="connsiteY56" fmla="*/ 6865144 h 6867525"/>
              <a:gd name="connsiteX57" fmla="*/ 12200191 w 12201525"/>
              <a:gd name="connsiteY57" fmla="*/ 6534055 h 6867525"/>
              <a:gd name="connsiteX58" fmla="*/ 12200191 w 12201525"/>
              <a:gd name="connsiteY58" fmla="*/ 6524244 h 6867525"/>
              <a:gd name="connsiteX59" fmla="*/ 10746867 w 12201525"/>
              <a:gd name="connsiteY59" fmla="*/ 6865144 h 6867525"/>
              <a:gd name="connsiteX60" fmla="*/ 2663381 w 12201525"/>
              <a:gd name="connsiteY60" fmla="*/ 7144 h 6867525"/>
              <a:gd name="connsiteX61" fmla="*/ 2621661 w 12201525"/>
              <a:gd name="connsiteY61" fmla="*/ 7144 h 6867525"/>
              <a:gd name="connsiteX62" fmla="*/ 4574953 w 12201525"/>
              <a:gd name="connsiteY62" fmla="*/ 465296 h 6867525"/>
              <a:gd name="connsiteX63" fmla="*/ 4577144 w 12201525"/>
              <a:gd name="connsiteY63" fmla="*/ 455962 h 6867525"/>
              <a:gd name="connsiteX64" fmla="*/ 2663381 w 12201525"/>
              <a:gd name="connsiteY64" fmla="*/ 7144 h 6867525"/>
              <a:gd name="connsiteX65" fmla="*/ 4577144 w 12201525"/>
              <a:gd name="connsiteY65" fmla="*/ 1094423 h 6867525"/>
              <a:gd name="connsiteX66" fmla="*/ 9335 w 12201525"/>
              <a:gd name="connsiteY66" fmla="*/ 23051 h 6867525"/>
              <a:gd name="connsiteX67" fmla="*/ 7144 w 12201525"/>
              <a:gd name="connsiteY67" fmla="*/ 32385 h 6867525"/>
              <a:gd name="connsiteX68" fmla="*/ 4574953 w 12201525"/>
              <a:gd name="connsiteY68" fmla="*/ 1103757 h 6867525"/>
              <a:gd name="connsiteX69" fmla="*/ 4577144 w 12201525"/>
              <a:gd name="connsiteY69" fmla="*/ 1094423 h 6867525"/>
              <a:gd name="connsiteX70" fmla="*/ 4577144 w 12201525"/>
              <a:gd name="connsiteY70" fmla="*/ 1732788 h 6867525"/>
              <a:gd name="connsiteX71" fmla="*/ 9335 w 12201525"/>
              <a:gd name="connsiteY71" fmla="*/ 661511 h 6867525"/>
              <a:gd name="connsiteX72" fmla="*/ 7144 w 12201525"/>
              <a:gd name="connsiteY72" fmla="*/ 670751 h 6867525"/>
              <a:gd name="connsiteX73" fmla="*/ 4574953 w 12201525"/>
              <a:gd name="connsiteY73" fmla="*/ 1742123 h 6867525"/>
              <a:gd name="connsiteX74" fmla="*/ 4577144 w 12201525"/>
              <a:gd name="connsiteY74" fmla="*/ 1732788 h 6867525"/>
              <a:gd name="connsiteX75" fmla="*/ 4577144 w 12201525"/>
              <a:gd name="connsiteY75" fmla="*/ 2371154 h 6867525"/>
              <a:gd name="connsiteX76" fmla="*/ 9335 w 12201525"/>
              <a:gd name="connsiteY76" fmla="*/ 1299877 h 6867525"/>
              <a:gd name="connsiteX77" fmla="*/ 7144 w 12201525"/>
              <a:gd name="connsiteY77" fmla="*/ 1309116 h 6867525"/>
              <a:gd name="connsiteX78" fmla="*/ 4574953 w 12201525"/>
              <a:gd name="connsiteY78" fmla="*/ 2380488 h 6867525"/>
              <a:gd name="connsiteX79" fmla="*/ 4577144 w 12201525"/>
              <a:gd name="connsiteY79" fmla="*/ 2371154 h 6867525"/>
              <a:gd name="connsiteX80" fmla="*/ 4577144 w 12201525"/>
              <a:gd name="connsiteY80" fmla="*/ 3009614 h 6867525"/>
              <a:gd name="connsiteX81" fmla="*/ 9335 w 12201525"/>
              <a:gd name="connsiteY81" fmla="*/ 1938242 h 6867525"/>
              <a:gd name="connsiteX82" fmla="*/ 7144 w 12201525"/>
              <a:gd name="connsiteY82" fmla="*/ 1947482 h 6867525"/>
              <a:gd name="connsiteX83" fmla="*/ 4574953 w 12201525"/>
              <a:gd name="connsiteY83" fmla="*/ 3018854 h 6867525"/>
              <a:gd name="connsiteX84" fmla="*/ 4577144 w 12201525"/>
              <a:gd name="connsiteY84" fmla="*/ 3009614 h 6867525"/>
              <a:gd name="connsiteX85" fmla="*/ 4577144 w 12201525"/>
              <a:gd name="connsiteY85" fmla="*/ 3647980 h 6867525"/>
              <a:gd name="connsiteX86" fmla="*/ 9335 w 12201525"/>
              <a:gd name="connsiteY86" fmla="*/ 2576608 h 6867525"/>
              <a:gd name="connsiteX87" fmla="*/ 7144 w 12201525"/>
              <a:gd name="connsiteY87" fmla="*/ 2585942 h 6867525"/>
              <a:gd name="connsiteX88" fmla="*/ 4574953 w 12201525"/>
              <a:gd name="connsiteY88" fmla="*/ 3657314 h 6867525"/>
              <a:gd name="connsiteX89" fmla="*/ 4577144 w 12201525"/>
              <a:gd name="connsiteY89" fmla="*/ 3647980 h 6867525"/>
              <a:gd name="connsiteX90" fmla="*/ 4577144 w 12201525"/>
              <a:gd name="connsiteY90" fmla="*/ 4286346 h 6867525"/>
              <a:gd name="connsiteX91" fmla="*/ 9335 w 12201525"/>
              <a:gd name="connsiteY91" fmla="*/ 3215069 h 6867525"/>
              <a:gd name="connsiteX92" fmla="*/ 7144 w 12201525"/>
              <a:gd name="connsiteY92" fmla="*/ 3224308 h 6867525"/>
              <a:gd name="connsiteX93" fmla="*/ 4574953 w 12201525"/>
              <a:gd name="connsiteY93" fmla="*/ 4295680 h 6867525"/>
              <a:gd name="connsiteX94" fmla="*/ 4577144 w 12201525"/>
              <a:gd name="connsiteY94" fmla="*/ 4286346 h 6867525"/>
              <a:gd name="connsiteX95" fmla="*/ 4577144 w 12201525"/>
              <a:gd name="connsiteY95" fmla="*/ 4924806 h 6867525"/>
              <a:gd name="connsiteX96" fmla="*/ 9335 w 12201525"/>
              <a:gd name="connsiteY96" fmla="*/ 3853434 h 6867525"/>
              <a:gd name="connsiteX97" fmla="*/ 7144 w 12201525"/>
              <a:gd name="connsiteY97" fmla="*/ 3862673 h 6867525"/>
              <a:gd name="connsiteX98" fmla="*/ 4574953 w 12201525"/>
              <a:gd name="connsiteY98" fmla="*/ 4934046 h 6867525"/>
              <a:gd name="connsiteX99" fmla="*/ 4577144 w 12201525"/>
              <a:gd name="connsiteY99" fmla="*/ 4924806 h 6867525"/>
              <a:gd name="connsiteX100" fmla="*/ 4577144 w 12201525"/>
              <a:gd name="connsiteY100" fmla="*/ 5563172 h 6867525"/>
              <a:gd name="connsiteX101" fmla="*/ 9335 w 12201525"/>
              <a:gd name="connsiteY101" fmla="*/ 4491800 h 6867525"/>
              <a:gd name="connsiteX102" fmla="*/ 7144 w 12201525"/>
              <a:gd name="connsiteY102" fmla="*/ 4501134 h 6867525"/>
              <a:gd name="connsiteX103" fmla="*/ 4574953 w 12201525"/>
              <a:gd name="connsiteY103" fmla="*/ 5572506 h 6867525"/>
              <a:gd name="connsiteX104" fmla="*/ 4577144 w 12201525"/>
              <a:gd name="connsiteY104" fmla="*/ 5563172 h 6867525"/>
              <a:gd name="connsiteX105" fmla="*/ 4577144 w 12201525"/>
              <a:gd name="connsiteY105" fmla="*/ 6201537 h 6867525"/>
              <a:gd name="connsiteX106" fmla="*/ 9335 w 12201525"/>
              <a:gd name="connsiteY106" fmla="*/ 5130260 h 6867525"/>
              <a:gd name="connsiteX107" fmla="*/ 7144 w 12201525"/>
              <a:gd name="connsiteY107" fmla="*/ 5139500 h 6867525"/>
              <a:gd name="connsiteX108" fmla="*/ 4574953 w 12201525"/>
              <a:gd name="connsiteY108" fmla="*/ 6210776 h 6867525"/>
              <a:gd name="connsiteX109" fmla="*/ 4577144 w 12201525"/>
              <a:gd name="connsiteY109" fmla="*/ 6201537 h 6867525"/>
              <a:gd name="connsiteX110" fmla="*/ 4577144 w 12201525"/>
              <a:gd name="connsiteY110" fmla="*/ 6839903 h 6867525"/>
              <a:gd name="connsiteX111" fmla="*/ 9335 w 12201525"/>
              <a:gd name="connsiteY111" fmla="*/ 5768626 h 6867525"/>
              <a:gd name="connsiteX112" fmla="*/ 7144 w 12201525"/>
              <a:gd name="connsiteY112" fmla="*/ 5777865 h 6867525"/>
              <a:gd name="connsiteX113" fmla="*/ 4574953 w 12201525"/>
              <a:gd name="connsiteY113" fmla="*/ 6849237 h 6867525"/>
              <a:gd name="connsiteX114" fmla="*/ 4577144 w 12201525"/>
              <a:gd name="connsiteY114" fmla="*/ 6839903 h 6867525"/>
              <a:gd name="connsiteX115" fmla="*/ 9239 w 12201525"/>
              <a:gd name="connsiteY115" fmla="*/ 6406992 h 6867525"/>
              <a:gd name="connsiteX116" fmla="*/ 8192 w 12201525"/>
              <a:gd name="connsiteY116" fmla="*/ 6411659 h 6867525"/>
              <a:gd name="connsiteX117" fmla="*/ 7144 w 12201525"/>
              <a:gd name="connsiteY117" fmla="*/ 6416326 h 6867525"/>
              <a:gd name="connsiteX118" fmla="*/ 8192 w 12201525"/>
              <a:gd name="connsiteY118" fmla="*/ 6416611 h 6867525"/>
              <a:gd name="connsiteX119" fmla="*/ 1920812 w 12201525"/>
              <a:gd name="connsiteY119" fmla="*/ 6865144 h 6867525"/>
              <a:gd name="connsiteX120" fmla="*/ 1962626 w 12201525"/>
              <a:gd name="connsiteY120" fmla="*/ 6865144 h 6867525"/>
              <a:gd name="connsiteX121" fmla="*/ 9239 w 12201525"/>
              <a:gd name="connsiteY121" fmla="*/ 6406992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201525" h="6867525">
                <a:moveTo>
                  <a:pt x="10087927" y="7144"/>
                </a:moveTo>
                <a:lnTo>
                  <a:pt x="8134541" y="465296"/>
                </a:lnTo>
                <a:lnTo>
                  <a:pt x="8132350" y="455962"/>
                </a:lnTo>
                <a:lnTo>
                  <a:pt x="10046017" y="7144"/>
                </a:lnTo>
                <a:lnTo>
                  <a:pt x="10087927" y="7144"/>
                </a:lnTo>
                <a:close/>
                <a:moveTo>
                  <a:pt x="8132350" y="1094423"/>
                </a:moveTo>
                <a:lnTo>
                  <a:pt x="8134541" y="1103662"/>
                </a:lnTo>
                <a:lnTo>
                  <a:pt x="12200191" y="150114"/>
                </a:lnTo>
                <a:lnTo>
                  <a:pt x="12200191" y="140303"/>
                </a:lnTo>
                <a:lnTo>
                  <a:pt x="8132350" y="1094423"/>
                </a:lnTo>
                <a:close/>
                <a:moveTo>
                  <a:pt x="8132350" y="1732788"/>
                </a:moveTo>
                <a:lnTo>
                  <a:pt x="8134541" y="1742027"/>
                </a:lnTo>
                <a:lnTo>
                  <a:pt x="12200191" y="788480"/>
                </a:lnTo>
                <a:lnTo>
                  <a:pt x="12200191" y="778764"/>
                </a:lnTo>
                <a:lnTo>
                  <a:pt x="8132350" y="1732788"/>
                </a:lnTo>
                <a:close/>
                <a:moveTo>
                  <a:pt x="8132350" y="2371154"/>
                </a:moveTo>
                <a:lnTo>
                  <a:pt x="8134541" y="2380488"/>
                </a:lnTo>
                <a:lnTo>
                  <a:pt x="12200191" y="1426940"/>
                </a:lnTo>
                <a:lnTo>
                  <a:pt x="12200191" y="1417130"/>
                </a:lnTo>
                <a:lnTo>
                  <a:pt x="8132350" y="2371154"/>
                </a:lnTo>
                <a:close/>
                <a:moveTo>
                  <a:pt x="8132350" y="3009614"/>
                </a:moveTo>
                <a:lnTo>
                  <a:pt x="8134541" y="3018854"/>
                </a:lnTo>
                <a:lnTo>
                  <a:pt x="12200191" y="2065306"/>
                </a:lnTo>
                <a:lnTo>
                  <a:pt x="12200191" y="2055495"/>
                </a:lnTo>
                <a:lnTo>
                  <a:pt x="8132350" y="3009614"/>
                </a:lnTo>
                <a:close/>
                <a:moveTo>
                  <a:pt x="8132350" y="3647980"/>
                </a:moveTo>
                <a:lnTo>
                  <a:pt x="8134541" y="3657219"/>
                </a:lnTo>
                <a:lnTo>
                  <a:pt x="12200191" y="2703671"/>
                </a:lnTo>
                <a:lnTo>
                  <a:pt x="12200191" y="2693861"/>
                </a:lnTo>
                <a:lnTo>
                  <a:pt x="8132350" y="3647980"/>
                </a:lnTo>
                <a:close/>
                <a:moveTo>
                  <a:pt x="8132350" y="4286346"/>
                </a:moveTo>
                <a:lnTo>
                  <a:pt x="8134541" y="4295680"/>
                </a:lnTo>
                <a:lnTo>
                  <a:pt x="12200191" y="3342132"/>
                </a:lnTo>
                <a:lnTo>
                  <a:pt x="12200191" y="3332321"/>
                </a:lnTo>
                <a:lnTo>
                  <a:pt x="8132350" y="4286346"/>
                </a:lnTo>
                <a:close/>
                <a:moveTo>
                  <a:pt x="8132350" y="4924806"/>
                </a:moveTo>
                <a:lnTo>
                  <a:pt x="8134541" y="4934046"/>
                </a:lnTo>
                <a:lnTo>
                  <a:pt x="12200191" y="3980498"/>
                </a:lnTo>
                <a:lnTo>
                  <a:pt x="12200191" y="3970687"/>
                </a:lnTo>
                <a:lnTo>
                  <a:pt x="8132350" y="4924806"/>
                </a:lnTo>
                <a:close/>
                <a:moveTo>
                  <a:pt x="8132350" y="5563172"/>
                </a:moveTo>
                <a:lnTo>
                  <a:pt x="8134541" y="5572411"/>
                </a:lnTo>
                <a:lnTo>
                  <a:pt x="12200191" y="4618863"/>
                </a:lnTo>
                <a:lnTo>
                  <a:pt x="12200191" y="4609053"/>
                </a:lnTo>
                <a:lnTo>
                  <a:pt x="8132350" y="5563172"/>
                </a:lnTo>
                <a:close/>
                <a:moveTo>
                  <a:pt x="8132350" y="6201537"/>
                </a:moveTo>
                <a:lnTo>
                  <a:pt x="8134541" y="6210776"/>
                </a:lnTo>
                <a:lnTo>
                  <a:pt x="12200191" y="5257229"/>
                </a:lnTo>
                <a:lnTo>
                  <a:pt x="12200191" y="5247513"/>
                </a:lnTo>
                <a:lnTo>
                  <a:pt x="8132350" y="6201537"/>
                </a:lnTo>
                <a:close/>
                <a:moveTo>
                  <a:pt x="8132350" y="6839903"/>
                </a:moveTo>
                <a:lnTo>
                  <a:pt x="8134541" y="6849237"/>
                </a:lnTo>
                <a:lnTo>
                  <a:pt x="12200191" y="5895689"/>
                </a:lnTo>
                <a:lnTo>
                  <a:pt x="12200191" y="5885879"/>
                </a:lnTo>
                <a:lnTo>
                  <a:pt x="8132350" y="6839903"/>
                </a:lnTo>
                <a:close/>
                <a:moveTo>
                  <a:pt x="10746867" y="6865144"/>
                </a:moveTo>
                <a:lnTo>
                  <a:pt x="10788682" y="6865144"/>
                </a:lnTo>
                <a:lnTo>
                  <a:pt x="12200191" y="6534055"/>
                </a:lnTo>
                <a:lnTo>
                  <a:pt x="12200191" y="6524244"/>
                </a:lnTo>
                <a:lnTo>
                  <a:pt x="10746867" y="6865144"/>
                </a:lnTo>
                <a:close/>
                <a:moveTo>
                  <a:pt x="2663381" y="7144"/>
                </a:moveTo>
                <a:lnTo>
                  <a:pt x="2621661" y="7144"/>
                </a:lnTo>
                <a:lnTo>
                  <a:pt x="4574953" y="465296"/>
                </a:lnTo>
                <a:lnTo>
                  <a:pt x="4577144" y="455962"/>
                </a:lnTo>
                <a:lnTo>
                  <a:pt x="2663381" y="7144"/>
                </a:lnTo>
                <a:close/>
                <a:moveTo>
                  <a:pt x="4577144" y="1094423"/>
                </a:moveTo>
                <a:lnTo>
                  <a:pt x="9335" y="23051"/>
                </a:lnTo>
                <a:lnTo>
                  <a:pt x="7144" y="32385"/>
                </a:lnTo>
                <a:lnTo>
                  <a:pt x="4574953" y="1103757"/>
                </a:lnTo>
                <a:lnTo>
                  <a:pt x="4577144" y="1094423"/>
                </a:lnTo>
                <a:close/>
                <a:moveTo>
                  <a:pt x="4577144" y="1732788"/>
                </a:moveTo>
                <a:lnTo>
                  <a:pt x="9335" y="661511"/>
                </a:lnTo>
                <a:lnTo>
                  <a:pt x="7144" y="670751"/>
                </a:lnTo>
                <a:lnTo>
                  <a:pt x="4574953" y="1742123"/>
                </a:lnTo>
                <a:lnTo>
                  <a:pt x="4577144" y="1732788"/>
                </a:lnTo>
                <a:close/>
                <a:moveTo>
                  <a:pt x="4577144" y="2371154"/>
                </a:moveTo>
                <a:lnTo>
                  <a:pt x="9335" y="1299877"/>
                </a:lnTo>
                <a:lnTo>
                  <a:pt x="7144" y="1309116"/>
                </a:lnTo>
                <a:lnTo>
                  <a:pt x="4574953" y="2380488"/>
                </a:lnTo>
                <a:lnTo>
                  <a:pt x="4577144" y="2371154"/>
                </a:lnTo>
                <a:close/>
                <a:moveTo>
                  <a:pt x="4577144" y="3009614"/>
                </a:moveTo>
                <a:lnTo>
                  <a:pt x="9335" y="1938242"/>
                </a:lnTo>
                <a:lnTo>
                  <a:pt x="7144" y="1947482"/>
                </a:lnTo>
                <a:lnTo>
                  <a:pt x="4574953" y="3018854"/>
                </a:lnTo>
                <a:lnTo>
                  <a:pt x="4577144" y="3009614"/>
                </a:lnTo>
                <a:close/>
                <a:moveTo>
                  <a:pt x="4577144" y="3647980"/>
                </a:moveTo>
                <a:lnTo>
                  <a:pt x="9335" y="2576608"/>
                </a:lnTo>
                <a:lnTo>
                  <a:pt x="7144" y="2585942"/>
                </a:lnTo>
                <a:lnTo>
                  <a:pt x="4574953" y="3657314"/>
                </a:lnTo>
                <a:lnTo>
                  <a:pt x="4577144" y="3647980"/>
                </a:lnTo>
                <a:close/>
                <a:moveTo>
                  <a:pt x="4577144" y="4286346"/>
                </a:moveTo>
                <a:lnTo>
                  <a:pt x="9335" y="3215069"/>
                </a:lnTo>
                <a:lnTo>
                  <a:pt x="7144" y="3224308"/>
                </a:lnTo>
                <a:lnTo>
                  <a:pt x="4574953" y="4295680"/>
                </a:lnTo>
                <a:lnTo>
                  <a:pt x="4577144" y="4286346"/>
                </a:lnTo>
                <a:close/>
                <a:moveTo>
                  <a:pt x="4577144" y="4924806"/>
                </a:moveTo>
                <a:lnTo>
                  <a:pt x="9335" y="3853434"/>
                </a:lnTo>
                <a:lnTo>
                  <a:pt x="7144" y="3862673"/>
                </a:lnTo>
                <a:lnTo>
                  <a:pt x="4574953" y="4934046"/>
                </a:lnTo>
                <a:lnTo>
                  <a:pt x="4577144" y="4924806"/>
                </a:lnTo>
                <a:close/>
                <a:moveTo>
                  <a:pt x="4577144" y="5563172"/>
                </a:moveTo>
                <a:lnTo>
                  <a:pt x="9335" y="4491800"/>
                </a:lnTo>
                <a:lnTo>
                  <a:pt x="7144" y="4501134"/>
                </a:lnTo>
                <a:lnTo>
                  <a:pt x="4574953" y="5572506"/>
                </a:lnTo>
                <a:lnTo>
                  <a:pt x="4577144" y="5563172"/>
                </a:lnTo>
                <a:close/>
                <a:moveTo>
                  <a:pt x="4577144" y="6201537"/>
                </a:moveTo>
                <a:lnTo>
                  <a:pt x="9335" y="5130260"/>
                </a:lnTo>
                <a:lnTo>
                  <a:pt x="7144" y="5139500"/>
                </a:lnTo>
                <a:lnTo>
                  <a:pt x="4574953" y="6210776"/>
                </a:lnTo>
                <a:lnTo>
                  <a:pt x="4577144" y="6201537"/>
                </a:lnTo>
                <a:close/>
                <a:moveTo>
                  <a:pt x="4577144" y="6839903"/>
                </a:moveTo>
                <a:lnTo>
                  <a:pt x="9335" y="5768626"/>
                </a:lnTo>
                <a:lnTo>
                  <a:pt x="7144" y="5777865"/>
                </a:lnTo>
                <a:lnTo>
                  <a:pt x="4574953" y="6849237"/>
                </a:lnTo>
                <a:lnTo>
                  <a:pt x="4577144" y="6839903"/>
                </a:lnTo>
                <a:close/>
                <a:moveTo>
                  <a:pt x="9239" y="6406992"/>
                </a:moveTo>
                <a:lnTo>
                  <a:pt x="8192" y="6411659"/>
                </a:lnTo>
                <a:lnTo>
                  <a:pt x="7144" y="6416326"/>
                </a:lnTo>
                <a:lnTo>
                  <a:pt x="8192" y="6416611"/>
                </a:lnTo>
                <a:lnTo>
                  <a:pt x="1920812" y="6865144"/>
                </a:lnTo>
                <a:lnTo>
                  <a:pt x="1962626" y="6865144"/>
                </a:lnTo>
                <a:lnTo>
                  <a:pt x="9239" y="6406992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7A1D1A0-3DC3-4F34-B721-352D5817FF15}"/>
              </a:ext>
            </a:extLst>
          </p:cNvPr>
          <p:cNvSpPr/>
          <p:nvPr/>
        </p:nvSpPr>
        <p:spPr>
          <a:xfrm>
            <a:off x="2914079" y="-7144"/>
            <a:ext cx="6362700" cy="6867525"/>
          </a:xfrm>
          <a:custGeom>
            <a:avLst/>
            <a:gdLst>
              <a:gd name="connsiteX0" fmla="*/ 7144 w 6362700"/>
              <a:gd name="connsiteY0" fmla="*/ 7144 h 6867525"/>
              <a:gd name="connsiteX1" fmla="*/ 6358890 w 6362700"/>
              <a:gd name="connsiteY1" fmla="*/ 7144 h 6867525"/>
              <a:gd name="connsiteX2" fmla="*/ 6358890 w 6362700"/>
              <a:gd name="connsiteY2" fmla="*/ 6865144 h 6867525"/>
              <a:gd name="connsiteX3" fmla="*/ 7143 w 63627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700" h="6867525">
                <a:moveTo>
                  <a:pt x="7144" y="7144"/>
                </a:moveTo>
                <a:lnTo>
                  <a:pt x="6358890" y="7144"/>
                </a:lnTo>
                <a:lnTo>
                  <a:pt x="6358890" y="6865144"/>
                </a:lnTo>
                <a:lnTo>
                  <a:pt x="7143" y="686514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6867A9-4783-46CB-889C-607E0C952DB7}"/>
              </a:ext>
            </a:extLst>
          </p:cNvPr>
          <p:cNvSpPr/>
          <p:nvPr/>
        </p:nvSpPr>
        <p:spPr>
          <a:xfrm>
            <a:off x="3820192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3 w 4552950"/>
              <a:gd name="connsiteY4" fmla="*/ 1359122 h 1362075"/>
              <a:gd name="connsiteX5" fmla="*/ 4546663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3" y="612457"/>
                  <a:pt x="4546663" y="1359122"/>
                </a:cubicBezTo>
                <a:lnTo>
                  <a:pt x="4546663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CD2FE6-76B4-43EB-A996-22126A3876DE}"/>
              </a:ext>
            </a:extLst>
          </p:cNvPr>
          <p:cNvSpPr/>
          <p:nvPr/>
        </p:nvSpPr>
        <p:spPr>
          <a:xfrm>
            <a:off x="3820192" y="-7144"/>
            <a:ext cx="4552950" cy="1362075"/>
          </a:xfrm>
          <a:custGeom>
            <a:avLst/>
            <a:gdLst>
              <a:gd name="connsiteX0" fmla="*/ 4546663 w 4552950"/>
              <a:gd name="connsiteY0" fmla="*/ 7144 h 1362075"/>
              <a:gd name="connsiteX1" fmla="*/ 4546663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3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3" y="7144"/>
                </a:moveTo>
                <a:lnTo>
                  <a:pt x="4546663" y="7144"/>
                </a:lnTo>
                <a:cubicBezTo>
                  <a:pt x="4546663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3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1558E7-D06E-4C9E-B7A8-04BF819976E0}"/>
              </a:ext>
            </a:extLst>
          </p:cNvPr>
          <p:cNvGrpSpPr/>
          <p:nvPr/>
        </p:nvGrpSpPr>
        <p:grpSpPr>
          <a:xfrm>
            <a:off x="3543490" y="2436876"/>
            <a:ext cx="5105400" cy="1323975"/>
            <a:chOff x="3543490" y="2436876"/>
            <a:chExt cx="5105400" cy="13239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BB7095D-DF89-40FE-9A5D-2C1BFC877382}"/>
                </a:ext>
              </a:extLst>
            </p:cNvPr>
            <p:cNvSpPr/>
            <p:nvPr/>
          </p:nvSpPr>
          <p:spPr>
            <a:xfrm>
              <a:off x="3543490" y="2436876"/>
              <a:ext cx="5105400" cy="1323975"/>
            </a:xfrm>
            <a:custGeom>
              <a:avLst/>
              <a:gdLst>
                <a:gd name="connsiteX0" fmla="*/ 5004721 w 5105400"/>
                <a:gd name="connsiteY0" fmla="*/ 1317403 h 1323975"/>
                <a:gd name="connsiteX1" fmla="*/ 102394 w 5105400"/>
                <a:gd name="connsiteY1" fmla="*/ 1317403 h 1323975"/>
                <a:gd name="connsiteX2" fmla="*/ 7144 w 5105400"/>
                <a:gd name="connsiteY2" fmla="*/ 1222153 h 1323975"/>
                <a:gd name="connsiteX3" fmla="*/ 7144 w 5105400"/>
                <a:gd name="connsiteY3" fmla="*/ 102394 h 1323975"/>
                <a:gd name="connsiteX4" fmla="*/ 102394 w 5105400"/>
                <a:gd name="connsiteY4" fmla="*/ 7144 h 1323975"/>
                <a:gd name="connsiteX5" fmla="*/ 5004721 w 5105400"/>
                <a:gd name="connsiteY5" fmla="*/ 7144 h 1323975"/>
                <a:gd name="connsiteX6" fmla="*/ 5099971 w 5105400"/>
                <a:gd name="connsiteY6" fmla="*/ 102394 h 1323975"/>
                <a:gd name="connsiteX7" fmla="*/ 5099971 w 5105400"/>
                <a:gd name="connsiteY7" fmla="*/ 1222153 h 1323975"/>
                <a:gd name="connsiteX8" fmla="*/ 5004721 w 5105400"/>
                <a:gd name="connsiteY8" fmla="*/ 1317403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5400" h="1323975">
                  <a:moveTo>
                    <a:pt x="5004721" y="1317403"/>
                  </a:moveTo>
                  <a:lnTo>
                    <a:pt x="102394" y="1317403"/>
                  </a:lnTo>
                  <a:cubicBezTo>
                    <a:pt x="49816" y="1317403"/>
                    <a:pt x="7144" y="1274731"/>
                    <a:pt x="7144" y="1222153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5004721" y="7144"/>
                  </a:lnTo>
                  <a:cubicBezTo>
                    <a:pt x="5057299" y="7144"/>
                    <a:pt x="5099971" y="49816"/>
                    <a:pt x="5099971" y="102394"/>
                  </a:cubicBezTo>
                  <a:lnTo>
                    <a:pt x="5099971" y="1222153"/>
                  </a:lnTo>
                  <a:cubicBezTo>
                    <a:pt x="5099971" y="1274826"/>
                    <a:pt x="5057394" y="1317403"/>
                    <a:pt x="5004721" y="1317403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B49959-5514-4078-BEF2-9B0C9EBCEB11}"/>
                </a:ext>
              </a:extLst>
            </p:cNvPr>
            <p:cNvGrpSpPr/>
            <p:nvPr/>
          </p:nvGrpSpPr>
          <p:grpSpPr>
            <a:xfrm>
              <a:off x="7502557" y="2701734"/>
              <a:ext cx="638841" cy="590550"/>
              <a:chOff x="7502557" y="2701734"/>
              <a:chExt cx="638841" cy="59055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5850F6A-0F2F-40B1-8B18-8A297D774B8C}"/>
                  </a:ext>
                </a:extLst>
              </p:cNvPr>
              <p:cNvSpPr/>
              <p:nvPr/>
            </p:nvSpPr>
            <p:spPr>
              <a:xfrm>
                <a:off x="7655623" y="2701734"/>
                <a:ext cx="485775" cy="590550"/>
              </a:xfrm>
              <a:custGeom>
                <a:avLst/>
                <a:gdLst>
                  <a:gd name="connsiteX0" fmla="*/ 7430 w 485775"/>
                  <a:gd name="connsiteY0" fmla="*/ 565531 h 590550"/>
                  <a:gd name="connsiteX1" fmla="*/ 11239 w 485775"/>
                  <a:gd name="connsiteY1" fmla="*/ 566484 h 590550"/>
                  <a:gd name="connsiteX2" fmla="*/ 106204 w 485775"/>
                  <a:gd name="connsiteY2" fmla="*/ 581247 h 590550"/>
                  <a:gd name="connsiteX3" fmla="*/ 215646 w 485775"/>
                  <a:gd name="connsiteY3" fmla="*/ 590582 h 590550"/>
                  <a:gd name="connsiteX4" fmla="*/ 309086 w 485775"/>
                  <a:gd name="connsiteY4" fmla="*/ 589820 h 590550"/>
                  <a:gd name="connsiteX5" fmla="*/ 355473 w 485775"/>
                  <a:gd name="connsiteY5" fmla="*/ 583819 h 590550"/>
                  <a:gd name="connsiteX6" fmla="*/ 392049 w 485775"/>
                  <a:gd name="connsiteY6" fmla="*/ 552958 h 590550"/>
                  <a:gd name="connsiteX7" fmla="*/ 396240 w 485775"/>
                  <a:gd name="connsiteY7" fmla="*/ 528765 h 590550"/>
                  <a:gd name="connsiteX8" fmla="*/ 406622 w 485775"/>
                  <a:gd name="connsiteY8" fmla="*/ 512477 h 590550"/>
                  <a:gd name="connsiteX9" fmla="*/ 435673 w 485775"/>
                  <a:gd name="connsiteY9" fmla="*/ 478854 h 590550"/>
                  <a:gd name="connsiteX10" fmla="*/ 433578 w 485775"/>
                  <a:gd name="connsiteY10" fmla="*/ 438182 h 590550"/>
                  <a:gd name="connsiteX11" fmla="*/ 438817 w 485775"/>
                  <a:gd name="connsiteY11" fmla="*/ 417608 h 590550"/>
                  <a:gd name="connsiteX12" fmla="*/ 441674 w 485775"/>
                  <a:gd name="connsiteY12" fmla="*/ 415322 h 590550"/>
                  <a:gd name="connsiteX13" fmla="*/ 474916 w 485775"/>
                  <a:gd name="connsiteY13" fmla="*/ 346456 h 590550"/>
                  <a:gd name="connsiteX14" fmla="*/ 468154 w 485775"/>
                  <a:gd name="connsiteY14" fmla="*/ 314166 h 590550"/>
                  <a:gd name="connsiteX15" fmla="*/ 468535 w 485775"/>
                  <a:gd name="connsiteY15" fmla="*/ 300546 h 590550"/>
                  <a:gd name="connsiteX16" fmla="*/ 480822 w 485775"/>
                  <a:gd name="connsiteY16" fmla="*/ 269970 h 590550"/>
                  <a:gd name="connsiteX17" fmla="*/ 462915 w 485775"/>
                  <a:gd name="connsiteY17" fmla="*/ 218726 h 590550"/>
                  <a:gd name="connsiteX18" fmla="*/ 417100 w 485775"/>
                  <a:gd name="connsiteY18" fmla="*/ 200628 h 590550"/>
                  <a:gd name="connsiteX19" fmla="*/ 330137 w 485775"/>
                  <a:gd name="connsiteY19" fmla="*/ 200343 h 590550"/>
                  <a:gd name="connsiteX20" fmla="*/ 258413 w 485775"/>
                  <a:gd name="connsiteY20" fmla="*/ 216059 h 590550"/>
                  <a:gd name="connsiteX21" fmla="*/ 247459 w 485775"/>
                  <a:gd name="connsiteY21" fmla="*/ 215583 h 590550"/>
                  <a:gd name="connsiteX22" fmla="*/ 241268 w 485775"/>
                  <a:gd name="connsiteY22" fmla="*/ 194532 h 590550"/>
                  <a:gd name="connsiteX23" fmla="*/ 261175 w 485775"/>
                  <a:gd name="connsiteY23" fmla="*/ 140526 h 590550"/>
                  <a:gd name="connsiteX24" fmla="*/ 261938 w 485775"/>
                  <a:gd name="connsiteY24" fmla="*/ 56991 h 590550"/>
                  <a:gd name="connsiteX25" fmla="*/ 246316 w 485775"/>
                  <a:gd name="connsiteY25" fmla="*/ 17558 h 590550"/>
                  <a:gd name="connsiteX26" fmla="*/ 218027 w 485775"/>
                  <a:gd name="connsiteY26" fmla="*/ 9843 h 590550"/>
                  <a:gd name="connsiteX27" fmla="*/ 206502 w 485775"/>
                  <a:gd name="connsiteY27" fmla="*/ 22987 h 590550"/>
                  <a:gd name="connsiteX28" fmla="*/ 182880 w 485775"/>
                  <a:gd name="connsiteY28" fmla="*/ 66707 h 590550"/>
                  <a:gd name="connsiteX29" fmla="*/ 121444 w 485775"/>
                  <a:gd name="connsiteY29" fmla="*/ 166434 h 590550"/>
                  <a:gd name="connsiteX30" fmla="*/ 51149 w 485775"/>
                  <a:gd name="connsiteY30" fmla="*/ 253301 h 590550"/>
                  <a:gd name="connsiteX31" fmla="*/ 10478 w 485775"/>
                  <a:gd name="connsiteY31" fmla="*/ 281305 h 590550"/>
                  <a:gd name="connsiteX32" fmla="*/ 7334 w 485775"/>
                  <a:gd name="connsiteY32" fmla="*/ 285972 h 590550"/>
                  <a:gd name="connsiteX33" fmla="*/ 7144 w 485775"/>
                  <a:gd name="connsiteY33" fmla="*/ 422275 h 590550"/>
                  <a:gd name="connsiteX34" fmla="*/ 7430 w 485775"/>
                  <a:gd name="connsiteY34" fmla="*/ 494665 h 590550"/>
                  <a:gd name="connsiteX35" fmla="*/ 7430 w 485775"/>
                  <a:gd name="connsiteY35" fmla="*/ 560197 h 590550"/>
                  <a:gd name="connsiteX36" fmla="*/ 7430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7430" y="565531"/>
                    </a:moveTo>
                    <a:cubicBezTo>
                      <a:pt x="8858" y="565912"/>
                      <a:pt x="10001" y="566293"/>
                      <a:pt x="11239" y="566484"/>
                    </a:cubicBezTo>
                    <a:cubicBezTo>
                      <a:pt x="42863" y="571437"/>
                      <a:pt x="74486" y="576675"/>
                      <a:pt x="106204" y="581247"/>
                    </a:cubicBezTo>
                    <a:cubicBezTo>
                      <a:pt x="142494" y="586486"/>
                      <a:pt x="179070" y="589915"/>
                      <a:pt x="215646" y="590582"/>
                    </a:cubicBezTo>
                    <a:cubicBezTo>
                      <a:pt x="246793" y="591058"/>
                      <a:pt x="277939" y="590487"/>
                      <a:pt x="309086" y="589820"/>
                    </a:cubicBezTo>
                    <a:cubicBezTo>
                      <a:pt x="324708" y="589439"/>
                      <a:pt x="340233" y="588010"/>
                      <a:pt x="355473" y="583819"/>
                    </a:cubicBezTo>
                    <a:cubicBezTo>
                      <a:pt x="372523" y="579152"/>
                      <a:pt x="386429" y="570675"/>
                      <a:pt x="392049" y="552958"/>
                    </a:cubicBezTo>
                    <a:cubicBezTo>
                      <a:pt x="394525" y="545243"/>
                      <a:pt x="395478" y="536956"/>
                      <a:pt x="396240" y="528765"/>
                    </a:cubicBezTo>
                    <a:cubicBezTo>
                      <a:pt x="396907" y="521240"/>
                      <a:pt x="399669" y="516001"/>
                      <a:pt x="406622" y="512477"/>
                    </a:cubicBezTo>
                    <a:cubicBezTo>
                      <a:pt x="420814" y="505333"/>
                      <a:pt x="430721" y="494093"/>
                      <a:pt x="435673" y="478854"/>
                    </a:cubicBezTo>
                    <a:cubicBezTo>
                      <a:pt x="440150" y="465138"/>
                      <a:pt x="439388" y="451517"/>
                      <a:pt x="433578" y="438182"/>
                    </a:cubicBezTo>
                    <a:cubicBezTo>
                      <a:pt x="429768" y="429419"/>
                      <a:pt x="431197" y="423704"/>
                      <a:pt x="438817" y="417608"/>
                    </a:cubicBezTo>
                    <a:cubicBezTo>
                      <a:pt x="439769" y="416846"/>
                      <a:pt x="440722" y="416084"/>
                      <a:pt x="441674" y="415322"/>
                    </a:cubicBezTo>
                    <a:cubicBezTo>
                      <a:pt x="463296" y="397510"/>
                      <a:pt x="475012" y="374841"/>
                      <a:pt x="474916" y="346456"/>
                    </a:cubicBezTo>
                    <a:cubicBezTo>
                      <a:pt x="474916" y="335217"/>
                      <a:pt x="472250" y="324549"/>
                      <a:pt x="468154" y="314166"/>
                    </a:cubicBezTo>
                    <a:cubicBezTo>
                      <a:pt x="466344" y="309499"/>
                      <a:pt x="466058" y="304927"/>
                      <a:pt x="468535" y="300546"/>
                    </a:cubicBezTo>
                    <a:cubicBezTo>
                      <a:pt x="473869" y="290830"/>
                      <a:pt x="478346" y="280829"/>
                      <a:pt x="480822" y="269970"/>
                    </a:cubicBezTo>
                    <a:cubicBezTo>
                      <a:pt x="485490" y="249110"/>
                      <a:pt x="479965" y="231870"/>
                      <a:pt x="462915" y="218726"/>
                    </a:cubicBezTo>
                    <a:cubicBezTo>
                      <a:pt x="449389" y="208343"/>
                      <a:pt x="433578" y="203581"/>
                      <a:pt x="417100" y="200628"/>
                    </a:cubicBezTo>
                    <a:cubicBezTo>
                      <a:pt x="388144" y="195390"/>
                      <a:pt x="359093" y="196437"/>
                      <a:pt x="330137" y="200343"/>
                    </a:cubicBezTo>
                    <a:cubicBezTo>
                      <a:pt x="305753" y="203581"/>
                      <a:pt x="282035" y="209296"/>
                      <a:pt x="258413" y="216059"/>
                    </a:cubicBezTo>
                    <a:cubicBezTo>
                      <a:pt x="255080" y="217011"/>
                      <a:pt x="250793" y="216726"/>
                      <a:pt x="247459" y="215583"/>
                    </a:cubicBezTo>
                    <a:cubicBezTo>
                      <a:pt x="239363" y="212630"/>
                      <a:pt x="236697" y="203105"/>
                      <a:pt x="241268" y="194532"/>
                    </a:cubicBezTo>
                    <a:cubicBezTo>
                      <a:pt x="250413" y="177387"/>
                      <a:pt x="256984" y="159385"/>
                      <a:pt x="261175" y="140526"/>
                    </a:cubicBezTo>
                    <a:cubicBezTo>
                      <a:pt x="267462" y="112808"/>
                      <a:pt x="267367" y="84900"/>
                      <a:pt x="261938" y="56991"/>
                    </a:cubicBezTo>
                    <a:cubicBezTo>
                      <a:pt x="259175" y="42894"/>
                      <a:pt x="255080" y="29274"/>
                      <a:pt x="246316" y="17558"/>
                    </a:cubicBezTo>
                    <a:cubicBezTo>
                      <a:pt x="238601" y="7271"/>
                      <a:pt x="228315" y="4413"/>
                      <a:pt x="218027" y="9843"/>
                    </a:cubicBezTo>
                    <a:cubicBezTo>
                      <a:pt x="212598" y="12795"/>
                      <a:pt x="209359" y="17653"/>
                      <a:pt x="206502" y="22987"/>
                    </a:cubicBezTo>
                    <a:cubicBezTo>
                      <a:pt x="198787" y="37656"/>
                      <a:pt x="190976" y="52229"/>
                      <a:pt x="182880" y="66707"/>
                    </a:cubicBezTo>
                    <a:cubicBezTo>
                      <a:pt x="163735" y="100711"/>
                      <a:pt x="143542" y="134239"/>
                      <a:pt x="121444" y="166434"/>
                    </a:cubicBezTo>
                    <a:cubicBezTo>
                      <a:pt x="100299" y="197294"/>
                      <a:pt x="78200" y="227298"/>
                      <a:pt x="51149" y="253301"/>
                    </a:cubicBezTo>
                    <a:cubicBezTo>
                      <a:pt x="39148" y="264827"/>
                      <a:pt x="26289" y="275209"/>
                      <a:pt x="10478" y="281305"/>
                    </a:cubicBezTo>
                    <a:cubicBezTo>
                      <a:pt x="7906" y="282258"/>
                      <a:pt x="7334" y="283591"/>
                      <a:pt x="7334" y="285972"/>
                    </a:cubicBezTo>
                    <a:cubicBezTo>
                      <a:pt x="7334" y="331407"/>
                      <a:pt x="7144" y="376841"/>
                      <a:pt x="7144" y="422275"/>
                    </a:cubicBezTo>
                    <a:cubicBezTo>
                      <a:pt x="7144" y="446373"/>
                      <a:pt x="7334" y="470472"/>
                      <a:pt x="7430" y="494665"/>
                    </a:cubicBezTo>
                    <a:cubicBezTo>
                      <a:pt x="7430" y="516477"/>
                      <a:pt x="7430" y="538385"/>
                      <a:pt x="7430" y="560197"/>
                    </a:cubicBezTo>
                    <a:cubicBezTo>
                      <a:pt x="7430" y="561912"/>
                      <a:pt x="7430" y="563626"/>
                      <a:pt x="7430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FF952C9-0F21-4784-8C8B-0B763F559AA8}"/>
                  </a:ext>
                </a:extLst>
              </p:cNvPr>
              <p:cNvSpPr/>
              <p:nvPr/>
            </p:nvSpPr>
            <p:spPr>
              <a:xfrm>
                <a:off x="7502557" y="2956941"/>
                <a:ext cx="133350" cy="333375"/>
              </a:xfrm>
              <a:custGeom>
                <a:avLst/>
                <a:gdLst>
                  <a:gd name="connsiteX0" fmla="*/ 7144 w 133350"/>
                  <a:gd name="connsiteY0" fmla="*/ 328231 h 333375"/>
                  <a:gd name="connsiteX1" fmla="*/ 131064 w 133350"/>
                  <a:gd name="connsiteY1" fmla="*/ 328231 h 333375"/>
                  <a:gd name="connsiteX2" fmla="*/ 131064 w 133350"/>
                  <a:gd name="connsiteY2" fmla="*/ 7144 h 333375"/>
                  <a:gd name="connsiteX3" fmla="*/ 7144 w 133350"/>
                  <a:gd name="connsiteY3" fmla="*/ 7144 h 333375"/>
                  <a:gd name="connsiteX4" fmla="*/ 714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7144" y="328231"/>
                    </a:moveTo>
                    <a:cubicBezTo>
                      <a:pt x="48578" y="328231"/>
                      <a:pt x="89821" y="328231"/>
                      <a:pt x="131064" y="328231"/>
                    </a:cubicBezTo>
                    <a:cubicBezTo>
                      <a:pt x="131064" y="221075"/>
                      <a:pt x="131064" y="114205"/>
                      <a:pt x="131064" y="7144"/>
                    </a:cubicBezTo>
                    <a:cubicBezTo>
                      <a:pt x="89631" y="7144"/>
                      <a:pt x="48483" y="7144"/>
                      <a:pt x="7144" y="7144"/>
                    </a:cubicBezTo>
                    <a:cubicBezTo>
                      <a:pt x="7144" y="114395"/>
                      <a:pt x="7144" y="221171"/>
                      <a:pt x="714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01D1509-578B-4351-9798-457B5A115C6E}"/>
                </a:ext>
              </a:extLst>
            </p:cNvPr>
            <p:cNvGrpSpPr/>
            <p:nvPr/>
          </p:nvGrpSpPr>
          <p:grpSpPr>
            <a:xfrm>
              <a:off x="4102354" y="2701734"/>
              <a:ext cx="637762" cy="590550"/>
              <a:chOff x="4102354" y="2701734"/>
              <a:chExt cx="637762" cy="59055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4B4D09B-5BD7-46A6-B037-F20B9E3463C1}"/>
                  </a:ext>
                </a:extLst>
              </p:cNvPr>
              <p:cNvSpPr/>
              <p:nvPr/>
            </p:nvSpPr>
            <p:spPr>
              <a:xfrm>
                <a:off x="4102354" y="2701734"/>
                <a:ext cx="485775" cy="590550"/>
              </a:xfrm>
              <a:custGeom>
                <a:avLst/>
                <a:gdLst>
                  <a:gd name="connsiteX0" fmla="*/ 482124 w 485775"/>
                  <a:gd name="connsiteY0" fmla="*/ 565531 h 590550"/>
                  <a:gd name="connsiteX1" fmla="*/ 478314 w 485775"/>
                  <a:gd name="connsiteY1" fmla="*/ 566484 h 590550"/>
                  <a:gd name="connsiteX2" fmla="*/ 383349 w 485775"/>
                  <a:gd name="connsiteY2" fmla="*/ 581247 h 590550"/>
                  <a:gd name="connsiteX3" fmla="*/ 273907 w 485775"/>
                  <a:gd name="connsiteY3" fmla="*/ 590582 h 590550"/>
                  <a:gd name="connsiteX4" fmla="*/ 180467 w 485775"/>
                  <a:gd name="connsiteY4" fmla="*/ 589820 h 590550"/>
                  <a:gd name="connsiteX5" fmla="*/ 134080 w 485775"/>
                  <a:gd name="connsiteY5" fmla="*/ 583819 h 590550"/>
                  <a:gd name="connsiteX6" fmla="*/ 97504 w 485775"/>
                  <a:gd name="connsiteY6" fmla="*/ 552958 h 590550"/>
                  <a:gd name="connsiteX7" fmla="*/ 93313 w 485775"/>
                  <a:gd name="connsiteY7" fmla="*/ 528765 h 590550"/>
                  <a:gd name="connsiteX8" fmla="*/ 82931 w 485775"/>
                  <a:gd name="connsiteY8" fmla="*/ 512477 h 590550"/>
                  <a:gd name="connsiteX9" fmla="*/ 53880 w 485775"/>
                  <a:gd name="connsiteY9" fmla="*/ 478854 h 590550"/>
                  <a:gd name="connsiteX10" fmla="*/ 55975 w 485775"/>
                  <a:gd name="connsiteY10" fmla="*/ 438182 h 590550"/>
                  <a:gd name="connsiteX11" fmla="*/ 50736 w 485775"/>
                  <a:gd name="connsiteY11" fmla="*/ 417608 h 590550"/>
                  <a:gd name="connsiteX12" fmla="*/ 47879 w 485775"/>
                  <a:gd name="connsiteY12" fmla="*/ 415322 h 590550"/>
                  <a:gd name="connsiteX13" fmla="*/ 14637 w 485775"/>
                  <a:gd name="connsiteY13" fmla="*/ 346456 h 590550"/>
                  <a:gd name="connsiteX14" fmla="*/ 21399 w 485775"/>
                  <a:gd name="connsiteY14" fmla="*/ 314166 h 590550"/>
                  <a:gd name="connsiteX15" fmla="*/ 21018 w 485775"/>
                  <a:gd name="connsiteY15" fmla="*/ 300546 h 590550"/>
                  <a:gd name="connsiteX16" fmla="*/ 8731 w 485775"/>
                  <a:gd name="connsiteY16" fmla="*/ 269970 h 590550"/>
                  <a:gd name="connsiteX17" fmla="*/ 26638 w 485775"/>
                  <a:gd name="connsiteY17" fmla="*/ 218726 h 590550"/>
                  <a:gd name="connsiteX18" fmla="*/ 72453 w 485775"/>
                  <a:gd name="connsiteY18" fmla="*/ 200628 h 590550"/>
                  <a:gd name="connsiteX19" fmla="*/ 159417 w 485775"/>
                  <a:gd name="connsiteY19" fmla="*/ 200343 h 590550"/>
                  <a:gd name="connsiteX20" fmla="*/ 231140 w 485775"/>
                  <a:gd name="connsiteY20" fmla="*/ 216059 h 590550"/>
                  <a:gd name="connsiteX21" fmla="*/ 242094 w 485775"/>
                  <a:gd name="connsiteY21" fmla="*/ 215583 h 590550"/>
                  <a:gd name="connsiteX22" fmla="*/ 248285 w 485775"/>
                  <a:gd name="connsiteY22" fmla="*/ 194532 h 590550"/>
                  <a:gd name="connsiteX23" fmla="*/ 228378 w 485775"/>
                  <a:gd name="connsiteY23" fmla="*/ 140526 h 590550"/>
                  <a:gd name="connsiteX24" fmla="*/ 227616 w 485775"/>
                  <a:gd name="connsiteY24" fmla="*/ 56991 h 590550"/>
                  <a:gd name="connsiteX25" fmla="*/ 243237 w 485775"/>
                  <a:gd name="connsiteY25" fmla="*/ 17558 h 590550"/>
                  <a:gd name="connsiteX26" fmla="*/ 271526 w 485775"/>
                  <a:gd name="connsiteY26" fmla="*/ 9843 h 590550"/>
                  <a:gd name="connsiteX27" fmla="*/ 283051 w 485775"/>
                  <a:gd name="connsiteY27" fmla="*/ 22987 h 590550"/>
                  <a:gd name="connsiteX28" fmla="*/ 306673 w 485775"/>
                  <a:gd name="connsiteY28" fmla="*/ 66707 h 590550"/>
                  <a:gd name="connsiteX29" fmla="*/ 368109 w 485775"/>
                  <a:gd name="connsiteY29" fmla="*/ 166434 h 590550"/>
                  <a:gd name="connsiteX30" fmla="*/ 438404 w 485775"/>
                  <a:gd name="connsiteY30" fmla="*/ 253301 h 590550"/>
                  <a:gd name="connsiteX31" fmla="*/ 479076 w 485775"/>
                  <a:gd name="connsiteY31" fmla="*/ 281305 h 590550"/>
                  <a:gd name="connsiteX32" fmla="*/ 482219 w 485775"/>
                  <a:gd name="connsiteY32" fmla="*/ 285972 h 590550"/>
                  <a:gd name="connsiteX33" fmla="*/ 482409 w 485775"/>
                  <a:gd name="connsiteY33" fmla="*/ 422275 h 590550"/>
                  <a:gd name="connsiteX34" fmla="*/ 482124 w 485775"/>
                  <a:gd name="connsiteY34" fmla="*/ 494665 h 590550"/>
                  <a:gd name="connsiteX35" fmla="*/ 482124 w 485775"/>
                  <a:gd name="connsiteY35" fmla="*/ 560197 h 590550"/>
                  <a:gd name="connsiteX36" fmla="*/ 482124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482124" y="565531"/>
                    </a:moveTo>
                    <a:cubicBezTo>
                      <a:pt x="480695" y="565912"/>
                      <a:pt x="479552" y="566293"/>
                      <a:pt x="478314" y="566484"/>
                    </a:cubicBezTo>
                    <a:cubicBezTo>
                      <a:pt x="446691" y="571437"/>
                      <a:pt x="415068" y="576675"/>
                      <a:pt x="383349" y="581247"/>
                    </a:cubicBezTo>
                    <a:cubicBezTo>
                      <a:pt x="347059" y="586486"/>
                      <a:pt x="310483" y="589915"/>
                      <a:pt x="273907" y="590582"/>
                    </a:cubicBezTo>
                    <a:cubicBezTo>
                      <a:pt x="242760" y="591058"/>
                      <a:pt x="211614" y="590487"/>
                      <a:pt x="180467" y="589820"/>
                    </a:cubicBezTo>
                    <a:cubicBezTo>
                      <a:pt x="164846" y="589439"/>
                      <a:pt x="149320" y="588010"/>
                      <a:pt x="134080" y="583819"/>
                    </a:cubicBezTo>
                    <a:cubicBezTo>
                      <a:pt x="117031" y="579152"/>
                      <a:pt x="103124" y="570675"/>
                      <a:pt x="97504" y="552958"/>
                    </a:cubicBezTo>
                    <a:cubicBezTo>
                      <a:pt x="95028" y="545243"/>
                      <a:pt x="94075" y="536956"/>
                      <a:pt x="93313" y="528765"/>
                    </a:cubicBezTo>
                    <a:cubicBezTo>
                      <a:pt x="92647" y="521240"/>
                      <a:pt x="89884" y="516001"/>
                      <a:pt x="82931" y="512477"/>
                    </a:cubicBezTo>
                    <a:cubicBezTo>
                      <a:pt x="68739" y="505333"/>
                      <a:pt x="58833" y="494093"/>
                      <a:pt x="53880" y="478854"/>
                    </a:cubicBezTo>
                    <a:cubicBezTo>
                      <a:pt x="49403" y="465138"/>
                      <a:pt x="50165" y="451517"/>
                      <a:pt x="55975" y="438182"/>
                    </a:cubicBezTo>
                    <a:cubicBezTo>
                      <a:pt x="59785" y="429419"/>
                      <a:pt x="58356" y="423704"/>
                      <a:pt x="50736" y="417608"/>
                    </a:cubicBezTo>
                    <a:cubicBezTo>
                      <a:pt x="49784" y="416846"/>
                      <a:pt x="48831" y="416084"/>
                      <a:pt x="47879" y="415322"/>
                    </a:cubicBezTo>
                    <a:cubicBezTo>
                      <a:pt x="26257" y="397510"/>
                      <a:pt x="14541" y="374841"/>
                      <a:pt x="14637" y="346456"/>
                    </a:cubicBezTo>
                    <a:cubicBezTo>
                      <a:pt x="14637" y="335217"/>
                      <a:pt x="17304" y="324549"/>
                      <a:pt x="21399" y="314166"/>
                    </a:cubicBezTo>
                    <a:cubicBezTo>
                      <a:pt x="23209" y="309499"/>
                      <a:pt x="23495" y="304927"/>
                      <a:pt x="21018" y="300546"/>
                    </a:cubicBezTo>
                    <a:cubicBezTo>
                      <a:pt x="15684" y="290830"/>
                      <a:pt x="11208" y="280829"/>
                      <a:pt x="8731" y="269970"/>
                    </a:cubicBezTo>
                    <a:cubicBezTo>
                      <a:pt x="4064" y="249110"/>
                      <a:pt x="9589" y="231870"/>
                      <a:pt x="26638" y="218726"/>
                    </a:cubicBezTo>
                    <a:cubicBezTo>
                      <a:pt x="40164" y="208343"/>
                      <a:pt x="55975" y="203581"/>
                      <a:pt x="72453" y="200628"/>
                    </a:cubicBezTo>
                    <a:cubicBezTo>
                      <a:pt x="101409" y="195390"/>
                      <a:pt x="130461" y="196437"/>
                      <a:pt x="159417" y="200343"/>
                    </a:cubicBezTo>
                    <a:cubicBezTo>
                      <a:pt x="183801" y="203581"/>
                      <a:pt x="207518" y="209296"/>
                      <a:pt x="231140" y="216059"/>
                    </a:cubicBezTo>
                    <a:cubicBezTo>
                      <a:pt x="234474" y="217011"/>
                      <a:pt x="238760" y="216726"/>
                      <a:pt x="242094" y="215583"/>
                    </a:cubicBezTo>
                    <a:cubicBezTo>
                      <a:pt x="250190" y="212630"/>
                      <a:pt x="252857" y="203105"/>
                      <a:pt x="248285" y="194532"/>
                    </a:cubicBezTo>
                    <a:cubicBezTo>
                      <a:pt x="239141" y="177387"/>
                      <a:pt x="232569" y="159385"/>
                      <a:pt x="228378" y="140526"/>
                    </a:cubicBezTo>
                    <a:cubicBezTo>
                      <a:pt x="222091" y="112808"/>
                      <a:pt x="222186" y="84900"/>
                      <a:pt x="227616" y="56991"/>
                    </a:cubicBezTo>
                    <a:cubicBezTo>
                      <a:pt x="230378" y="42894"/>
                      <a:pt x="234474" y="29274"/>
                      <a:pt x="243237" y="17558"/>
                    </a:cubicBezTo>
                    <a:cubicBezTo>
                      <a:pt x="250952" y="7271"/>
                      <a:pt x="261239" y="4413"/>
                      <a:pt x="271526" y="9843"/>
                    </a:cubicBezTo>
                    <a:cubicBezTo>
                      <a:pt x="276955" y="12795"/>
                      <a:pt x="280194" y="17653"/>
                      <a:pt x="283051" y="22987"/>
                    </a:cubicBezTo>
                    <a:cubicBezTo>
                      <a:pt x="290766" y="37656"/>
                      <a:pt x="298577" y="52229"/>
                      <a:pt x="306673" y="66707"/>
                    </a:cubicBezTo>
                    <a:cubicBezTo>
                      <a:pt x="325818" y="100711"/>
                      <a:pt x="346011" y="134239"/>
                      <a:pt x="368109" y="166434"/>
                    </a:cubicBezTo>
                    <a:cubicBezTo>
                      <a:pt x="389255" y="197294"/>
                      <a:pt x="411353" y="227298"/>
                      <a:pt x="438404" y="253301"/>
                    </a:cubicBezTo>
                    <a:cubicBezTo>
                      <a:pt x="450406" y="264827"/>
                      <a:pt x="463264" y="275209"/>
                      <a:pt x="479076" y="281305"/>
                    </a:cubicBezTo>
                    <a:cubicBezTo>
                      <a:pt x="481648" y="282258"/>
                      <a:pt x="482219" y="283591"/>
                      <a:pt x="482219" y="285972"/>
                    </a:cubicBezTo>
                    <a:cubicBezTo>
                      <a:pt x="482219" y="331407"/>
                      <a:pt x="482409" y="376841"/>
                      <a:pt x="482409" y="422275"/>
                    </a:cubicBezTo>
                    <a:cubicBezTo>
                      <a:pt x="482409" y="446373"/>
                      <a:pt x="482219" y="470472"/>
                      <a:pt x="482124" y="494665"/>
                    </a:cubicBezTo>
                    <a:cubicBezTo>
                      <a:pt x="482124" y="516477"/>
                      <a:pt x="482124" y="538385"/>
                      <a:pt x="482124" y="560197"/>
                    </a:cubicBezTo>
                    <a:cubicBezTo>
                      <a:pt x="482124" y="561912"/>
                      <a:pt x="482124" y="563626"/>
                      <a:pt x="482124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406DDD5-A9AA-49BD-A0B0-83BA01C01CBF}"/>
                  </a:ext>
                </a:extLst>
              </p:cNvPr>
              <p:cNvSpPr/>
              <p:nvPr/>
            </p:nvSpPr>
            <p:spPr>
              <a:xfrm>
                <a:off x="4606766" y="2956941"/>
                <a:ext cx="133350" cy="333375"/>
              </a:xfrm>
              <a:custGeom>
                <a:avLst/>
                <a:gdLst>
                  <a:gd name="connsiteX0" fmla="*/ 131064 w 133350"/>
                  <a:gd name="connsiteY0" fmla="*/ 328231 h 333375"/>
                  <a:gd name="connsiteX1" fmla="*/ 7144 w 133350"/>
                  <a:gd name="connsiteY1" fmla="*/ 328231 h 333375"/>
                  <a:gd name="connsiteX2" fmla="*/ 7144 w 133350"/>
                  <a:gd name="connsiteY2" fmla="*/ 7144 h 333375"/>
                  <a:gd name="connsiteX3" fmla="*/ 131064 w 133350"/>
                  <a:gd name="connsiteY3" fmla="*/ 7144 h 333375"/>
                  <a:gd name="connsiteX4" fmla="*/ 13106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131064" y="328231"/>
                    </a:moveTo>
                    <a:cubicBezTo>
                      <a:pt x="89630" y="328231"/>
                      <a:pt x="48387" y="328231"/>
                      <a:pt x="7144" y="328231"/>
                    </a:cubicBezTo>
                    <a:cubicBezTo>
                      <a:pt x="7144" y="221075"/>
                      <a:pt x="7144" y="114205"/>
                      <a:pt x="7144" y="7144"/>
                    </a:cubicBezTo>
                    <a:cubicBezTo>
                      <a:pt x="48578" y="7144"/>
                      <a:pt x="89726" y="7144"/>
                      <a:pt x="131064" y="7144"/>
                    </a:cubicBezTo>
                    <a:cubicBezTo>
                      <a:pt x="131064" y="114395"/>
                      <a:pt x="131064" y="221171"/>
                      <a:pt x="13106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2EEA76-D42C-449A-892F-AE6DB02D343E}"/>
                </a:ext>
              </a:extLst>
            </p:cNvPr>
            <p:cNvSpPr txBox="1"/>
            <p:nvPr/>
          </p:nvSpPr>
          <p:spPr>
            <a:xfrm>
              <a:off x="4694036" y="2739015"/>
              <a:ext cx="27991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+mj-lt"/>
                </a:rPr>
                <a:t>Thank You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6EBEF51-CCA8-4E36-A754-8B8668D3E6F0}"/>
              </a:ext>
            </a:extLst>
          </p:cNvPr>
          <p:cNvSpPr/>
          <p:nvPr/>
        </p:nvSpPr>
        <p:spPr>
          <a:xfrm>
            <a:off x="3333845" y="4025709"/>
            <a:ext cx="5524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Cheers to the ones who save mankind from suffering and sickness and can give life!</a:t>
            </a:r>
          </a:p>
        </p:txBody>
      </p:sp>
    </p:spTree>
    <p:extLst>
      <p:ext uri="{BB962C8B-B14F-4D97-AF65-F5344CB8AC3E}">
        <p14:creationId xmlns:p14="http://schemas.microsoft.com/office/powerpoint/2010/main" val="27967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EA1775C-4F3E-48E1-B6E9-E4D411D27BE2}"/>
              </a:ext>
            </a:extLst>
          </p:cNvPr>
          <p:cNvSpPr txBox="1"/>
          <p:nvPr/>
        </p:nvSpPr>
        <p:spPr>
          <a:xfrm>
            <a:off x="1933768" y="2410870"/>
            <a:ext cx="831498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i="1" dirty="0" err="1">
                <a:solidFill>
                  <a:srgbClr val="FFC000"/>
                </a:solidFill>
                <a:latin typeface="Bauhaus 93" panose="04030905020B02020C02" pitchFamily="82" charset="0"/>
              </a:rPr>
              <a:t>DoctorMeet</a:t>
            </a:r>
            <a:endParaRPr lang="en-US" sz="11500" i="1" dirty="0">
              <a:solidFill>
                <a:srgbClr val="FFC000"/>
              </a:solidFill>
              <a:latin typeface="Bauhaus 93" panose="04030905020B02020C02" pitchFamily="8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060FBBD-0251-4845-AFD1-4A9AEAE23946}"/>
              </a:ext>
            </a:extLst>
          </p:cNvPr>
          <p:cNvSpPr/>
          <p:nvPr/>
        </p:nvSpPr>
        <p:spPr>
          <a:xfrm>
            <a:off x="9870620" y="2789788"/>
            <a:ext cx="2321380" cy="1243418"/>
          </a:xfrm>
          <a:custGeom>
            <a:avLst/>
            <a:gdLst>
              <a:gd name="connsiteX0" fmla="*/ 388668 w 2321380"/>
              <a:gd name="connsiteY0" fmla="*/ 0 h 1243418"/>
              <a:gd name="connsiteX1" fmla="*/ 2321380 w 2321380"/>
              <a:gd name="connsiteY1" fmla="*/ 0 h 1243418"/>
              <a:gd name="connsiteX2" fmla="*/ 2321380 w 2321380"/>
              <a:gd name="connsiteY2" fmla="*/ 1243418 h 1243418"/>
              <a:gd name="connsiteX3" fmla="*/ 0 w 2321380"/>
              <a:gd name="connsiteY3" fmla="*/ 1243418 h 124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1380" h="1243418">
                <a:moveTo>
                  <a:pt x="388668" y="0"/>
                </a:moveTo>
                <a:lnTo>
                  <a:pt x="2321380" y="0"/>
                </a:lnTo>
                <a:lnTo>
                  <a:pt x="2321380" y="1243418"/>
                </a:lnTo>
                <a:lnTo>
                  <a:pt x="0" y="12434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1B5C33-3520-4E4F-8C91-134EAED5032D}"/>
              </a:ext>
            </a:extLst>
          </p:cNvPr>
          <p:cNvSpPr/>
          <p:nvPr/>
        </p:nvSpPr>
        <p:spPr>
          <a:xfrm>
            <a:off x="-21432" y="2312671"/>
            <a:ext cx="2915441" cy="367220"/>
          </a:xfrm>
          <a:custGeom>
            <a:avLst/>
            <a:gdLst>
              <a:gd name="connsiteX0" fmla="*/ 0 w 3596640"/>
              <a:gd name="connsiteY0" fmla="*/ 0 h 461665"/>
              <a:gd name="connsiteX1" fmla="*/ 3596640 w 3596640"/>
              <a:gd name="connsiteY1" fmla="*/ 0 h 461665"/>
              <a:gd name="connsiteX2" fmla="*/ 3596640 w 3596640"/>
              <a:gd name="connsiteY2" fmla="*/ 461665 h 461665"/>
              <a:gd name="connsiteX3" fmla="*/ 0 w 3596640"/>
              <a:gd name="connsiteY3" fmla="*/ 461665 h 461665"/>
              <a:gd name="connsiteX4" fmla="*/ 0 w 3596640"/>
              <a:gd name="connsiteY4" fmla="*/ 0 h 461665"/>
              <a:gd name="connsiteX0" fmla="*/ 0 w 3720465"/>
              <a:gd name="connsiteY0" fmla="*/ 0 h 461665"/>
              <a:gd name="connsiteX1" fmla="*/ 3720465 w 3720465"/>
              <a:gd name="connsiteY1" fmla="*/ 79375 h 461665"/>
              <a:gd name="connsiteX2" fmla="*/ 3596640 w 3720465"/>
              <a:gd name="connsiteY2" fmla="*/ 461665 h 461665"/>
              <a:gd name="connsiteX3" fmla="*/ 0 w 3720465"/>
              <a:gd name="connsiteY3" fmla="*/ 461665 h 461665"/>
              <a:gd name="connsiteX4" fmla="*/ 0 w 3720465"/>
              <a:gd name="connsiteY4" fmla="*/ 0 h 461665"/>
              <a:gd name="connsiteX0" fmla="*/ 0 w 3726815"/>
              <a:gd name="connsiteY0" fmla="*/ 0 h 407690"/>
              <a:gd name="connsiteX1" fmla="*/ 3726815 w 3726815"/>
              <a:gd name="connsiteY1" fmla="*/ 25400 h 407690"/>
              <a:gd name="connsiteX2" fmla="*/ 3602990 w 3726815"/>
              <a:gd name="connsiteY2" fmla="*/ 407690 h 407690"/>
              <a:gd name="connsiteX3" fmla="*/ 6350 w 3726815"/>
              <a:gd name="connsiteY3" fmla="*/ 407690 h 407690"/>
              <a:gd name="connsiteX4" fmla="*/ 0 w 3726815"/>
              <a:gd name="connsiteY4" fmla="*/ 0 h 40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6815" h="407690">
                <a:moveTo>
                  <a:pt x="0" y="0"/>
                </a:moveTo>
                <a:lnTo>
                  <a:pt x="3726815" y="25400"/>
                </a:lnTo>
                <a:lnTo>
                  <a:pt x="3602990" y="407690"/>
                </a:lnTo>
                <a:lnTo>
                  <a:pt x="6350" y="40769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0428DC-CD6B-4B64-A597-5CB482713C49}"/>
              </a:ext>
            </a:extLst>
          </p:cNvPr>
          <p:cNvSpPr/>
          <p:nvPr/>
        </p:nvSpPr>
        <p:spPr>
          <a:xfrm>
            <a:off x="1675727" y="4087380"/>
            <a:ext cx="4888706" cy="145258"/>
          </a:xfrm>
          <a:custGeom>
            <a:avLst/>
            <a:gdLst>
              <a:gd name="connsiteX0" fmla="*/ 0 w 4857750"/>
              <a:gd name="connsiteY0" fmla="*/ 0 h 142877"/>
              <a:gd name="connsiteX1" fmla="*/ 4857750 w 4857750"/>
              <a:gd name="connsiteY1" fmla="*/ 0 h 142877"/>
              <a:gd name="connsiteX2" fmla="*/ 4857750 w 4857750"/>
              <a:gd name="connsiteY2" fmla="*/ 142877 h 142877"/>
              <a:gd name="connsiteX3" fmla="*/ 0 w 4857750"/>
              <a:gd name="connsiteY3" fmla="*/ 142877 h 142877"/>
              <a:gd name="connsiteX4" fmla="*/ 0 w 4857750"/>
              <a:gd name="connsiteY4" fmla="*/ 0 h 142877"/>
              <a:gd name="connsiteX0" fmla="*/ 0 w 4888706"/>
              <a:gd name="connsiteY0" fmla="*/ 2381 h 145258"/>
              <a:gd name="connsiteX1" fmla="*/ 4888706 w 4888706"/>
              <a:gd name="connsiteY1" fmla="*/ 0 h 145258"/>
              <a:gd name="connsiteX2" fmla="*/ 4857750 w 4888706"/>
              <a:gd name="connsiteY2" fmla="*/ 145258 h 145258"/>
              <a:gd name="connsiteX3" fmla="*/ 0 w 4888706"/>
              <a:gd name="connsiteY3" fmla="*/ 145258 h 145258"/>
              <a:gd name="connsiteX4" fmla="*/ 0 w 4888706"/>
              <a:gd name="connsiteY4" fmla="*/ 2381 h 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8706" h="145258">
                <a:moveTo>
                  <a:pt x="0" y="2381"/>
                </a:moveTo>
                <a:lnTo>
                  <a:pt x="4888706" y="0"/>
                </a:lnTo>
                <a:lnTo>
                  <a:pt x="4857750" y="145258"/>
                </a:lnTo>
                <a:lnTo>
                  <a:pt x="0" y="145258"/>
                </a:lnTo>
                <a:lnTo>
                  <a:pt x="0" y="2381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603F24-BCD4-42A7-94F9-A0414B59999F}"/>
              </a:ext>
            </a:extLst>
          </p:cNvPr>
          <p:cNvSpPr/>
          <p:nvPr/>
        </p:nvSpPr>
        <p:spPr>
          <a:xfrm rot="17367765">
            <a:off x="1023870" y="3282701"/>
            <a:ext cx="1904937" cy="142877"/>
          </a:xfrm>
          <a:custGeom>
            <a:avLst/>
            <a:gdLst>
              <a:gd name="connsiteX0" fmla="*/ 0 w 2028771"/>
              <a:gd name="connsiteY0" fmla="*/ 0 h 142877"/>
              <a:gd name="connsiteX1" fmla="*/ 2028771 w 2028771"/>
              <a:gd name="connsiteY1" fmla="*/ 0 h 142877"/>
              <a:gd name="connsiteX2" fmla="*/ 2028771 w 2028771"/>
              <a:gd name="connsiteY2" fmla="*/ 142877 h 142877"/>
              <a:gd name="connsiteX3" fmla="*/ 0 w 2028771"/>
              <a:gd name="connsiteY3" fmla="*/ 142877 h 142877"/>
              <a:gd name="connsiteX4" fmla="*/ 0 w 2028771"/>
              <a:gd name="connsiteY4" fmla="*/ 0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23429 w 2052200"/>
              <a:gd name="connsiteY3" fmla="*/ 142877 h 142877"/>
              <a:gd name="connsiteX4" fmla="*/ 0 w 2052200"/>
              <a:gd name="connsiteY4" fmla="*/ 4258 h 142877"/>
              <a:gd name="connsiteX0" fmla="*/ 0 w 2123244"/>
              <a:gd name="connsiteY0" fmla="*/ 9694 h 142877"/>
              <a:gd name="connsiteX1" fmla="*/ 2123244 w 2123244"/>
              <a:gd name="connsiteY1" fmla="*/ 0 h 142877"/>
              <a:gd name="connsiteX2" fmla="*/ 2123244 w 2123244"/>
              <a:gd name="connsiteY2" fmla="*/ 142877 h 142877"/>
              <a:gd name="connsiteX3" fmla="*/ 94473 w 2123244"/>
              <a:gd name="connsiteY3" fmla="*/ 142877 h 142877"/>
              <a:gd name="connsiteX4" fmla="*/ 0 w 2123244"/>
              <a:gd name="connsiteY4" fmla="*/ 9694 h 142877"/>
              <a:gd name="connsiteX0" fmla="*/ 0 w 2123244"/>
              <a:gd name="connsiteY0" fmla="*/ 9694 h 142877"/>
              <a:gd name="connsiteX1" fmla="*/ 2123244 w 2123244"/>
              <a:gd name="connsiteY1" fmla="*/ 0 h 142877"/>
              <a:gd name="connsiteX2" fmla="*/ 2123244 w 2123244"/>
              <a:gd name="connsiteY2" fmla="*/ 142877 h 142877"/>
              <a:gd name="connsiteX3" fmla="*/ 65099 w 2123244"/>
              <a:gd name="connsiteY3" fmla="*/ 140244 h 142877"/>
              <a:gd name="connsiteX4" fmla="*/ 0 w 2123244"/>
              <a:gd name="connsiteY4" fmla="*/ 9694 h 142877"/>
              <a:gd name="connsiteX0" fmla="*/ -1 w 2127466"/>
              <a:gd name="connsiteY0" fmla="*/ 8242 h 142877"/>
              <a:gd name="connsiteX1" fmla="*/ 2127466 w 2127466"/>
              <a:gd name="connsiteY1" fmla="*/ 0 h 142877"/>
              <a:gd name="connsiteX2" fmla="*/ 2127466 w 2127466"/>
              <a:gd name="connsiteY2" fmla="*/ 142877 h 142877"/>
              <a:gd name="connsiteX3" fmla="*/ 69321 w 2127466"/>
              <a:gd name="connsiteY3" fmla="*/ 140244 h 142877"/>
              <a:gd name="connsiteX4" fmla="*/ -1 w 2127466"/>
              <a:gd name="connsiteY4" fmla="*/ 8242 h 142877"/>
              <a:gd name="connsiteX0" fmla="*/ 0 w 2115901"/>
              <a:gd name="connsiteY0" fmla="*/ 10352 h 142877"/>
              <a:gd name="connsiteX1" fmla="*/ 2115901 w 2115901"/>
              <a:gd name="connsiteY1" fmla="*/ 0 h 142877"/>
              <a:gd name="connsiteX2" fmla="*/ 2115901 w 2115901"/>
              <a:gd name="connsiteY2" fmla="*/ 142877 h 142877"/>
              <a:gd name="connsiteX3" fmla="*/ 57756 w 2115901"/>
              <a:gd name="connsiteY3" fmla="*/ 140244 h 142877"/>
              <a:gd name="connsiteX4" fmla="*/ 0 w 2115901"/>
              <a:gd name="connsiteY4" fmla="*/ 10352 h 142877"/>
              <a:gd name="connsiteX0" fmla="*/ 0 w 2121039"/>
              <a:gd name="connsiteY0" fmla="*/ 14184 h 142877"/>
              <a:gd name="connsiteX1" fmla="*/ 2121039 w 2121039"/>
              <a:gd name="connsiteY1" fmla="*/ 0 h 142877"/>
              <a:gd name="connsiteX2" fmla="*/ 2121039 w 2121039"/>
              <a:gd name="connsiteY2" fmla="*/ 142877 h 142877"/>
              <a:gd name="connsiteX3" fmla="*/ 62894 w 2121039"/>
              <a:gd name="connsiteY3" fmla="*/ 140244 h 142877"/>
              <a:gd name="connsiteX4" fmla="*/ 0 w 2121039"/>
              <a:gd name="connsiteY4" fmla="*/ 14184 h 142877"/>
              <a:gd name="connsiteX0" fmla="*/ 0 w 2121039"/>
              <a:gd name="connsiteY0" fmla="*/ 14184 h 142877"/>
              <a:gd name="connsiteX1" fmla="*/ 2121039 w 2121039"/>
              <a:gd name="connsiteY1" fmla="*/ 0 h 142877"/>
              <a:gd name="connsiteX2" fmla="*/ 2121039 w 2121039"/>
              <a:gd name="connsiteY2" fmla="*/ 142877 h 142877"/>
              <a:gd name="connsiteX3" fmla="*/ 55395 w 2121039"/>
              <a:gd name="connsiteY3" fmla="*/ 142624 h 142877"/>
              <a:gd name="connsiteX4" fmla="*/ 0 w 2121039"/>
              <a:gd name="connsiteY4" fmla="*/ 14184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039" h="142877">
                <a:moveTo>
                  <a:pt x="0" y="14184"/>
                </a:moveTo>
                <a:lnTo>
                  <a:pt x="2121039" y="0"/>
                </a:lnTo>
                <a:lnTo>
                  <a:pt x="2121039" y="142877"/>
                </a:lnTo>
                <a:lnTo>
                  <a:pt x="55395" y="142624"/>
                </a:lnTo>
                <a:lnTo>
                  <a:pt x="0" y="14184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28179C-6CDE-4A9E-A30B-FD25B23C3B9A}"/>
              </a:ext>
            </a:extLst>
          </p:cNvPr>
          <p:cNvSpPr/>
          <p:nvPr/>
        </p:nvSpPr>
        <p:spPr>
          <a:xfrm>
            <a:off x="2230874" y="2432871"/>
            <a:ext cx="588526" cy="142877"/>
          </a:xfrm>
          <a:custGeom>
            <a:avLst/>
            <a:gdLst>
              <a:gd name="connsiteX0" fmla="*/ 0 w 302418"/>
              <a:gd name="connsiteY0" fmla="*/ 0 h 142877"/>
              <a:gd name="connsiteX1" fmla="*/ 302418 w 302418"/>
              <a:gd name="connsiteY1" fmla="*/ 0 h 142877"/>
              <a:gd name="connsiteX2" fmla="*/ 302418 w 302418"/>
              <a:gd name="connsiteY2" fmla="*/ 142877 h 142877"/>
              <a:gd name="connsiteX3" fmla="*/ 0 w 302418"/>
              <a:gd name="connsiteY3" fmla="*/ 142877 h 142877"/>
              <a:gd name="connsiteX4" fmla="*/ 0 w 302418"/>
              <a:gd name="connsiteY4" fmla="*/ 0 h 142877"/>
              <a:gd name="connsiteX0" fmla="*/ 0 w 323849"/>
              <a:gd name="connsiteY0" fmla="*/ 0 h 142877"/>
              <a:gd name="connsiteX1" fmla="*/ 323849 w 323849"/>
              <a:gd name="connsiteY1" fmla="*/ 2381 h 142877"/>
              <a:gd name="connsiteX2" fmla="*/ 302418 w 323849"/>
              <a:gd name="connsiteY2" fmla="*/ 142877 h 142877"/>
              <a:gd name="connsiteX3" fmla="*/ 0 w 323849"/>
              <a:gd name="connsiteY3" fmla="*/ 142877 h 142877"/>
              <a:gd name="connsiteX4" fmla="*/ 0 w 323849"/>
              <a:gd name="connsiteY4" fmla="*/ 0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49" h="142877">
                <a:moveTo>
                  <a:pt x="0" y="0"/>
                </a:moveTo>
                <a:lnTo>
                  <a:pt x="323849" y="2381"/>
                </a:lnTo>
                <a:lnTo>
                  <a:pt x="302418" y="142877"/>
                </a:lnTo>
                <a:lnTo>
                  <a:pt x="0" y="142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4035583-2ACE-4BA0-924E-7E6F832D7BE9}"/>
              </a:ext>
            </a:extLst>
          </p:cNvPr>
          <p:cNvSpPr/>
          <p:nvPr/>
        </p:nvSpPr>
        <p:spPr>
          <a:xfrm rot="10800000">
            <a:off x="7449700" y="2437632"/>
            <a:ext cx="3148696" cy="142877"/>
          </a:xfrm>
          <a:custGeom>
            <a:avLst/>
            <a:gdLst>
              <a:gd name="connsiteX0" fmla="*/ 0 w 3285554"/>
              <a:gd name="connsiteY0" fmla="*/ 0 h 142877"/>
              <a:gd name="connsiteX1" fmla="*/ 3285554 w 3285554"/>
              <a:gd name="connsiteY1" fmla="*/ 0 h 142877"/>
              <a:gd name="connsiteX2" fmla="*/ 3285554 w 3285554"/>
              <a:gd name="connsiteY2" fmla="*/ 142877 h 142877"/>
              <a:gd name="connsiteX3" fmla="*/ 0 w 3285554"/>
              <a:gd name="connsiteY3" fmla="*/ 142877 h 142877"/>
              <a:gd name="connsiteX4" fmla="*/ 0 w 3285554"/>
              <a:gd name="connsiteY4" fmla="*/ 0 h 142877"/>
              <a:gd name="connsiteX0" fmla="*/ 19050 w 3285554"/>
              <a:gd name="connsiteY0" fmla="*/ 0 h 145258"/>
              <a:gd name="connsiteX1" fmla="*/ 3285554 w 3285554"/>
              <a:gd name="connsiteY1" fmla="*/ 2381 h 145258"/>
              <a:gd name="connsiteX2" fmla="*/ 3285554 w 3285554"/>
              <a:gd name="connsiteY2" fmla="*/ 145258 h 145258"/>
              <a:gd name="connsiteX3" fmla="*/ 0 w 3285554"/>
              <a:gd name="connsiteY3" fmla="*/ 145258 h 145258"/>
              <a:gd name="connsiteX4" fmla="*/ 19050 w 3285554"/>
              <a:gd name="connsiteY4" fmla="*/ 0 h 145258"/>
              <a:gd name="connsiteX0" fmla="*/ 26193 w 3285554"/>
              <a:gd name="connsiteY0" fmla="*/ 0 h 145258"/>
              <a:gd name="connsiteX1" fmla="*/ 3285554 w 3285554"/>
              <a:gd name="connsiteY1" fmla="*/ 2381 h 145258"/>
              <a:gd name="connsiteX2" fmla="*/ 3285554 w 3285554"/>
              <a:gd name="connsiteY2" fmla="*/ 145258 h 145258"/>
              <a:gd name="connsiteX3" fmla="*/ 0 w 3285554"/>
              <a:gd name="connsiteY3" fmla="*/ 145258 h 145258"/>
              <a:gd name="connsiteX4" fmla="*/ 26193 w 3285554"/>
              <a:gd name="connsiteY4" fmla="*/ 0 h 145258"/>
              <a:gd name="connsiteX0" fmla="*/ 26193 w 3285554"/>
              <a:gd name="connsiteY0" fmla="*/ 0 h 145258"/>
              <a:gd name="connsiteX1" fmla="*/ 3285554 w 3285554"/>
              <a:gd name="connsiteY1" fmla="*/ 2381 h 145258"/>
              <a:gd name="connsiteX2" fmla="*/ 3256979 w 3285554"/>
              <a:gd name="connsiteY2" fmla="*/ 140495 h 145258"/>
              <a:gd name="connsiteX3" fmla="*/ 0 w 3285554"/>
              <a:gd name="connsiteY3" fmla="*/ 145258 h 145258"/>
              <a:gd name="connsiteX4" fmla="*/ 26193 w 3285554"/>
              <a:gd name="connsiteY4" fmla="*/ 0 h 145258"/>
              <a:gd name="connsiteX0" fmla="*/ 41102 w 3285554"/>
              <a:gd name="connsiteY0" fmla="*/ 0 h 142877"/>
              <a:gd name="connsiteX1" fmla="*/ 3285554 w 3285554"/>
              <a:gd name="connsiteY1" fmla="*/ 0 h 142877"/>
              <a:gd name="connsiteX2" fmla="*/ 3256979 w 3285554"/>
              <a:gd name="connsiteY2" fmla="*/ 138114 h 142877"/>
              <a:gd name="connsiteX3" fmla="*/ 0 w 3285554"/>
              <a:gd name="connsiteY3" fmla="*/ 142877 h 142877"/>
              <a:gd name="connsiteX4" fmla="*/ 41102 w 3285554"/>
              <a:gd name="connsiteY4" fmla="*/ 0 h 142877"/>
              <a:gd name="connsiteX0" fmla="*/ 43587 w 3285554"/>
              <a:gd name="connsiteY0" fmla="*/ 2381 h 142877"/>
              <a:gd name="connsiteX1" fmla="*/ 3285554 w 3285554"/>
              <a:gd name="connsiteY1" fmla="*/ 0 h 142877"/>
              <a:gd name="connsiteX2" fmla="*/ 3256979 w 3285554"/>
              <a:gd name="connsiteY2" fmla="*/ 138114 h 142877"/>
              <a:gd name="connsiteX3" fmla="*/ 0 w 3285554"/>
              <a:gd name="connsiteY3" fmla="*/ 142877 h 142877"/>
              <a:gd name="connsiteX4" fmla="*/ 43587 w 3285554"/>
              <a:gd name="connsiteY4" fmla="*/ 2381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5554" h="142877">
                <a:moveTo>
                  <a:pt x="43587" y="2381"/>
                </a:moveTo>
                <a:lnTo>
                  <a:pt x="3285554" y="0"/>
                </a:lnTo>
                <a:lnTo>
                  <a:pt x="3256979" y="138114"/>
                </a:lnTo>
                <a:lnTo>
                  <a:pt x="0" y="142877"/>
                </a:lnTo>
                <a:lnTo>
                  <a:pt x="43587" y="2381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25">
            <a:extLst>
              <a:ext uri="{FF2B5EF4-FFF2-40B4-BE49-F238E27FC236}">
                <a16:creationId xmlns:a16="http://schemas.microsoft.com/office/drawing/2014/main" id="{E402647D-6C9A-454B-9AE9-E25EAF9E451F}"/>
              </a:ext>
            </a:extLst>
          </p:cNvPr>
          <p:cNvSpPr/>
          <p:nvPr/>
        </p:nvSpPr>
        <p:spPr>
          <a:xfrm rot="6465426">
            <a:off x="9325676" y="3233327"/>
            <a:ext cx="1846286" cy="142877"/>
          </a:xfrm>
          <a:custGeom>
            <a:avLst/>
            <a:gdLst>
              <a:gd name="connsiteX0" fmla="*/ 0 w 2028771"/>
              <a:gd name="connsiteY0" fmla="*/ 0 h 142877"/>
              <a:gd name="connsiteX1" fmla="*/ 2028771 w 2028771"/>
              <a:gd name="connsiteY1" fmla="*/ 0 h 142877"/>
              <a:gd name="connsiteX2" fmla="*/ 2028771 w 2028771"/>
              <a:gd name="connsiteY2" fmla="*/ 142877 h 142877"/>
              <a:gd name="connsiteX3" fmla="*/ 0 w 2028771"/>
              <a:gd name="connsiteY3" fmla="*/ 142877 h 142877"/>
              <a:gd name="connsiteX4" fmla="*/ 0 w 2028771"/>
              <a:gd name="connsiteY4" fmla="*/ 0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23429 w 2052200"/>
              <a:gd name="connsiteY3" fmla="*/ 142877 h 142877"/>
              <a:gd name="connsiteX4" fmla="*/ 0 w 2052200"/>
              <a:gd name="connsiteY4" fmla="*/ 4258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34622 w 2052200"/>
              <a:gd name="connsiteY3" fmla="*/ 141599 h 142877"/>
              <a:gd name="connsiteX4" fmla="*/ 0 w 2052200"/>
              <a:gd name="connsiteY4" fmla="*/ 4258 h 142877"/>
              <a:gd name="connsiteX0" fmla="*/ 0 w 2055931"/>
              <a:gd name="connsiteY0" fmla="*/ 4684 h 142877"/>
              <a:gd name="connsiteX1" fmla="*/ 2055931 w 2055931"/>
              <a:gd name="connsiteY1" fmla="*/ 0 h 142877"/>
              <a:gd name="connsiteX2" fmla="*/ 2055931 w 2055931"/>
              <a:gd name="connsiteY2" fmla="*/ 142877 h 142877"/>
              <a:gd name="connsiteX3" fmla="*/ 38353 w 2055931"/>
              <a:gd name="connsiteY3" fmla="*/ 141599 h 142877"/>
              <a:gd name="connsiteX4" fmla="*/ 0 w 2055931"/>
              <a:gd name="connsiteY4" fmla="*/ 4684 h 142877"/>
              <a:gd name="connsiteX0" fmla="*/ 0 w 2085835"/>
              <a:gd name="connsiteY0" fmla="*/ 697 h 142877"/>
              <a:gd name="connsiteX1" fmla="*/ 2085835 w 2085835"/>
              <a:gd name="connsiteY1" fmla="*/ 0 h 142877"/>
              <a:gd name="connsiteX2" fmla="*/ 2085835 w 2085835"/>
              <a:gd name="connsiteY2" fmla="*/ 142877 h 142877"/>
              <a:gd name="connsiteX3" fmla="*/ 68257 w 2085835"/>
              <a:gd name="connsiteY3" fmla="*/ 141599 h 142877"/>
              <a:gd name="connsiteX4" fmla="*/ 0 w 2085835"/>
              <a:gd name="connsiteY4" fmla="*/ 697 h 142877"/>
              <a:gd name="connsiteX0" fmla="*/ 0 w 2085835"/>
              <a:gd name="connsiteY0" fmla="*/ 697 h 142877"/>
              <a:gd name="connsiteX1" fmla="*/ 2085835 w 2085835"/>
              <a:gd name="connsiteY1" fmla="*/ 0 h 142877"/>
              <a:gd name="connsiteX2" fmla="*/ 2085835 w 2085835"/>
              <a:gd name="connsiteY2" fmla="*/ 142877 h 142877"/>
              <a:gd name="connsiteX3" fmla="*/ 74323 w 2085835"/>
              <a:gd name="connsiteY3" fmla="*/ 137879 h 142877"/>
              <a:gd name="connsiteX4" fmla="*/ 0 w 2085835"/>
              <a:gd name="connsiteY4" fmla="*/ 697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5835" h="142877">
                <a:moveTo>
                  <a:pt x="0" y="697"/>
                </a:moveTo>
                <a:lnTo>
                  <a:pt x="2085835" y="0"/>
                </a:lnTo>
                <a:lnTo>
                  <a:pt x="2085835" y="142877"/>
                </a:lnTo>
                <a:lnTo>
                  <a:pt x="74323" y="137879"/>
                </a:lnTo>
                <a:lnTo>
                  <a:pt x="0" y="697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42F5E52-EB5B-4C9B-95AB-59B94C52DF8C}"/>
              </a:ext>
            </a:extLst>
          </p:cNvPr>
          <p:cNvSpPr/>
          <p:nvPr/>
        </p:nvSpPr>
        <p:spPr>
          <a:xfrm rot="10800000">
            <a:off x="9726599" y="4082618"/>
            <a:ext cx="345280" cy="152401"/>
          </a:xfrm>
          <a:custGeom>
            <a:avLst/>
            <a:gdLst>
              <a:gd name="connsiteX0" fmla="*/ 0 w 302418"/>
              <a:gd name="connsiteY0" fmla="*/ 0 h 142877"/>
              <a:gd name="connsiteX1" fmla="*/ 302418 w 302418"/>
              <a:gd name="connsiteY1" fmla="*/ 0 h 142877"/>
              <a:gd name="connsiteX2" fmla="*/ 302418 w 302418"/>
              <a:gd name="connsiteY2" fmla="*/ 142877 h 142877"/>
              <a:gd name="connsiteX3" fmla="*/ 0 w 302418"/>
              <a:gd name="connsiteY3" fmla="*/ 142877 h 142877"/>
              <a:gd name="connsiteX4" fmla="*/ 0 w 302418"/>
              <a:gd name="connsiteY4" fmla="*/ 0 h 142877"/>
              <a:gd name="connsiteX0" fmla="*/ 19050 w 321468"/>
              <a:gd name="connsiteY0" fmla="*/ 0 h 145258"/>
              <a:gd name="connsiteX1" fmla="*/ 321468 w 321468"/>
              <a:gd name="connsiteY1" fmla="*/ 0 h 145258"/>
              <a:gd name="connsiteX2" fmla="*/ 321468 w 321468"/>
              <a:gd name="connsiteY2" fmla="*/ 142877 h 145258"/>
              <a:gd name="connsiteX3" fmla="*/ 0 w 321468"/>
              <a:gd name="connsiteY3" fmla="*/ 145258 h 145258"/>
              <a:gd name="connsiteX4" fmla="*/ 19050 w 321468"/>
              <a:gd name="connsiteY4" fmla="*/ 0 h 145258"/>
              <a:gd name="connsiteX0" fmla="*/ 38100 w 321468"/>
              <a:gd name="connsiteY0" fmla="*/ 11906 h 145258"/>
              <a:gd name="connsiteX1" fmla="*/ 321468 w 321468"/>
              <a:gd name="connsiteY1" fmla="*/ 0 h 145258"/>
              <a:gd name="connsiteX2" fmla="*/ 321468 w 321468"/>
              <a:gd name="connsiteY2" fmla="*/ 142877 h 145258"/>
              <a:gd name="connsiteX3" fmla="*/ 0 w 321468"/>
              <a:gd name="connsiteY3" fmla="*/ 145258 h 145258"/>
              <a:gd name="connsiteX4" fmla="*/ 38100 w 321468"/>
              <a:gd name="connsiteY4" fmla="*/ 11906 h 145258"/>
              <a:gd name="connsiteX0" fmla="*/ 45244 w 321468"/>
              <a:gd name="connsiteY0" fmla="*/ 4762 h 145258"/>
              <a:gd name="connsiteX1" fmla="*/ 321468 w 321468"/>
              <a:gd name="connsiteY1" fmla="*/ 0 h 145258"/>
              <a:gd name="connsiteX2" fmla="*/ 321468 w 321468"/>
              <a:gd name="connsiteY2" fmla="*/ 142877 h 145258"/>
              <a:gd name="connsiteX3" fmla="*/ 0 w 321468"/>
              <a:gd name="connsiteY3" fmla="*/ 145258 h 145258"/>
              <a:gd name="connsiteX4" fmla="*/ 45244 w 321468"/>
              <a:gd name="connsiteY4" fmla="*/ 4762 h 145258"/>
              <a:gd name="connsiteX0" fmla="*/ 50006 w 321468"/>
              <a:gd name="connsiteY0" fmla="*/ 0 h 145258"/>
              <a:gd name="connsiteX1" fmla="*/ 321468 w 321468"/>
              <a:gd name="connsiteY1" fmla="*/ 0 h 145258"/>
              <a:gd name="connsiteX2" fmla="*/ 321468 w 321468"/>
              <a:gd name="connsiteY2" fmla="*/ 142877 h 145258"/>
              <a:gd name="connsiteX3" fmla="*/ 0 w 321468"/>
              <a:gd name="connsiteY3" fmla="*/ 145258 h 145258"/>
              <a:gd name="connsiteX4" fmla="*/ 50006 w 321468"/>
              <a:gd name="connsiteY4" fmla="*/ 0 h 145258"/>
              <a:gd name="connsiteX0" fmla="*/ 45243 w 316705"/>
              <a:gd name="connsiteY0" fmla="*/ 0 h 147639"/>
              <a:gd name="connsiteX1" fmla="*/ 316705 w 316705"/>
              <a:gd name="connsiteY1" fmla="*/ 0 h 147639"/>
              <a:gd name="connsiteX2" fmla="*/ 316705 w 316705"/>
              <a:gd name="connsiteY2" fmla="*/ 142877 h 147639"/>
              <a:gd name="connsiteX3" fmla="*/ 0 w 316705"/>
              <a:gd name="connsiteY3" fmla="*/ 147639 h 147639"/>
              <a:gd name="connsiteX4" fmla="*/ 45243 w 316705"/>
              <a:gd name="connsiteY4" fmla="*/ 0 h 147639"/>
              <a:gd name="connsiteX0" fmla="*/ 45243 w 345280"/>
              <a:gd name="connsiteY0" fmla="*/ 4762 h 152401"/>
              <a:gd name="connsiteX1" fmla="*/ 345280 w 345280"/>
              <a:gd name="connsiteY1" fmla="*/ 0 h 152401"/>
              <a:gd name="connsiteX2" fmla="*/ 316705 w 345280"/>
              <a:gd name="connsiteY2" fmla="*/ 147639 h 152401"/>
              <a:gd name="connsiteX3" fmla="*/ 0 w 345280"/>
              <a:gd name="connsiteY3" fmla="*/ 152401 h 152401"/>
              <a:gd name="connsiteX4" fmla="*/ 45243 w 345280"/>
              <a:gd name="connsiteY4" fmla="*/ 4762 h 15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280" h="152401">
                <a:moveTo>
                  <a:pt x="45243" y="4762"/>
                </a:moveTo>
                <a:lnTo>
                  <a:pt x="345280" y="0"/>
                </a:lnTo>
                <a:lnTo>
                  <a:pt x="316705" y="147639"/>
                </a:lnTo>
                <a:lnTo>
                  <a:pt x="0" y="152401"/>
                </a:lnTo>
                <a:lnTo>
                  <a:pt x="45243" y="4762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46">
            <a:extLst>
              <a:ext uri="{FF2B5EF4-FFF2-40B4-BE49-F238E27FC236}">
                <a16:creationId xmlns:a16="http://schemas.microsoft.com/office/drawing/2014/main" id="{4C384288-D139-4EC3-ACA1-62356CF8F311}"/>
              </a:ext>
            </a:extLst>
          </p:cNvPr>
          <p:cNvSpPr/>
          <p:nvPr/>
        </p:nvSpPr>
        <p:spPr>
          <a:xfrm rot="10800000">
            <a:off x="8101989" y="2140734"/>
            <a:ext cx="2900345" cy="145258"/>
          </a:xfrm>
          <a:custGeom>
            <a:avLst/>
            <a:gdLst>
              <a:gd name="connsiteX0" fmla="*/ 0 w 3285554"/>
              <a:gd name="connsiteY0" fmla="*/ 0 h 142877"/>
              <a:gd name="connsiteX1" fmla="*/ 3285554 w 3285554"/>
              <a:gd name="connsiteY1" fmla="*/ 0 h 142877"/>
              <a:gd name="connsiteX2" fmla="*/ 3285554 w 3285554"/>
              <a:gd name="connsiteY2" fmla="*/ 142877 h 142877"/>
              <a:gd name="connsiteX3" fmla="*/ 0 w 3285554"/>
              <a:gd name="connsiteY3" fmla="*/ 142877 h 142877"/>
              <a:gd name="connsiteX4" fmla="*/ 0 w 3285554"/>
              <a:gd name="connsiteY4" fmla="*/ 0 h 142877"/>
              <a:gd name="connsiteX0" fmla="*/ 19050 w 3285554"/>
              <a:gd name="connsiteY0" fmla="*/ 0 h 145258"/>
              <a:gd name="connsiteX1" fmla="*/ 3285554 w 3285554"/>
              <a:gd name="connsiteY1" fmla="*/ 2381 h 145258"/>
              <a:gd name="connsiteX2" fmla="*/ 3285554 w 3285554"/>
              <a:gd name="connsiteY2" fmla="*/ 145258 h 145258"/>
              <a:gd name="connsiteX3" fmla="*/ 0 w 3285554"/>
              <a:gd name="connsiteY3" fmla="*/ 145258 h 145258"/>
              <a:gd name="connsiteX4" fmla="*/ 19050 w 3285554"/>
              <a:gd name="connsiteY4" fmla="*/ 0 h 145258"/>
              <a:gd name="connsiteX0" fmla="*/ 26193 w 3285554"/>
              <a:gd name="connsiteY0" fmla="*/ 0 h 145258"/>
              <a:gd name="connsiteX1" fmla="*/ 3285554 w 3285554"/>
              <a:gd name="connsiteY1" fmla="*/ 2381 h 145258"/>
              <a:gd name="connsiteX2" fmla="*/ 3285554 w 3285554"/>
              <a:gd name="connsiteY2" fmla="*/ 145258 h 145258"/>
              <a:gd name="connsiteX3" fmla="*/ 0 w 3285554"/>
              <a:gd name="connsiteY3" fmla="*/ 145258 h 145258"/>
              <a:gd name="connsiteX4" fmla="*/ 26193 w 3285554"/>
              <a:gd name="connsiteY4" fmla="*/ 0 h 145258"/>
              <a:gd name="connsiteX0" fmla="*/ 26193 w 3285554"/>
              <a:gd name="connsiteY0" fmla="*/ 0 h 145258"/>
              <a:gd name="connsiteX1" fmla="*/ 3285554 w 3285554"/>
              <a:gd name="connsiteY1" fmla="*/ 2381 h 145258"/>
              <a:gd name="connsiteX2" fmla="*/ 3256979 w 3285554"/>
              <a:gd name="connsiteY2" fmla="*/ 140495 h 145258"/>
              <a:gd name="connsiteX3" fmla="*/ 0 w 3285554"/>
              <a:gd name="connsiteY3" fmla="*/ 145258 h 145258"/>
              <a:gd name="connsiteX4" fmla="*/ 26193 w 3285554"/>
              <a:gd name="connsiteY4" fmla="*/ 0 h 145258"/>
              <a:gd name="connsiteX0" fmla="*/ 39681 w 3285554"/>
              <a:gd name="connsiteY0" fmla="*/ 0 h 145258"/>
              <a:gd name="connsiteX1" fmla="*/ 3285554 w 3285554"/>
              <a:gd name="connsiteY1" fmla="*/ 2381 h 145258"/>
              <a:gd name="connsiteX2" fmla="*/ 3256979 w 3285554"/>
              <a:gd name="connsiteY2" fmla="*/ 140495 h 145258"/>
              <a:gd name="connsiteX3" fmla="*/ 0 w 3285554"/>
              <a:gd name="connsiteY3" fmla="*/ 145258 h 145258"/>
              <a:gd name="connsiteX4" fmla="*/ 39681 w 3285554"/>
              <a:gd name="connsiteY4" fmla="*/ 0 h 145258"/>
              <a:gd name="connsiteX0" fmla="*/ 47773 w 3285554"/>
              <a:gd name="connsiteY0" fmla="*/ 0 h 145258"/>
              <a:gd name="connsiteX1" fmla="*/ 3285554 w 3285554"/>
              <a:gd name="connsiteY1" fmla="*/ 2381 h 145258"/>
              <a:gd name="connsiteX2" fmla="*/ 3256979 w 3285554"/>
              <a:gd name="connsiteY2" fmla="*/ 140495 h 145258"/>
              <a:gd name="connsiteX3" fmla="*/ 0 w 3285554"/>
              <a:gd name="connsiteY3" fmla="*/ 145258 h 145258"/>
              <a:gd name="connsiteX4" fmla="*/ 47773 w 3285554"/>
              <a:gd name="connsiteY4" fmla="*/ 0 h 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5554" h="145258">
                <a:moveTo>
                  <a:pt x="47773" y="0"/>
                </a:moveTo>
                <a:lnTo>
                  <a:pt x="3285554" y="2381"/>
                </a:lnTo>
                <a:lnTo>
                  <a:pt x="3256979" y="140495"/>
                </a:lnTo>
                <a:lnTo>
                  <a:pt x="0" y="145258"/>
                </a:lnTo>
                <a:lnTo>
                  <a:pt x="47773" y="0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FFEBAEE2-DE89-4721-851A-624AB9115183}"/>
              </a:ext>
            </a:extLst>
          </p:cNvPr>
          <p:cNvSpPr/>
          <p:nvPr/>
        </p:nvSpPr>
        <p:spPr>
          <a:xfrm rot="6465426">
            <a:off x="9736159" y="2935247"/>
            <a:ext cx="1848766" cy="142877"/>
          </a:xfrm>
          <a:custGeom>
            <a:avLst/>
            <a:gdLst>
              <a:gd name="connsiteX0" fmla="*/ 0 w 2028771"/>
              <a:gd name="connsiteY0" fmla="*/ 0 h 142877"/>
              <a:gd name="connsiteX1" fmla="*/ 2028771 w 2028771"/>
              <a:gd name="connsiteY1" fmla="*/ 0 h 142877"/>
              <a:gd name="connsiteX2" fmla="*/ 2028771 w 2028771"/>
              <a:gd name="connsiteY2" fmla="*/ 142877 h 142877"/>
              <a:gd name="connsiteX3" fmla="*/ 0 w 2028771"/>
              <a:gd name="connsiteY3" fmla="*/ 142877 h 142877"/>
              <a:gd name="connsiteX4" fmla="*/ 0 w 2028771"/>
              <a:gd name="connsiteY4" fmla="*/ 0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23429 w 2052200"/>
              <a:gd name="connsiteY3" fmla="*/ 142877 h 142877"/>
              <a:gd name="connsiteX4" fmla="*/ 0 w 2052200"/>
              <a:gd name="connsiteY4" fmla="*/ 4258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34622 w 2052200"/>
              <a:gd name="connsiteY3" fmla="*/ 141599 h 142877"/>
              <a:gd name="connsiteX4" fmla="*/ 0 w 2052200"/>
              <a:gd name="connsiteY4" fmla="*/ 4258 h 142877"/>
              <a:gd name="connsiteX0" fmla="*/ 0 w 2055931"/>
              <a:gd name="connsiteY0" fmla="*/ 4684 h 142877"/>
              <a:gd name="connsiteX1" fmla="*/ 2055931 w 2055931"/>
              <a:gd name="connsiteY1" fmla="*/ 0 h 142877"/>
              <a:gd name="connsiteX2" fmla="*/ 2055931 w 2055931"/>
              <a:gd name="connsiteY2" fmla="*/ 142877 h 142877"/>
              <a:gd name="connsiteX3" fmla="*/ 38353 w 2055931"/>
              <a:gd name="connsiteY3" fmla="*/ 141599 h 142877"/>
              <a:gd name="connsiteX4" fmla="*/ 0 w 2055931"/>
              <a:gd name="connsiteY4" fmla="*/ 4684 h 142877"/>
              <a:gd name="connsiteX0" fmla="*/ 0 w 2085835"/>
              <a:gd name="connsiteY0" fmla="*/ 697 h 142877"/>
              <a:gd name="connsiteX1" fmla="*/ 2085835 w 2085835"/>
              <a:gd name="connsiteY1" fmla="*/ 0 h 142877"/>
              <a:gd name="connsiteX2" fmla="*/ 2085835 w 2085835"/>
              <a:gd name="connsiteY2" fmla="*/ 142877 h 142877"/>
              <a:gd name="connsiteX3" fmla="*/ 68257 w 2085835"/>
              <a:gd name="connsiteY3" fmla="*/ 141599 h 142877"/>
              <a:gd name="connsiteX4" fmla="*/ 0 w 2085835"/>
              <a:gd name="connsiteY4" fmla="*/ 697 h 142877"/>
              <a:gd name="connsiteX0" fmla="*/ 0 w 2085835"/>
              <a:gd name="connsiteY0" fmla="*/ 697 h 142877"/>
              <a:gd name="connsiteX1" fmla="*/ 2085835 w 2085835"/>
              <a:gd name="connsiteY1" fmla="*/ 0 h 142877"/>
              <a:gd name="connsiteX2" fmla="*/ 2085835 w 2085835"/>
              <a:gd name="connsiteY2" fmla="*/ 142877 h 142877"/>
              <a:gd name="connsiteX3" fmla="*/ 74323 w 2085835"/>
              <a:gd name="connsiteY3" fmla="*/ 137879 h 142877"/>
              <a:gd name="connsiteX4" fmla="*/ 0 w 2085835"/>
              <a:gd name="connsiteY4" fmla="*/ 697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5835" h="142877">
                <a:moveTo>
                  <a:pt x="0" y="697"/>
                </a:moveTo>
                <a:lnTo>
                  <a:pt x="2085835" y="0"/>
                </a:lnTo>
                <a:lnTo>
                  <a:pt x="2085835" y="142877"/>
                </a:lnTo>
                <a:lnTo>
                  <a:pt x="74323" y="137879"/>
                </a:lnTo>
                <a:lnTo>
                  <a:pt x="0" y="697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CD250350-9992-4E6D-B1B4-3748BDE604F9}"/>
              </a:ext>
            </a:extLst>
          </p:cNvPr>
          <p:cNvSpPr/>
          <p:nvPr/>
        </p:nvSpPr>
        <p:spPr>
          <a:xfrm>
            <a:off x="1268437" y="4380963"/>
            <a:ext cx="3514027" cy="145258"/>
          </a:xfrm>
          <a:custGeom>
            <a:avLst/>
            <a:gdLst>
              <a:gd name="connsiteX0" fmla="*/ 0 w 4857750"/>
              <a:gd name="connsiteY0" fmla="*/ 0 h 142877"/>
              <a:gd name="connsiteX1" fmla="*/ 4857750 w 4857750"/>
              <a:gd name="connsiteY1" fmla="*/ 0 h 142877"/>
              <a:gd name="connsiteX2" fmla="*/ 4857750 w 4857750"/>
              <a:gd name="connsiteY2" fmla="*/ 142877 h 142877"/>
              <a:gd name="connsiteX3" fmla="*/ 0 w 4857750"/>
              <a:gd name="connsiteY3" fmla="*/ 142877 h 142877"/>
              <a:gd name="connsiteX4" fmla="*/ 0 w 4857750"/>
              <a:gd name="connsiteY4" fmla="*/ 0 h 142877"/>
              <a:gd name="connsiteX0" fmla="*/ 0 w 4888706"/>
              <a:gd name="connsiteY0" fmla="*/ 2381 h 145258"/>
              <a:gd name="connsiteX1" fmla="*/ 4888706 w 4888706"/>
              <a:gd name="connsiteY1" fmla="*/ 0 h 145258"/>
              <a:gd name="connsiteX2" fmla="*/ 4857750 w 4888706"/>
              <a:gd name="connsiteY2" fmla="*/ 145258 h 145258"/>
              <a:gd name="connsiteX3" fmla="*/ 0 w 4888706"/>
              <a:gd name="connsiteY3" fmla="*/ 145258 h 145258"/>
              <a:gd name="connsiteX4" fmla="*/ 0 w 4888706"/>
              <a:gd name="connsiteY4" fmla="*/ 2381 h 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8706" h="145258">
                <a:moveTo>
                  <a:pt x="0" y="2381"/>
                </a:moveTo>
                <a:lnTo>
                  <a:pt x="4888706" y="0"/>
                </a:lnTo>
                <a:lnTo>
                  <a:pt x="4857750" y="145258"/>
                </a:lnTo>
                <a:lnTo>
                  <a:pt x="0" y="145258"/>
                </a:lnTo>
                <a:lnTo>
                  <a:pt x="0" y="2381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4BC43E3D-0458-444A-8DFE-CD095A822EC8}"/>
              </a:ext>
            </a:extLst>
          </p:cNvPr>
          <p:cNvSpPr/>
          <p:nvPr/>
        </p:nvSpPr>
        <p:spPr>
          <a:xfrm rot="17367765">
            <a:off x="803233" y="3837831"/>
            <a:ext cx="1345095" cy="142877"/>
          </a:xfrm>
          <a:custGeom>
            <a:avLst/>
            <a:gdLst>
              <a:gd name="connsiteX0" fmla="*/ 0 w 2028771"/>
              <a:gd name="connsiteY0" fmla="*/ 0 h 142877"/>
              <a:gd name="connsiteX1" fmla="*/ 2028771 w 2028771"/>
              <a:gd name="connsiteY1" fmla="*/ 0 h 142877"/>
              <a:gd name="connsiteX2" fmla="*/ 2028771 w 2028771"/>
              <a:gd name="connsiteY2" fmla="*/ 142877 h 142877"/>
              <a:gd name="connsiteX3" fmla="*/ 0 w 2028771"/>
              <a:gd name="connsiteY3" fmla="*/ 142877 h 142877"/>
              <a:gd name="connsiteX4" fmla="*/ 0 w 2028771"/>
              <a:gd name="connsiteY4" fmla="*/ 0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23429 w 2052200"/>
              <a:gd name="connsiteY3" fmla="*/ 142877 h 142877"/>
              <a:gd name="connsiteX4" fmla="*/ 0 w 2052200"/>
              <a:gd name="connsiteY4" fmla="*/ 4258 h 142877"/>
              <a:gd name="connsiteX0" fmla="*/ 0 w 2123244"/>
              <a:gd name="connsiteY0" fmla="*/ 9694 h 142877"/>
              <a:gd name="connsiteX1" fmla="*/ 2123244 w 2123244"/>
              <a:gd name="connsiteY1" fmla="*/ 0 h 142877"/>
              <a:gd name="connsiteX2" fmla="*/ 2123244 w 2123244"/>
              <a:gd name="connsiteY2" fmla="*/ 142877 h 142877"/>
              <a:gd name="connsiteX3" fmla="*/ 94473 w 2123244"/>
              <a:gd name="connsiteY3" fmla="*/ 142877 h 142877"/>
              <a:gd name="connsiteX4" fmla="*/ 0 w 2123244"/>
              <a:gd name="connsiteY4" fmla="*/ 9694 h 142877"/>
              <a:gd name="connsiteX0" fmla="*/ 0 w 2123244"/>
              <a:gd name="connsiteY0" fmla="*/ 9694 h 142877"/>
              <a:gd name="connsiteX1" fmla="*/ 2123244 w 2123244"/>
              <a:gd name="connsiteY1" fmla="*/ 0 h 142877"/>
              <a:gd name="connsiteX2" fmla="*/ 2123244 w 2123244"/>
              <a:gd name="connsiteY2" fmla="*/ 142877 h 142877"/>
              <a:gd name="connsiteX3" fmla="*/ 65099 w 2123244"/>
              <a:gd name="connsiteY3" fmla="*/ 140244 h 142877"/>
              <a:gd name="connsiteX4" fmla="*/ 0 w 2123244"/>
              <a:gd name="connsiteY4" fmla="*/ 9694 h 142877"/>
              <a:gd name="connsiteX0" fmla="*/ -1 w 2127466"/>
              <a:gd name="connsiteY0" fmla="*/ 8242 h 142877"/>
              <a:gd name="connsiteX1" fmla="*/ 2127466 w 2127466"/>
              <a:gd name="connsiteY1" fmla="*/ 0 h 142877"/>
              <a:gd name="connsiteX2" fmla="*/ 2127466 w 2127466"/>
              <a:gd name="connsiteY2" fmla="*/ 142877 h 142877"/>
              <a:gd name="connsiteX3" fmla="*/ 69321 w 2127466"/>
              <a:gd name="connsiteY3" fmla="*/ 140244 h 142877"/>
              <a:gd name="connsiteX4" fmla="*/ -1 w 2127466"/>
              <a:gd name="connsiteY4" fmla="*/ 8242 h 142877"/>
              <a:gd name="connsiteX0" fmla="*/ 0 w 2115901"/>
              <a:gd name="connsiteY0" fmla="*/ 10352 h 142877"/>
              <a:gd name="connsiteX1" fmla="*/ 2115901 w 2115901"/>
              <a:gd name="connsiteY1" fmla="*/ 0 h 142877"/>
              <a:gd name="connsiteX2" fmla="*/ 2115901 w 2115901"/>
              <a:gd name="connsiteY2" fmla="*/ 142877 h 142877"/>
              <a:gd name="connsiteX3" fmla="*/ 57756 w 2115901"/>
              <a:gd name="connsiteY3" fmla="*/ 140244 h 142877"/>
              <a:gd name="connsiteX4" fmla="*/ 0 w 2115901"/>
              <a:gd name="connsiteY4" fmla="*/ 10352 h 142877"/>
              <a:gd name="connsiteX0" fmla="*/ 0 w 2121039"/>
              <a:gd name="connsiteY0" fmla="*/ 14184 h 142877"/>
              <a:gd name="connsiteX1" fmla="*/ 2121039 w 2121039"/>
              <a:gd name="connsiteY1" fmla="*/ 0 h 142877"/>
              <a:gd name="connsiteX2" fmla="*/ 2121039 w 2121039"/>
              <a:gd name="connsiteY2" fmla="*/ 142877 h 142877"/>
              <a:gd name="connsiteX3" fmla="*/ 62894 w 2121039"/>
              <a:gd name="connsiteY3" fmla="*/ 140244 h 142877"/>
              <a:gd name="connsiteX4" fmla="*/ 0 w 2121039"/>
              <a:gd name="connsiteY4" fmla="*/ 14184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039" h="142877">
                <a:moveTo>
                  <a:pt x="0" y="14184"/>
                </a:moveTo>
                <a:lnTo>
                  <a:pt x="2121039" y="0"/>
                </a:lnTo>
                <a:lnTo>
                  <a:pt x="2121039" y="142877"/>
                </a:lnTo>
                <a:lnTo>
                  <a:pt x="62894" y="140244"/>
                </a:lnTo>
                <a:lnTo>
                  <a:pt x="0" y="14184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E131AFC9-51D3-4245-8A29-7A081724AF29}"/>
              </a:ext>
            </a:extLst>
          </p:cNvPr>
          <p:cNvSpPr/>
          <p:nvPr/>
        </p:nvSpPr>
        <p:spPr>
          <a:xfrm>
            <a:off x="8659458" y="4722342"/>
            <a:ext cx="6129692" cy="145258"/>
          </a:xfrm>
          <a:custGeom>
            <a:avLst/>
            <a:gdLst>
              <a:gd name="connsiteX0" fmla="*/ 0 w 4857750"/>
              <a:gd name="connsiteY0" fmla="*/ 0 h 142877"/>
              <a:gd name="connsiteX1" fmla="*/ 4857750 w 4857750"/>
              <a:gd name="connsiteY1" fmla="*/ 0 h 142877"/>
              <a:gd name="connsiteX2" fmla="*/ 4857750 w 4857750"/>
              <a:gd name="connsiteY2" fmla="*/ 142877 h 142877"/>
              <a:gd name="connsiteX3" fmla="*/ 0 w 4857750"/>
              <a:gd name="connsiteY3" fmla="*/ 142877 h 142877"/>
              <a:gd name="connsiteX4" fmla="*/ 0 w 4857750"/>
              <a:gd name="connsiteY4" fmla="*/ 0 h 142877"/>
              <a:gd name="connsiteX0" fmla="*/ 0 w 4888706"/>
              <a:gd name="connsiteY0" fmla="*/ 2381 h 145258"/>
              <a:gd name="connsiteX1" fmla="*/ 4888706 w 4888706"/>
              <a:gd name="connsiteY1" fmla="*/ 0 h 145258"/>
              <a:gd name="connsiteX2" fmla="*/ 4857750 w 4888706"/>
              <a:gd name="connsiteY2" fmla="*/ 145258 h 145258"/>
              <a:gd name="connsiteX3" fmla="*/ 0 w 4888706"/>
              <a:gd name="connsiteY3" fmla="*/ 145258 h 145258"/>
              <a:gd name="connsiteX4" fmla="*/ 0 w 4888706"/>
              <a:gd name="connsiteY4" fmla="*/ 2381 h 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8706" h="145258">
                <a:moveTo>
                  <a:pt x="0" y="2381"/>
                </a:moveTo>
                <a:lnTo>
                  <a:pt x="4888706" y="0"/>
                </a:lnTo>
                <a:lnTo>
                  <a:pt x="4857750" y="145258"/>
                </a:lnTo>
                <a:lnTo>
                  <a:pt x="0" y="145258"/>
                </a:lnTo>
                <a:lnTo>
                  <a:pt x="0" y="2381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97A8FFF-56CB-4FF2-AC0D-9F112F7E7C31}"/>
              </a:ext>
            </a:extLst>
          </p:cNvPr>
          <p:cNvSpPr/>
          <p:nvPr/>
        </p:nvSpPr>
        <p:spPr>
          <a:xfrm>
            <a:off x="8384705" y="4340087"/>
            <a:ext cx="3807295" cy="1095847"/>
          </a:xfrm>
          <a:custGeom>
            <a:avLst/>
            <a:gdLst>
              <a:gd name="connsiteX0" fmla="*/ 342540 w 3807295"/>
              <a:gd name="connsiteY0" fmla="*/ 0 h 1095847"/>
              <a:gd name="connsiteX1" fmla="*/ 3807295 w 3807295"/>
              <a:gd name="connsiteY1" fmla="*/ 0 h 1095847"/>
              <a:gd name="connsiteX2" fmla="*/ 3807295 w 3807295"/>
              <a:gd name="connsiteY2" fmla="*/ 875846 h 1095847"/>
              <a:gd name="connsiteX3" fmla="*/ 3738527 w 3807295"/>
              <a:gd name="connsiteY3" fmla="*/ 1095847 h 1095847"/>
              <a:gd name="connsiteX4" fmla="*/ 0 w 3807295"/>
              <a:gd name="connsiteY4" fmla="*/ 1095847 h 109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7295" h="1095847">
                <a:moveTo>
                  <a:pt x="342540" y="0"/>
                </a:moveTo>
                <a:lnTo>
                  <a:pt x="3807295" y="0"/>
                </a:lnTo>
                <a:lnTo>
                  <a:pt x="3807295" y="875846"/>
                </a:lnTo>
                <a:lnTo>
                  <a:pt x="3738527" y="1095847"/>
                </a:lnTo>
                <a:lnTo>
                  <a:pt x="0" y="10958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CE013E-5085-4091-9C1D-326C8BD5434E}"/>
              </a:ext>
            </a:extLst>
          </p:cNvPr>
          <p:cNvGrpSpPr/>
          <p:nvPr/>
        </p:nvGrpSpPr>
        <p:grpSpPr>
          <a:xfrm>
            <a:off x="335660" y="356506"/>
            <a:ext cx="11515864" cy="6178367"/>
            <a:chOff x="335660" y="356506"/>
            <a:chExt cx="11515864" cy="61783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9CD7D3F-3E72-4D4F-9AC3-FDBCF17CB0E6}"/>
                </a:ext>
              </a:extLst>
            </p:cNvPr>
            <p:cNvSpPr/>
            <p:nvPr/>
          </p:nvSpPr>
          <p:spPr>
            <a:xfrm>
              <a:off x="3754403" y="1522154"/>
              <a:ext cx="127220" cy="12722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1215D84-7642-414A-BC63-3778A96C8494}"/>
                </a:ext>
              </a:extLst>
            </p:cNvPr>
            <p:cNvSpPr/>
            <p:nvPr/>
          </p:nvSpPr>
          <p:spPr>
            <a:xfrm>
              <a:off x="6564433" y="2040944"/>
              <a:ext cx="127220" cy="12722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C5A53B4-5897-439C-B241-8243E36FD56E}"/>
                </a:ext>
              </a:extLst>
            </p:cNvPr>
            <p:cNvSpPr/>
            <p:nvPr/>
          </p:nvSpPr>
          <p:spPr>
            <a:xfrm>
              <a:off x="10875114" y="499269"/>
              <a:ext cx="127220" cy="12722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7A8D100-5EC8-49F1-A474-394FB145B895}"/>
                </a:ext>
              </a:extLst>
            </p:cNvPr>
            <p:cNvSpPr/>
            <p:nvPr/>
          </p:nvSpPr>
          <p:spPr>
            <a:xfrm>
              <a:off x="9606549" y="5775710"/>
              <a:ext cx="127220" cy="12722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AC45D7F-577F-4C4D-B44E-9253A14DF592}"/>
                </a:ext>
              </a:extLst>
            </p:cNvPr>
            <p:cNvSpPr/>
            <p:nvPr/>
          </p:nvSpPr>
          <p:spPr>
            <a:xfrm>
              <a:off x="5441060" y="5438929"/>
              <a:ext cx="127220" cy="12722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AA5E9AD-5CCF-4473-B04C-37213FC28011}"/>
                </a:ext>
              </a:extLst>
            </p:cNvPr>
            <p:cNvSpPr/>
            <p:nvPr/>
          </p:nvSpPr>
          <p:spPr>
            <a:xfrm>
              <a:off x="669615" y="6319195"/>
              <a:ext cx="127220" cy="12722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D3A59E9-EBA4-4A33-971A-168E2FC1DC93}"/>
                </a:ext>
              </a:extLst>
            </p:cNvPr>
            <p:cNvSpPr/>
            <p:nvPr/>
          </p:nvSpPr>
          <p:spPr>
            <a:xfrm>
              <a:off x="5246378" y="1267989"/>
              <a:ext cx="127220" cy="109672"/>
            </a:xfrm>
            <a:prstGeom prst="triangl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2A9B8613-8B8E-41E6-88ED-E723F7A353CC}"/>
                </a:ext>
              </a:extLst>
            </p:cNvPr>
            <p:cNvSpPr/>
            <p:nvPr/>
          </p:nvSpPr>
          <p:spPr>
            <a:xfrm>
              <a:off x="7799078" y="5108949"/>
              <a:ext cx="127220" cy="109672"/>
            </a:xfrm>
            <a:prstGeom prst="triangl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A350C0C7-DDE9-46FB-B50A-0ED630634CE6}"/>
                </a:ext>
              </a:extLst>
            </p:cNvPr>
            <p:cNvSpPr/>
            <p:nvPr/>
          </p:nvSpPr>
          <p:spPr>
            <a:xfrm>
              <a:off x="796835" y="2075929"/>
              <a:ext cx="127220" cy="109672"/>
            </a:xfrm>
            <a:prstGeom prst="triangl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57FA8E1-3900-4C3D-B41B-02F3F833B920}"/>
                </a:ext>
              </a:extLst>
            </p:cNvPr>
            <p:cNvSpPr/>
            <p:nvPr/>
          </p:nvSpPr>
          <p:spPr>
            <a:xfrm>
              <a:off x="11724304" y="1685243"/>
              <a:ext cx="127220" cy="109672"/>
            </a:xfrm>
            <a:prstGeom prst="triangl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8AB377D6-1EAA-46DB-93C3-48BBFA508DB1}"/>
                </a:ext>
              </a:extLst>
            </p:cNvPr>
            <p:cNvSpPr/>
            <p:nvPr/>
          </p:nvSpPr>
          <p:spPr>
            <a:xfrm>
              <a:off x="2614318" y="5680944"/>
              <a:ext cx="127220" cy="109672"/>
            </a:xfrm>
            <a:prstGeom prst="triangl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BB71F786-4FF3-4313-8B6A-9B7C80445064}"/>
                </a:ext>
              </a:extLst>
            </p:cNvPr>
            <p:cNvSpPr/>
            <p:nvPr/>
          </p:nvSpPr>
          <p:spPr>
            <a:xfrm>
              <a:off x="1933768" y="814849"/>
              <a:ext cx="180666" cy="180666"/>
            </a:xfrm>
            <a:prstGeom prst="plus">
              <a:avLst>
                <a:gd name="adj" fmla="val 3532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ross 32">
              <a:extLst>
                <a:ext uri="{FF2B5EF4-FFF2-40B4-BE49-F238E27FC236}">
                  <a16:creationId xmlns:a16="http://schemas.microsoft.com/office/drawing/2014/main" id="{A188E186-E7F2-4190-9724-712C2F788ACA}"/>
                </a:ext>
              </a:extLst>
            </p:cNvPr>
            <p:cNvSpPr/>
            <p:nvPr/>
          </p:nvSpPr>
          <p:spPr>
            <a:xfrm>
              <a:off x="6962968" y="536156"/>
              <a:ext cx="180666" cy="180666"/>
            </a:xfrm>
            <a:prstGeom prst="plus">
              <a:avLst>
                <a:gd name="adj" fmla="val 3532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ross 33">
              <a:extLst>
                <a:ext uri="{FF2B5EF4-FFF2-40B4-BE49-F238E27FC236}">
                  <a16:creationId xmlns:a16="http://schemas.microsoft.com/office/drawing/2014/main" id="{DB97C243-0A3C-4418-9674-A18317D8C0AC}"/>
                </a:ext>
              </a:extLst>
            </p:cNvPr>
            <p:cNvSpPr/>
            <p:nvPr/>
          </p:nvSpPr>
          <p:spPr>
            <a:xfrm>
              <a:off x="11309611" y="4380172"/>
              <a:ext cx="180666" cy="180666"/>
            </a:xfrm>
            <a:prstGeom prst="plus">
              <a:avLst>
                <a:gd name="adj" fmla="val 3532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ross 34">
              <a:extLst>
                <a:ext uri="{FF2B5EF4-FFF2-40B4-BE49-F238E27FC236}">
                  <a16:creationId xmlns:a16="http://schemas.microsoft.com/office/drawing/2014/main" id="{11318AE9-1B8C-4928-8706-19D2A8533733}"/>
                </a:ext>
              </a:extLst>
            </p:cNvPr>
            <p:cNvSpPr/>
            <p:nvPr/>
          </p:nvSpPr>
          <p:spPr>
            <a:xfrm>
              <a:off x="6934277" y="6354207"/>
              <a:ext cx="180666" cy="180666"/>
            </a:xfrm>
            <a:prstGeom prst="plus">
              <a:avLst>
                <a:gd name="adj" fmla="val 3532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23663F3-2257-4422-A155-5DDA5A7DC604}"/>
                </a:ext>
              </a:extLst>
            </p:cNvPr>
            <p:cNvSpPr/>
            <p:nvPr/>
          </p:nvSpPr>
          <p:spPr>
            <a:xfrm>
              <a:off x="335660" y="356506"/>
              <a:ext cx="127220" cy="12722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ross 36">
              <a:extLst>
                <a:ext uri="{FF2B5EF4-FFF2-40B4-BE49-F238E27FC236}">
                  <a16:creationId xmlns:a16="http://schemas.microsoft.com/office/drawing/2014/main" id="{456A2979-613A-4931-8C3D-F1DD548F1719}"/>
                </a:ext>
              </a:extLst>
            </p:cNvPr>
            <p:cNvSpPr/>
            <p:nvPr/>
          </p:nvSpPr>
          <p:spPr>
            <a:xfrm>
              <a:off x="8933715" y="1391733"/>
              <a:ext cx="180666" cy="180666"/>
            </a:xfrm>
            <a:prstGeom prst="plus">
              <a:avLst>
                <a:gd name="adj" fmla="val 3532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ross 37">
              <a:extLst>
                <a:ext uri="{FF2B5EF4-FFF2-40B4-BE49-F238E27FC236}">
                  <a16:creationId xmlns:a16="http://schemas.microsoft.com/office/drawing/2014/main" id="{2CB5378C-D097-496E-B8A1-C56ED933FB54}"/>
                </a:ext>
              </a:extLst>
            </p:cNvPr>
            <p:cNvSpPr/>
            <p:nvPr/>
          </p:nvSpPr>
          <p:spPr>
            <a:xfrm>
              <a:off x="441749" y="3744408"/>
              <a:ext cx="180666" cy="180666"/>
            </a:xfrm>
            <a:prstGeom prst="plus">
              <a:avLst>
                <a:gd name="adj" fmla="val 3532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ross 39">
              <a:extLst>
                <a:ext uri="{FF2B5EF4-FFF2-40B4-BE49-F238E27FC236}">
                  <a16:creationId xmlns:a16="http://schemas.microsoft.com/office/drawing/2014/main" id="{1B6C5B3C-0598-4366-ABD0-0056BC3A4389}"/>
                </a:ext>
              </a:extLst>
            </p:cNvPr>
            <p:cNvSpPr/>
            <p:nvPr/>
          </p:nvSpPr>
          <p:spPr>
            <a:xfrm>
              <a:off x="4097612" y="6043279"/>
              <a:ext cx="180666" cy="180666"/>
            </a:xfrm>
            <a:prstGeom prst="plus">
              <a:avLst>
                <a:gd name="adj" fmla="val 3532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12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decel="44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-0.59323 -4.07407E-6 " pathEditMode="relative" rAng="0" ptsTypes="AA">
                                      <p:cBhvr>
                                        <p:cTn id="5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3" presetClass="emph" presetSubtype="2" repeatCount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mph" presetSubtype="0" repeatCount="1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1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32" presetClass="emph" presetSubtype="0" repeatCount="1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6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8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8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8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2" accel="46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xit" presetSubtype="2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1" grpId="2"/>
      <p:bldP spid="25" grpId="0" animBg="1"/>
      <p:bldP spid="25" grpId="1" animBg="1"/>
      <p:bldP spid="26" grpId="0" animBg="1"/>
      <p:bldP spid="26" grpId="1" animBg="1"/>
      <p:bldP spid="41" grpId="0" animBg="1"/>
      <p:bldP spid="41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0" grpId="0" animBg="1"/>
      <p:bldP spid="2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BF09116-5987-43DE-9F4D-C42314E70D2A}"/>
              </a:ext>
            </a:extLst>
          </p:cNvPr>
          <p:cNvSpPr/>
          <p:nvPr/>
        </p:nvSpPr>
        <p:spPr>
          <a:xfrm>
            <a:off x="8067675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05371C-206B-4101-83A0-C87DE6EC5605}"/>
              </a:ext>
            </a:extLst>
          </p:cNvPr>
          <p:cNvSpPr/>
          <p:nvPr/>
        </p:nvSpPr>
        <p:spPr>
          <a:xfrm>
            <a:off x="1354741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4 w 4552950"/>
              <a:gd name="connsiteY4" fmla="*/ 1359122 h 1362075"/>
              <a:gd name="connsiteX5" fmla="*/ 4546664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4" y="612457"/>
                  <a:pt x="4546664" y="1359122"/>
                </a:cubicBezTo>
                <a:lnTo>
                  <a:pt x="4546664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A61323-BC68-435E-88F1-9F58A3DAE52A}"/>
              </a:ext>
            </a:extLst>
          </p:cNvPr>
          <p:cNvSpPr/>
          <p:nvPr/>
        </p:nvSpPr>
        <p:spPr>
          <a:xfrm>
            <a:off x="1354836" y="-7144"/>
            <a:ext cx="4552950" cy="1362075"/>
          </a:xfrm>
          <a:custGeom>
            <a:avLst/>
            <a:gdLst>
              <a:gd name="connsiteX0" fmla="*/ 4546664 w 4552950"/>
              <a:gd name="connsiteY0" fmla="*/ 7144 h 1362075"/>
              <a:gd name="connsiteX1" fmla="*/ 4546664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4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4" y="7144"/>
                </a:moveTo>
                <a:lnTo>
                  <a:pt x="4546664" y="7144"/>
                </a:lnTo>
                <a:cubicBezTo>
                  <a:pt x="4546664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4" y="7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597E5-7984-4EC2-AEE6-99D2985C339B}"/>
              </a:ext>
            </a:extLst>
          </p:cNvPr>
          <p:cNvSpPr/>
          <p:nvPr/>
        </p:nvSpPr>
        <p:spPr>
          <a:xfrm>
            <a:off x="551069" y="92519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055349-714A-4781-8A3A-7F5B04C27B2D}"/>
              </a:ext>
            </a:extLst>
          </p:cNvPr>
          <p:cNvSpPr/>
          <p:nvPr/>
        </p:nvSpPr>
        <p:spPr>
          <a:xfrm>
            <a:off x="7179374" y="598474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9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1132DE-F0DA-49AA-ABD4-100EFFD8E850}"/>
              </a:ext>
            </a:extLst>
          </p:cNvPr>
          <p:cNvSpPr/>
          <p:nvPr/>
        </p:nvSpPr>
        <p:spPr>
          <a:xfrm>
            <a:off x="6707791" y="67754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387F14-8CBB-43F7-AEB1-8617EF888788}"/>
              </a:ext>
            </a:extLst>
          </p:cNvPr>
          <p:cNvSpPr/>
          <p:nvPr/>
        </p:nvSpPr>
        <p:spPr>
          <a:xfrm>
            <a:off x="5480911" y="4857372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B1E42B-E59B-495B-AC67-1D8BDB9762C4}"/>
              </a:ext>
            </a:extLst>
          </p:cNvPr>
          <p:cNvSpPr/>
          <p:nvPr/>
        </p:nvSpPr>
        <p:spPr>
          <a:xfrm>
            <a:off x="550974" y="525122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8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220CD-AFA7-4BF0-A678-BBDB0525C165}"/>
              </a:ext>
            </a:extLst>
          </p:cNvPr>
          <p:cNvSpPr txBox="1"/>
          <p:nvPr/>
        </p:nvSpPr>
        <p:spPr>
          <a:xfrm>
            <a:off x="1295313" y="1856958"/>
            <a:ext cx="63734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accent2"/>
                </a:solidFill>
                <a:latin typeface="+mj-lt"/>
              </a:rPr>
              <a:t>Doctor Meet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865AC-6117-4062-9E0D-35AA2109A4BD}"/>
              </a:ext>
            </a:extLst>
          </p:cNvPr>
          <p:cNvSpPr/>
          <p:nvPr/>
        </p:nvSpPr>
        <p:spPr>
          <a:xfrm>
            <a:off x="1696693" y="3426618"/>
            <a:ext cx="5011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Connecting Doctor Of Rural And Urban Areas!</a:t>
            </a:r>
          </a:p>
        </p:txBody>
      </p:sp>
      <p:sp>
        <p:nvSpPr>
          <p:cNvPr id="18" name="Graphic 16">
            <a:extLst>
              <a:ext uri="{FF2B5EF4-FFF2-40B4-BE49-F238E27FC236}">
                <a16:creationId xmlns:a16="http://schemas.microsoft.com/office/drawing/2014/main" id="{A261940C-C176-4222-87B8-0CC41333B014}"/>
              </a:ext>
            </a:extLst>
          </p:cNvPr>
          <p:cNvSpPr/>
          <p:nvPr/>
        </p:nvSpPr>
        <p:spPr>
          <a:xfrm>
            <a:off x="11794331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build="allAtOnce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1FDC9E3-ED9E-46D0-B897-B98E7B917AFD}"/>
              </a:ext>
            </a:extLst>
          </p:cNvPr>
          <p:cNvSpPr/>
          <p:nvPr/>
        </p:nvSpPr>
        <p:spPr>
          <a:xfrm>
            <a:off x="4839272" y="2403532"/>
            <a:ext cx="6962775" cy="2409825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3225837-9E85-4AF7-91CA-635B3972C6B7}"/>
              </a:ext>
            </a:extLst>
          </p:cNvPr>
          <p:cNvSpPr/>
          <p:nvPr/>
        </p:nvSpPr>
        <p:spPr>
          <a:xfrm>
            <a:off x="4975384" y="2585650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9CC0517-CCEF-4797-BD85-257A9CF056F7}"/>
              </a:ext>
            </a:extLst>
          </p:cNvPr>
          <p:cNvSpPr/>
          <p:nvPr/>
        </p:nvSpPr>
        <p:spPr>
          <a:xfrm>
            <a:off x="11317509" y="4433500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5930018" y="1320519"/>
            <a:ext cx="4517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Welcome To Doctor Meet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493CCC-2866-46CB-A818-7FBC3E4D426A}"/>
              </a:ext>
            </a:extLst>
          </p:cNvPr>
          <p:cNvSpPr/>
          <p:nvPr/>
        </p:nvSpPr>
        <p:spPr>
          <a:xfrm>
            <a:off x="5361953" y="2815233"/>
            <a:ext cx="63633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 Aim To Solve Most Of The Problems That Occur In Day To Day Life Of Rural Doctors Like A Lack Of Proper Resources, Poor Medical Services, Shortage Of Hospital Cots, And Many More Due To Which Patients Can’t Be Treated To Their Fullest. It Has A Simplistic User Interface That is Easy To Understand And Work Upon. 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1026712-85DF-C263-98A6-B35EFCB29E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r="78"/>
          <a:stretch>
            <a:fillRect/>
          </a:stretch>
        </p:blipFill>
        <p:spPr>
          <a:xfrm>
            <a:off x="1393825" y="2089150"/>
            <a:ext cx="3033713" cy="3038475"/>
          </a:xfrm>
          <a:prstGeom prst="roundRect">
            <a:avLst>
              <a:gd name="adj" fmla="val 0"/>
            </a:avLst>
          </a:prstGeom>
          <a:solidFill>
            <a:schemeClr val="accent3"/>
          </a:solidFill>
        </p:spPr>
      </p:pic>
    </p:spTree>
    <p:extLst>
      <p:ext uri="{BB962C8B-B14F-4D97-AF65-F5344CB8AC3E}">
        <p14:creationId xmlns:p14="http://schemas.microsoft.com/office/powerpoint/2010/main" val="84510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24C91F1-5F8D-48DB-8772-1D14287657E4}"/>
              </a:ext>
            </a:extLst>
          </p:cNvPr>
          <p:cNvGrpSpPr/>
          <p:nvPr/>
        </p:nvGrpSpPr>
        <p:grpSpPr>
          <a:xfrm>
            <a:off x="1193006" y="3429000"/>
            <a:ext cx="9795415" cy="1457325"/>
            <a:chOff x="1193006" y="2697956"/>
            <a:chExt cx="9795415" cy="145732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F4F4132-0C38-4827-B9A8-6B8B847F190B}"/>
                </a:ext>
              </a:extLst>
            </p:cNvPr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396EBC1-C243-412F-9B85-7768289D692F}"/>
                </a:ext>
              </a:extLst>
            </p:cNvPr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812C878-B294-44D6-AD36-E882A6E930FE}"/>
                </a:ext>
              </a:extLst>
            </p:cNvPr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BF7F3E-C061-4516-9F5F-58DE0E1B2D1A}"/>
                </a:ext>
              </a:extLst>
            </p:cNvPr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F891FF-7EA0-4772-9E66-9BB52887E12F}"/>
                </a:ext>
              </a:extLst>
            </p:cNvPr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39B7A8-35B8-4EB9-B26C-B72AC015DD02}"/>
                </a:ext>
              </a:extLst>
            </p:cNvPr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C139A8D-7273-43EA-871E-A811A66A83C4}"/>
                </a:ext>
              </a:extLst>
            </p:cNvPr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232CDBD-0383-4423-AF95-C34F9979ACAB}"/>
                </a:ext>
              </a:extLst>
            </p:cNvPr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F53FC5-C6BE-4F4A-80F2-C44890CDF0EE}"/>
                </a:ext>
              </a:extLst>
            </p:cNvPr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90F78D0-6FAE-4D8E-9F17-8C95831E9F18}"/>
                </a:ext>
              </a:extLst>
            </p:cNvPr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037ACEF-AE43-4F5B-9425-2A9B9E5BF64E}"/>
                </a:ext>
              </a:extLst>
            </p:cNvPr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2CF717-9BA2-403F-9619-4213D0A0F363}"/>
                </a:ext>
              </a:extLst>
            </p:cNvPr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6BC861-8FE3-4F05-9C81-855BB82AAF3C}"/>
                </a:ext>
              </a:extLst>
            </p:cNvPr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78557D0-2C17-4F1D-BA38-AC1C75BBFB1A}"/>
                </a:ext>
              </a:extLst>
            </p:cNvPr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1DC1C66-567D-4611-9D6C-1392249C46A1}"/>
                </a:ext>
              </a:extLst>
            </p:cNvPr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4782C0F-592D-4205-8E69-6BB21ADF0B04}"/>
                </a:ext>
              </a:extLst>
            </p:cNvPr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1135E06-5103-4F6E-8162-6B22AF70B7DF}"/>
              </a:ext>
            </a:extLst>
          </p:cNvPr>
          <p:cNvSpPr/>
          <p:nvPr/>
        </p:nvSpPr>
        <p:spPr>
          <a:xfrm>
            <a:off x="1474184" y="3615595"/>
            <a:ext cx="1085850" cy="1085850"/>
          </a:xfrm>
          <a:custGeom>
            <a:avLst/>
            <a:gdLst>
              <a:gd name="connsiteX0" fmla="*/ 895636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636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636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136" y="1000887"/>
                  <a:pt x="1000887" y="1086231"/>
                  <a:pt x="895636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FA64D0-A9A1-45BC-BB06-03CC70BDE515}"/>
              </a:ext>
            </a:extLst>
          </p:cNvPr>
          <p:cNvSpPr/>
          <p:nvPr/>
        </p:nvSpPr>
        <p:spPr>
          <a:xfrm>
            <a:off x="1763839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4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4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1" y="7144"/>
                  <a:pt x="256984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74AB686-A3D6-445A-A094-5AA92F4BB872}"/>
              </a:ext>
            </a:extLst>
          </p:cNvPr>
          <p:cNvSpPr/>
          <p:nvPr/>
        </p:nvSpPr>
        <p:spPr>
          <a:xfrm>
            <a:off x="2006536" y="4147947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9090680-9F27-4B59-BF35-A89A482660A3}"/>
              </a:ext>
            </a:extLst>
          </p:cNvPr>
          <p:cNvSpPr/>
          <p:nvPr/>
        </p:nvSpPr>
        <p:spPr>
          <a:xfrm>
            <a:off x="3511391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887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C3204D5-26E6-40A6-A4C0-62A3E951C594}"/>
              </a:ext>
            </a:extLst>
          </p:cNvPr>
          <p:cNvSpPr/>
          <p:nvPr/>
        </p:nvSpPr>
        <p:spPr>
          <a:xfrm>
            <a:off x="3801046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3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4" y="506825"/>
                </a:cubicBezTo>
                <a:cubicBezTo>
                  <a:pt x="119001" y="506825"/>
                  <a:pt x="7143" y="394968"/>
                  <a:pt x="7143" y="256985"/>
                </a:cubicBezTo>
                <a:cubicBezTo>
                  <a:pt x="7143" y="119001"/>
                  <a:pt x="119001" y="7144"/>
                  <a:pt x="256984" y="7144"/>
                </a:cubicBezTo>
                <a:cubicBezTo>
                  <a:pt x="394967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E08EBF0-0919-4A05-91C5-29B7C7B18322}"/>
              </a:ext>
            </a:extLst>
          </p:cNvPr>
          <p:cNvSpPr/>
          <p:nvPr/>
        </p:nvSpPr>
        <p:spPr>
          <a:xfrm>
            <a:off x="4043743" y="3074194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4CB2738-454A-4961-9AB8-71B180044293}"/>
              </a:ext>
            </a:extLst>
          </p:cNvPr>
          <p:cNvSpPr/>
          <p:nvPr/>
        </p:nvSpPr>
        <p:spPr>
          <a:xfrm>
            <a:off x="5548598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887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D46A9D2-3FF7-4F78-A944-0DD2233B96BD}"/>
              </a:ext>
            </a:extLst>
          </p:cNvPr>
          <p:cNvSpPr/>
          <p:nvPr/>
        </p:nvSpPr>
        <p:spPr>
          <a:xfrm>
            <a:off x="5838253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5 w 504825"/>
              <a:gd name="connsiteY1" fmla="*/ 506825 h 504825"/>
              <a:gd name="connsiteX2" fmla="*/ 7144 w 504825"/>
              <a:gd name="connsiteY2" fmla="*/ 256985 h 504825"/>
              <a:gd name="connsiteX3" fmla="*/ 256985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5" y="506825"/>
                </a:cubicBezTo>
                <a:cubicBezTo>
                  <a:pt x="119002" y="506825"/>
                  <a:pt x="7144" y="394968"/>
                  <a:pt x="7144" y="256985"/>
                </a:cubicBezTo>
                <a:cubicBezTo>
                  <a:pt x="7144" y="119001"/>
                  <a:pt x="119001" y="7144"/>
                  <a:pt x="256985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7EEC671-119C-4DAD-AE3D-0FC04685D6B7}"/>
              </a:ext>
            </a:extLst>
          </p:cNvPr>
          <p:cNvSpPr/>
          <p:nvPr/>
        </p:nvSpPr>
        <p:spPr>
          <a:xfrm>
            <a:off x="6080950" y="4147947"/>
            <a:ext cx="28575" cy="1095375"/>
          </a:xfrm>
          <a:custGeom>
            <a:avLst/>
            <a:gdLst>
              <a:gd name="connsiteX0" fmla="*/ 14287 w 28575"/>
              <a:gd name="connsiteY0" fmla="*/ 14288 h 1095375"/>
              <a:gd name="connsiteX1" fmla="*/ 14287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7" y="14288"/>
                </a:moveTo>
                <a:lnTo>
                  <a:pt x="14287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1F64971-CAB9-4C22-9178-1571F080B5D3}"/>
              </a:ext>
            </a:extLst>
          </p:cNvPr>
          <p:cNvSpPr/>
          <p:nvPr/>
        </p:nvSpPr>
        <p:spPr>
          <a:xfrm>
            <a:off x="7585804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3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983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1D7431E-7715-4328-8A2D-234982702BB8}"/>
              </a:ext>
            </a:extLst>
          </p:cNvPr>
          <p:cNvSpPr/>
          <p:nvPr/>
        </p:nvSpPr>
        <p:spPr>
          <a:xfrm>
            <a:off x="7875555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4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7" y="506825"/>
                  <a:pt x="256984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2" y="7144"/>
                  <a:pt x="256984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FE81F44-31DC-4E24-BD68-D036AFDCE427}"/>
              </a:ext>
            </a:extLst>
          </p:cNvPr>
          <p:cNvSpPr/>
          <p:nvPr/>
        </p:nvSpPr>
        <p:spPr>
          <a:xfrm>
            <a:off x="8118252" y="3074194"/>
            <a:ext cx="28575" cy="1095375"/>
          </a:xfrm>
          <a:custGeom>
            <a:avLst/>
            <a:gdLst>
              <a:gd name="connsiteX0" fmla="*/ 14287 w 28575"/>
              <a:gd name="connsiteY0" fmla="*/ 14288 h 1095375"/>
              <a:gd name="connsiteX1" fmla="*/ 14287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7" y="14288"/>
                </a:moveTo>
                <a:lnTo>
                  <a:pt x="14287" y="1082802"/>
                </a:lnTo>
              </a:path>
            </a:pathLst>
          </a:custGeom>
          <a:ln w="19050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F944F54-24F0-4BB4-B9BD-F0C298026CA1}"/>
              </a:ext>
            </a:extLst>
          </p:cNvPr>
          <p:cNvSpPr/>
          <p:nvPr/>
        </p:nvSpPr>
        <p:spPr>
          <a:xfrm>
            <a:off x="9623012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3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983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C0A8B4E-FF67-454B-A05F-8EF549BDA180}"/>
              </a:ext>
            </a:extLst>
          </p:cNvPr>
          <p:cNvSpPr/>
          <p:nvPr/>
        </p:nvSpPr>
        <p:spPr>
          <a:xfrm>
            <a:off x="9912762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5 w 504825"/>
              <a:gd name="connsiteY1" fmla="*/ 506825 h 504825"/>
              <a:gd name="connsiteX2" fmla="*/ 7144 w 504825"/>
              <a:gd name="connsiteY2" fmla="*/ 256985 h 504825"/>
              <a:gd name="connsiteX3" fmla="*/ 256985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7" y="506825"/>
                  <a:pt x="256985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2" y="7144"/>
                  <a:pt x="256985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3066AC1-80A5-4994-9691-255D9B4389BD}"/>
              </a:ext>
            </a:extLst>
          </p:cNvPr>
          <p:cNvSpPr/>
          <p:nvPr/>
        </p:nvSpPr>
        <p:spPr>
          <a:xfrm>
            <a:off x="10155459" y="4147947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B1E611-7105-44B9-A5BA-0E475648C821}"/>
              </a:ext>
            </a:extLst>
          </p:cNvPr>
          <p:cNvSpPr/>
          <p:nvPr/>
        </p:nvSpPr>
        <p:spPr>
          <a:xfrm>
            <a:off x="774952" y="5343144"/>
            <a:ext cx="2482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Refer Button-To Refer A Case To Any Other Doctor.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AEE324-846A-481C-8C41-EE451358C250}"/>
              </a:ext>
            </a:extLst>
          </p:cNvPr>
          <p:cNvSpPr/>
          <p:nvPr/>
        </p:nvSpPr>
        <p:spPr>
          <a:xfrm>
            <a:off x="4839651" y="5343144"/>
            <a:ext cx="2482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Live Chat- To Discuss Live Problems With The Other Doctor.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AFEBD4-28B0-48F2-8CE4-07B3AF66981B}"/>
              </a:ext>
            </a:extLst>
          </p:cNvPr>
          <p:cNvSpPr/>
          <p:nvPr/>
        </p:nvSpPr>
        <p:spPr>
          <a:xfrm>
            <a:off x="8914160" y="5343144"/>
            <a:ext cx="2482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Facts Section: To Make The User Never Get Bored.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FF0077-345E-4065-88C3-E6E9EABDE083}"/>
              </a:ext>
            </a:extLst>
          </p:cNvPr>
          <p:cNvSpPr/>
          <p:nvPr/>
        </p:nvSpPr>
        <p:spPr>
          <a:xfrm>
            <a:off x="2812254" y="2048720"/>
            <a:ext cx="2482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Updated News-To Stay Updated With The Current World.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166843E-6759-4122-AA61-2139DD0C84D9}"/>
              </a:ext>
            </a:extLst>
          </p:cNvPr>
          <p:cNvSpPr/>
          <p:nvPr/>
        </p:nvSpPr>
        <p:spPr>
          <a:xfrm>
            <a:off x="6876953" y="2048720"/>
            <a:ext cx="2482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Messages Section: So That The User Can Know Who Was Online Lastly.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20C6C3-B2E5-45A0-887C-1B9577C96676}"/>
              </a:ext>
            </a:extLst>
          </p:cNvPr>
          <p:cNvSpPr txBox="1"/>
          <p:nvPr/>
        </p:nvSpPr>
        <p:spPr>
          <a:xfrm>
            <a:off x="3848135" y="296751"/>
            <a:ext cx="4522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+mj-lt"/>
              </a:rPr>
              <a:t>Main 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Features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798CADB7-B8B8-4EAE-8F10-B49B6670FDC8}"/>
              </a:ext>
            </a:extLst>
          </p:cNvPr>
          <p:cNvSpPr/>
          <p:nvPr/>
        </p:nvSpPr>
        <p:spPr>
          <a:xfrm>
            <a:off x="1677829" y="163739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3"/>
                  <a:pt x="7144" y="95536"/>
                </a:cubicBezTo>
                <a:cubicBezTo>
                  <a:pt x="7144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A511FB9-8ED9-4E1C-895E-DCB4DA0204CC}"/>
              </a:ext>
            </a:extLst>
          </p:cNvPr>
          <p:cNvSpPr/>
          <p:nvPr/>
        </p:nvSpPr>
        <p:spPr>
          <a:xfrm>
            <a:off x="11238929" y="894350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7921657" y="637074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3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30" grpId="0" animBg="1"/>
      <p:bldP spid="21" grpId="0" animBg="1"/>
      <p:bldP spid="26" grpId="0" animBg="1"/>
      <p:bldP spid="31" grpId="0" animBg="1"/>
      <p:bldP spid="22" grpId="0" animBg="1"/>
      <p:bldP spid="27" grpId="0" animBg="1"/>
      <p:bldP spid="32" grpId="0" animBg="1"/>
      <p:bldP spid="23" grpId="0" animBg="1"/>
      <p:bldP spid="28" grpId="0" animBg="1"/>
      <p:bldP spid="33" grpId="0" animBg="1"/>
      <p:bldP spid="24" grpId="0" animBg="1"/>
      <p:bldP spid="29" grpId="0" animBg="1"/>
      <p:bldP spid="34" grpId="0" animBg="1"/>
      <p:bldP spid="41" grpId="0"/>
      <p:bldP spid="43" grpId="0"/>
      <p:bldP spid="44" grpId="0"/>
      <p:bldP spid="45" grpId="0"/>
      <p:bldP spid="46" grpId="0"/>
      <p:bldP spid="48" grpId="0"/>
      <p:bldP spid="87" grpId="0" animBg="1"/>
      <p:bldP spid="88" grpId="0" animBg="1"/>
      <p:bldP spid="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E14D695-881B-4A62-A179-3BCA00090EC1}"/>
              </a:ext>
            </a:extLst>
          </p:cNvPr>
          <p:cNvSpPr/>
          <p:nvPr/>
        </p:nvSpPr>
        <p:spPr>
          <a:xfrm>
            <a:off x="575024" y="61781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8092428-5E1B-4390-9A0C-3A6A6DA0FE01}"/>
              </a:ext>
            </a:extLst>
          </p:cNvPr>
          <p:cNvSpPr/>
          <p:nvPr/>
        </p:nvSpPr>
        <p:spPr>
          <a:xfrm>
            <a:off x="10172605" y="124806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5A68867-B61B-4CBC-AA46-66D50AE045CB}"/>
              </a:ext>
            </a:extLst>
          </p:cNvPr>
          <p:cNvSpPr/>
          <p:nvPr/>
        </p:nvSpPr>
        <p:spPr>
          <a:xfrm>
            <a:off x="1768221" y="124806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065FB89-EC4C-4639-A122-53B23CFF236D}"/>
              </a:ext>
            </a:extLst>
          </p:cNvPr>
          <p:cNvSpPr/>
          <p:nvPr/>
        </p:nvSpPr>
        <p:spPr>
          <a:xfrm>
            <a:off x="10383393" y="612267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AE9E238-185B-4637-A477-3230B689F034}"/>
              </a:ext>
            </a:extLst>
          </p:cNvPr>
          <p:cNvSpPr/>
          <p:nvPr/>
        </p:nvSpPr>
        <p:spPr>
          <a:xfrm>
            <a:off x="11042333" y="315696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BC12C49-5C6B-4517-9CCA-C06A5FE88A26}"/>
              </a:ext>
            </a:extLst>
          </p:cNvPr>
          <p:cNvSpPr/>
          <p:nvPr/>
        </p:nvSpPr>
        <p:spPr>
          <a:xfrm>
            <a:off x="2043875" y="490308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B865B9A-F625-4093-856D-3E14F6D38F36}"/>
              </a:ext>
            </a:extLst>
          </p:cNvPr>
          <p:cNvSpPr/>
          <p:nvPr/>
        </p:nvSpPr>
        <p:spPr>
          <a:xfrm>
            <a:off x="467487" y="3007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2AC1C2B-3738-4585-A405-69BBD101F272}"/>
              </a:ext>
            </a:extLst>
          </p:cNvPr>
          <p:cNvSpPr/>
          <p:nvPr/>
        </p:nvSpPr>
        <p:spPr>
          <a:xfrm>
            <a:off x="9046655" y="47705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9167E3D-49D4-4EB9-ADD7-9844AE45BA56}"/>
              </a:ext>
            </a:extLst>
          </p:cNvPr>
          <p:cNvSpPr/>
          <p:nvPr/>
        </p:nvSpPr>
        <p:spPr>
          <a:xfrm>
            <a:off x="11695748" y="65646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81CD413-22D4-4211-AFE9-563CB00439EF}"/>
              </a:ext>
            </a:extLst>
          </p:cNvPr>
          <p:cNvSpPr/>
          <p:nvPr/>
        </p:nvSpPr>
        <p:spPr>
          <a:xfrm>
            <a:off x="269081" y="4500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5BD4DC-38EB-40F0-985B-34FDF96FD9A6}"/>
              </a:ext>
            </a:extLst>
          </p:cNvPr>
          <p:cNvGrpSpPr/>
          <p:nvPr/>
        </p:nvGrpSpPr>
        <p:grpSpPr>
          <a:xfrm>
            <a:off x="3224022" y="2864929"/>
            <a:ext cx="5508974" cy="2404015"/>
            <a:chOff x="3224022" y="2864929"/>
            <a:chExt cx="5508974" cy="240401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0E478C8-298E-4DB7-9C26-3673F878FAC2}"/>
                </a:ext>
              </a:extLst>
            </p:cNvPr>
            <p:cNvSpPr/>
            <p:nvPr/>
          </p:nvSpPr>
          <p:spPr>
            <a:xfrm>
              <a:off x="4241673" y="3830669"/>
              <a:ext cx="1438275" cy="1438275"/>
            </a:xfrm>
            <a:custGeom>
              <a:avLst/>
              <a:gdLst>
                <a:gd name="connsiteX0" fmla="*/ 1436561 w 1438275"/>
                <a:gd name="connsiteY0" fmla="*/ 458057 h 1438275"/>
                <a:gd name="connsiteX1" fmla="*/ 1404652 w 1438275"/>
                <a:gd name="connsiteY1" fmla="*/ 393192 h 1438275"/>
                <a:gd name="connsiteX2" fmla="*/ 1051465 w 1438275"/>
                <a:gd name="connsiteY2" fmla="*/ 40005 h 1438275"/>
                <a:gd name="connsiteX3" fmla="*/ 1025843 w 1438275"/>
                <a:gd name="connsiteY3" fmla="*/ 20859 h 1438275"/>
                <a:gd name="connsiteX4" fmla="*/ 972122 w 1438275"/>
                <a:gd name="connsiteY4" fmla="*/ 7144 h 1438275"/>
                <a:gd name="connsiteX5" fmla="*/ 472535 w 1438275"/>
                <a:gd name="connsiteY5" fmla="*/ 7144 h 1438275"/>
                <a:gd name="connsiteX6" fmla="*/ 418909 w 1438275"/>
                <a:gd name="connsiteY6" fmla="*/ 20859 h 1438275"/>
                <a:gd name="connsiteX7" fmla="*/ 393287 w 1438275"/>
                <a:gd name="connsiteY7" fmla="*/ 40005 h 1438275"/>
                <a:gd name="connsiteX8" fmla="*/ 40005 w 1438275"/>
                <a:gd name="connsiteY8" fmla="*/ 393192 h 1438275"/>
                <a:gd name="connsiteX9" fmla="*/ 8096 w 1438275"/>
                <a:gd name="connsiteY9" fmla="*/ 458057 h 1438275"/>
                <a:gd name="connsiteX10" fmla="*/ 7144 w 1438275"/>
                <a:gd name="connsiteY10" fmla="*/ 472535 h 1438275"/>
                <a:gd name="connsiteX11" fmla="*/ 7144 w 1438275"/>
                <a:gd name="connsiteY11" fmla="*/ 972026 h 1438275"/>
                <a:gd name="connsiteX12" fmla="*/ 40005 w 1438275"/>
                <a:gd name="connsiteY12" fmla="*/ 1051369 h 1438275"/>
                <a:gd name="connsiteX13" fmla="*/ 393287 w 1438275"/>
                <a:gd name="connsiteY13" fmla="*/ 1404652 h 1438275"/>
                <a:gd name="connsiteX14" fmla="*/ 472535 w 1438275"/>
                <a:gd name="connsiteY14" fmla="*/ 1437513 h 1438275"/>
                <a:gd name="connsiteX15" fmla="*/ 972122 w 1438275"/>
                <a:gd name="connsiteY15" fmla="*/ 1437513 h 1438275"/>
                <a:gd name="connsiteX16" fmla="*/ 1051465 w 1438275"/>
                <a:gd name="connsiteY16" fmla="*/ 1404652 h 1438275"/>
                <a:gd name="connsiteX17" fmla="*/ 1404652 w 1438275"/>
                <a:gd name="connsiteY17" fmla="*/ 1051369 h 1438275"/>
                <a:gd name="connsiteX18" fmla="*/ 1437513 w 1438275"/>
                <a:gd name="connsiteY18" fmla="*/ 972026 h 1438275"/>
                <a:gd name="connsiteX19" fmla="*/ 1437513 w 1438275"/>
                <a:gd name="connsiteY19" fmla="*/ 472535 h 1438275"/>
                <a:gd name="connsiteX20" fmla="*/ 1436561 w 1438275"/>
                <a:gd name="connsiteY20" fmla="*/ 458057 h 1438275"/>
                <a:gd name="connsiteX21" fmla="*/ 722376 w 1438275"/>
                <a:gd name="connsiteY21" fmla="*/ 972788 h 1438275"/>
                <a:gd name="connsiteX22" fmla="*/ 471868 w 1438275"/>
                <a:gd name="connsiteY22" fmla="*/ 722281 h 1438275"/>
                <a:gd name="connsiteX23" fmla="*/ 722376 w 1438275"/>
                <a:gd name="connsiteY23" fmla="*/ 471773 h 1438275"/>
                <a:gd name="connsiteX24" fmla="*/ 972884 w 1438275"/>
                <a:gd name="connsiteY24" fmla="*/ 722281 h 1438275"/>
                <a:gd name="connsiteX25" fmla="*/ 722376 w 1438275"/>
                <a:gd name="connsiteY25" fmla="*/ 972788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36561" y="458057"/>
                  </a:moveTo>
                  <a:cubicBezTo>
                    <a:pt x="1433417" y="433673"/>
                    <a:pt x="1422273" y="410813"/>
                    <a:pt x="1404652" y="393192"/>
                  </a:cubicBezTo>
                  <a:lnTo>
                    <a:pt x="1051465" y="40005"/>
                  </a:lnTo>
                  <a:cubicBezTo>
                    <a:pt x="1043750" y="32290"/>
                    <a:pt x="1035082" y="25908"/>
                    <a:pt x="1025843" y="20859"/>
                  </a:cubicBezTo>
                  <a:cubicBezTo>
                    <a:pt x="1009459" y="11906"/>
                    <a:pt x="991076" y="7144"/>
                    <a:pt x="972122" y="7144"/>
                  </a:cubicBezTo>
                  <a:lnTo>
                    <a:pt x="472535" y="7144"/>
                  </a:lnTo>
                  <a:cubicBezTo>
                    <a:pt x="453676" y="7144"/>
                    <a:pt x="435292" y="11906"/>
                    <a:pt x="418909" y="20859"/>
                  </a:cubicBezTo>
                  <a:cubicBezTo>
                    <a:pt x="409575" y="25813"/>
                    <a:pt x="400907" y="32290"/>
                    <a:pt x="393287" y="40005"/>
                  </a:cubicBezTo>
                  <a:lnTo>
                    <a:pt x="40005" y="393192"/>
                  </a:lnTo>
                  <a:cubicBezTo>
                    <a:pt x="22384" y="410813"/>
                    <a:pt x="11239" y="433673"/>
                    <a:pt x="8096" y="458057"/>
                  </a:cubicBezTo>
                  <a:cubicBezTo>
                    <a:pt x="7429" y="462820"/>
                    <a:pt x="7144" y="467677"/>
                    <a:pt x="7144" y="472535"/>
                  </a:cubicBezTo>
                  <a:lnTo>
                    <a:pt x="7144" y="972026"/>
                  </a:lnTo>
                  <a:cubicBezTo>
                    <a:pt x="7144" y="1001839"/>
                    <a:pt x="18955" y="1030319"/>
                    <a:pt x="40005" y="1051369"/>
                  </a:cubicBezTo>
                  <a:lnTo>
                    <a:pt x="393287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1001839" y="1437513"/>
                    <a:pt x="1030414" y="1425702"/>
                    <a:pt x="1051465" y="1404652"/>
                  </a:cubicBezTo>
                  <a:lnTo>
                    <a:pt x="1404652" y="1051369"/>
                  </a:lnTo>
                  <a:cubicBezTo>
                    <a:pt x="1425702" y="1030319"/>
                    <a:pt x="1437513" y="1001839"/>
                    <a:pt x="1437513" y="972026"/>
                  </a:cubicBezTo>
                  <a:lnTo>
                    <a:pt x="1437513" y="472535"/>
                  </a:lnTo>
                  <a:cubicBezTo>
                    <a:pt x="1437513" y="467677"/>
                    <a:pt x="1437227" y="462820"/>
                    <a:pt x="1436561" y="458057"/>
                  </a:cubicBezTo>
                  <a:close/>
                  <a:moveTo>
                    <a:pt x="722376" y="972788"/>
                  </a:moveTo>
                  <a:cubicBezTo>
                    <a:pt x="583978" y="972788"/>
                    <a:pt x="471868" y="860679"/>
                    <a:pt x="471868" y="722281"/>
                  </a:cubicBezTo>
                  <a:cubicBezTo>
                    <a:pt x="471868" y="583978"/>
                    <a:pt x="583978" y="471773"/>
                    <a:pt x="722376" y="471773"/>
                  </a:cubicBezTo>
                  <a:cubicBezTo>
                    <a:pt x="860679" y="471773"/>
                    <a:pt x="972884" y="583978"/>
                    <a:pt x="972884" y="722281"/>
                  </a:cubicBezTo>
                  <a:cubicBezTo>
                    <a:pt x="972884" y="860679"/>
                    <a:pt x="860679" y="972788"/>
                    <a:pt x="722376" y="97278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88FB118-6364-45D3-94B1-EF2D2F587068}"/>
                </a:ext>
              </a:extLst>
            </p:cNvPr>
            <p:cNvSpPr/>
            <p:nvPr/>
          </p:nvSpPr>
          <p:spPr>
            <a:xfrm>
              <a:off x="5259419" y="2864929"/>
              <a:ext cx="1438275" cy="1438275"/>
            </a:xfrm>
            <a:custGeom>
              <a:avLst/>
              <a:gdLst>
                <a:gd name="connsiteX0" fmla="*/ 1404557 w 1438275"/>
                <a:gd name="connsiteY0" fmla="*/ 393287 h 1438275"/>
                <a:gd name="connsiteX1" fmla="*/ 1051370 w 1438275"/>
                <a:gd name="connsiteY1" fmla="*/ 40005 h 1438275"/>
                <a:gd name="connsiteX2" fmla="*/ 972026 w 1438275"/>
                <a:gd name="connsiteY2" fmla="*/ 7144 h 1438275"/>
                <a:gd name="connsiteX3" fmla="*/ 472536 w 1438275"/>
                <a:gd name="connsiteY3" fmla="*/ 7144 h 1438275"/>
                <a:gd name="connsiteX4" fmla="*/ 393192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8097 w 1438275"/>
                <a:gd name="connsiteY8" fmla="*/ 986599 h 1438275"/>
                <a:gd name="connsiteX9" fmla="*/ 40005 w 1438275"/>
                <a:gd name="connsiteY9" fmla="*/ 1051465 h 1438275"/>
                <a:gd name="connsiteX10" fmla="*/ 393192 w 1438275"/>
                <a:gd name="connsiteY10" fmla="*/ 1404652 h 1438275"/>
                <a:gd name="connsiteX11" fmla="*/ 418815 w 1438275"/>
                <a:gd name="connsiteY11" fmla="*/ 1423797 h 1438275"/>
                <a:gd name="connsiteX12" fmla="*/ 472536 w 1438275"/>
                <a:gd name="connsiteY12" fmla="*/ 1437513 h 1438275"/>
                <a:gd name="connsiteX13" fmla="*/ 972026 w 1438275"/>
                <a:gd name="connsiteY13" fmla="*/ 1437513 h 1438275"/>
                <a:gd name="connsiteX14" fmla="*/ 1025747 w 1438275"/>
                <a:gd name="connsiteY14" fmla="*/ 1423797 h 1438275"/>
                <a:gd name="connsiteX15" fmla="*/ 1051370 w 1438275"/>
                <a:gd name="connsiteY15" fmla="*/ 1404652 h 1438275"/>
                <a:gd name="connsiteX16" fmla="*/ 1404557 w 1438275"/>
                <a:gd name="connsiteY16" fmla="*/ 1051465 h 1438275"/>
                <a:gd name="connsiteX17" fmla="*/ 1436465 w 1438275"/>
                <a:gd name="connsiteY17" fmla="*/ 986599 h 1438275"/>
                <a:gd name="connsiteX18" fmla="*/ 1437418 w 1438275"/>
                <a:gd name="connsiteY18" fmla="*/ 972122 h 1438275"/>
                <a:gd name="connsiteX19" fmla="*/ 1437418 w 1438275"/>
                <a:gd name="connsiteY19" fmla="*/ 472535 h 1438275"/>
                <a:gd name="connsiteX20" fmla="*/ 1404557 w 1438275"/>
                <a:gd name="connsiteY20" fmla="*/ 393287 h 1438275"/>
                <a:gd name="connsiteX21" fmla="*/ 722281 w 1438275"/>
                <a:gd name="connsiteY21" fmla="*/ 972884 h 1438275"/>
                <a:gd name="connsiteX22" fmla="*/ 471774 w 1438275"/>
                <a:gd name="connsiteY22" fmla="*/ 722376 h 1438275"/>
                <a:gd name="connsiteX23" fmla="*/ 722281 w 1438275"/>
                <a:gd name="connsiteY23" fmla="*/ 471869 h 1438275"/>
                <a:gd name="connsiteX24" fmla="*/ 972788 w 1438275"/>
                <a:gd name="connsiteY24" fmla="*/ 722376 h 1438275"/>
                <a:gd name="connsiteX25" fmla="*/ 722281 w 1438275"/>
                <a:gd name="connsiteY25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04557" y="393287"/>
                  </a:moveTo>
                  <a:lnTo>
                    <a:pt x="1051370" y="40005"/>
                  </a:lnTo>
                  <a:cubicBezTo>
                    <a:pt x="1030320" y="18955"/>
                    <a:pt x="1001839" y="7144"/>
                    <a:pt x="972026" y="7144"/>
                  </a:cubicBezTo>
                  <a:lnTo>
                    <a:pt x="472536" y="7144"/>
                  </a:lnTo>
                  <a:cubicBezTo>
                    <a:pt x="442722" y="7144"/>
                    <a:pt x="414242" y="18955"/>
                    <a:pt x="393192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976979"/>
                    <a:pt x="7430" y="981837"/>
                    <a:pt x="8097" y="986599"/>
                  </a:cubicBezTo>
                  <a:cubicBezTo>
                    <a:pt x="11239" y="1010984"/>
                    <a:pt x="22384" y="1033844"/>
                    <a:pt x="40005" y="1051465"/>
                  </a:cubicBezTo>
                  <a:lnTo>
                    <a:pt x="393192" y="1404652"/>
                  </a:lnTo>
                  <a:cubicBezTo>
                    <a:pt x="400908" y="1412367"/>
                    <a:pt x="409575" y="1418749"/>
                    <a:pt x="418815" y="1423797"/>
                  </a:cubicBezTo>
                  <a:cubicBezTo>
                    <a:pt x="435102" y="1432751"/>
                    <a:pt x="453580" y="1437513"/>
                    <a:pt x="472536" y="1437513"/>
                  </a:cubicBezTo>
                  <a:lnTo>
                    <a:pt x="972026" y="1437513"/>
                  </a:lnTo>
                  <a:cubicBezTo>
                    <a:pt x="990981" y="1437513"/>
                    <a:pt x="1009460" y="1432751"/>
                    <a:pt x="1025747" y="1423797"/>
                  </a:cubicBezTo>
                  <a:cubicBezTo>
                    <a:pt x="1034987" y="1418749"/>
                    <a:pt x="1043654" y="1412367"/>
                    <a:pt x="1051370" y="1404652"/>
                  </a:cubicBezTo>
                  <a:lnTo>
                    <a:pt x="1404557" y="1051465"/>
                  </a:lnTo>
                  <a:cubicBezTo>
                    <a:pt x="1422178" y="1033844"/>
                    <a:pt x="1433322" y="1010984"/>
                    <a:pt x="1436465" y="986599"/>
                  </a:cubicBezTo>
                  <a:cubicBezTo>
                    <a:pt x="1437132" y="981837"/>
                    <a:pt x="1437418" y="976979"/>
                    <a:pt x="1437418" y="972122"/>
                  </a:cubicBezTo>
                  <a:lnTo>
                    <a:pt x="1437418" y="472535"/>
                  </a:lnTo>
                  <a:cubicBezTo>
                    <a:pt x="1437418" y="442817"/>
                    <a:pt x="1425607" y="414338"/>
                    <a:pt x="1404557" y="393287"/>
                  </a:cubicBezTo>
                  <a:close/>
                  <a:moveTo>
                    <a:pt x="722281" y="972884"/>
                  </a:moveTo>
                  <a:cubicBezTo>
                    <a:pt x="583882" y="972884"/>
                    <a:pt x="471774" y="860679"/>
                    <a:pt x="471774" y="722376"/>
                  </a:cubicBezTo>
                  <a:cubicBezTo>
                    <a:pt x="471774" y="583978"/>
                    <a:pt x="583882" y="471869"/>
                    <a:pt x="722281" y="471869"/>
                  </a:cubicBezTo>
                  <a:cubicBezTo>
                    <a:pt x="860679" y="471869"/>
                    <a:pt x="972788" y="583978"/>
                    <a:pt x="972788" y="722376"/>
                  </a:cubicBezTo>
                  <a:cubicBezTo>
                    <a:pt x="972788" y="860679"/>
                    <a:pt x="860679" y="972884"/>
                    <a:pt x="722281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23F615-9F54-496A-A0D8-52270E71398F}"/>
                </a:ext>
              </a:extLst>
            </p:cNvPr>
            <p:cNvSpPr/>
            <p:nvPr/>
          </p:nvSpPr>
          <p:spPr>
            <a:xfrm>
              <a:off x="3224022" y="2864929"/>
              <a:ext cx="1438275" cy="1438275"/>
            </a:xfrm>
            <a:custGeom>
              <a:avLst/>
              <a:gdLst>
                <a:gd name="connsiteX0" fmla="*/ 1404652 w 1438275"/>
                <a:gd name="connsiteY0" fmla="*/ 393287 h 1438275"/>
                <a:gd name="connsiteX1" fmla="*/ 1051369 w 1438275"/>
                <a:gd name="connsiteY1" fmla="*/ 40005 h 1438275"/>
                <a:gd name="connsiteX2" fmla="*/ 972122 w 1438275"/>
                <a:gd name="connsiteY2" fmla="*/ 7144 h 1438275"/>
                <a:gd name="connsiteX3" fmla="*/ 472535 w 1438275"/>
                <a:gd name="connsiteY3" fmla="*/ 7144 h 1438275"/>
                <a:gd name="connsiteX4" fmla="*/ 393192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40005 w 1438275"/>
                <a:gd name="connsiteY8" fmla="*/ 1051465 h 1438275"/>
                <a:gd name="connsiteX9" fmla="*/ 393192 w 1438275"/>
                <a:gd name="connsiteY9" fmla="*/ 1404652 h 1438275"/>
                <a:gd name="connsiteX10" fmla="*/ 472535 w 1438275"/>
                <a:gd name="connsiteY10" fmla="*/ 1437513 h 1438275"/>
                <a:gd name="connsiteX11" fmla="*/ 972122 w 1438275"/>
                <a:gd name="connsiteY11" fmla="*/ 1437513 h 1438275"/>
                <a:gd name="connsiteX12" fmla="*/ 1025747 w 1438275"/>
                <a:gd name="connsiteY12" fmla="*/ 1423797 h 1438275"/>
                <a:gd name="connsiteX13" fmla="*/ 1051369 w 1438275"/>
                <a:gd name="connsiteY13" fmla="*/ 1404652 h 1438275"/>
                <a:gd name="connsiteX14" fmla="*/ 1404652 w 1438275"/>
                <a:gd name="connsiteY14" fmla="*/ 1051465 h 1438275"/>
                <a:gd name="connsiteX15" fmla="*/ 1436560 w 1438275"/>
                <a:gd name="connsiteY15" fmla="*/ 986599 h 1438275"/>
                <a:gd name="connsiteX16" fmla="*/ 1437513 w 1438275"/>
                <a:gd name="connsiteY16" fmla="*/ 972122 h 1438275"/>
                <a:gd name="connsiteX17" fmla="*/ 1437513 w 1438275"/>
                <a:gd name="connsiteY17" fmla="*/ 472535 h 1438275"/>
                <a:gd name="connsiteX18" fmla="*/ 1404652 w 1438275"/>
                <a:gd name="connsiteY18" fmla="*/ 393287 h 1438275"/>
                <a:gd name="connsiteX19" fmla="*/ 722281 w 1438275"/>
                <a:gd name="connsiteY19" fmla="*/ 972884 h 1438275"/>
                <a:gd name="connsiteX20" fmla="*/ 471773 w 1438275"/>
                <a:gd name="connsiteY20" fmla="*/ 722376 h 1438275"/>
                <a:gd name="connsiteX21" fmla="*/ 722281 w 1438275"/>
                <a:gd name="connsiteY21" fmla="*/ 471869 h 1438275"/>
                <a:gd name="connsiteX22" fmla="*/ 972788 w 1438275"/>
                <a:gd name="connsiteY22" fmla="*/ 722376 h 1438275"/>
                <a:gd name="connsiteX23" fmla="*/ 722281 w 1438275"/>
                <a:gd name="connsiteY23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38275" h="1438275">
                  <a:moveTo>
                    <a:pt x="1404652" y="393287"/>
                  </a:moveTo>
                  <a:lnTo>
                    <a:pt x="1051369" y="40005"/>
                  </a:lnTo>
                  <a:cubicBezTo>
                    <a:pt x="1030319" y="18955"/>
                    <a:pt x="1001839" y="7144"/>
                    <a:pt x="972122" y="7144"/>
                  </a:cubicBezTo>
                  <a:lnTo>
                    <a:pt x="472535" y="7144"/>
                  </a:lnTo>
                  <a:cubicBezTo>
                    <a:pt x="442817" y="7144"/>
                    <a:pt x="414242" y="18955"/>
                    <a:pt x="393192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1001839"/>
                    <a:pt x="18955" y="1030414"/>
                    <a:pt x="40005" y="1051465"/>
                  </a:cubicBezTo>
                  <a:lnTo>
                    <a:pt x="393192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991076" y="1437513"/>
                    <a:pt x="1009459" y="1432751"/>
                    <a:pt x="1025747" y="1423797"/>
                  </a:cubicBezTo>
                  <a:cubicBezTo>
                    <a:pt x="1035082" y="1418749"/>
                    <a:pt x="1043749" y="1412367"/>
                    <a:pt x="1051369" y="1404652"/>
                  </a:cubicBezTo>
                  <a:lnTo>
                    <a:pt x="1404652" y="1051465"/>
                  </a:lnTo>
                  <a:cubicBezTo>
                    <a:pt x="1422273" y="1033844"/>
                    <a:pt x="1433417" y="1010984"/>
                    <a:pt x="1436560" y="986599"/>
                  </a:cubicBezTo>
                  <a:cubicBezTo>
                    <a:pt x="1437227" y="981837"/>
                    <a:pt x="1437513" y="976979"/>
                    <a:pt x="1437513" y="972122"/>
                  </a:cubicBezTo>
                  <a:lnTo>
                    <a:pt x="1437513" y="472535"/>
                  </a:lnTo>
                  <a:cubicBezTo>
                    <a:pt x="1437513" y="442817"/>
                    <a:pt x="1425702" y="414338"/>
                    <a:pt x="1404652" y="393287"/>
                  </a:cubicBezTo>
                  <a:close/>
                  <a:moveTo>
                    <a:pt x="722281" y="972884"/>
                  </a:moveTo>
                  <a:cubicBezTo>
                    <a:pt x="583978" y="972884"/>
                    <a:pt x="471773" y="860679"/>
                    <a:pt x="471773" y="722376"/>
                  </a:cubicBezTo>
                  <a:cubicBezTo>
                    <a:pt x="471773" y="583978"/>
                    <a:pt x="583978" y="471869"/>
                    <a:pt x="722281" y="471869"/>
                  </a:cubicBezTo>
                  <a:cubicBezTo>
                    <a:pt x="860679" y="471869"/>
                    <a:pt x="972788" y="583978"/>
                    <a:pt x="972788" y="722376"/>
                  </a:cubicBezTo>
                  <a:cubicBezTo>
                    <a:pt x="972788" y="860679"/>
                    <a:pt x="860679" y="972884"/>
                    <a:pt x="722281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B750FC7-1CCA-42BC-B4FB-BF2EBF913091}"/>
                </a:ext>
              </a:extLst>
            </p:cNvPr>
            <p:cNvSpPr/>
            <p:nvPr/>
          </p:nvSpPr>
          <p:spPr>
            <a:xfrm>
              <a:off x="6277070" y="3830669"/>
              <a:ext cx="1438275" cy="1438275"/>
            </a:xfrm>
            <a:custGeom>
              <a:avLst/>
              <a:gdLst>
                <a:gd name="connsiteX0" fmla="*/ 1436561 w 1438275"/>
                <a:gd name="connsiteY0" fmla="*/ 458057 h 1438275"/>
                <a:gd name="connsiteX1" fmla="*/ 1404652 w 1438275"/>
                <a:gd name="connsiteY1" fmla="*/ 393192 h 1438275"/>
                <a:gd name="connsiteX2" fmla="*/ 1051370 w 1438275"/>
                <a:gd name="connsiteY2" fmla="*/ 40005 h 1438275"/>
                <a:gd name="connsiteX3" fmla="*/ 1025747 w 1438275"/>
                <a:gd name="connsiteY3" fmla="*/ 20859 h 1438275"/>
                <a:gd name="connsiteX4" fmla="*/ 972122 w 1438275"/>
                <a:gd name="connsiteY4" fmla="*/ 7144 h 1438275"/>
                <a:gd name="connsiteX5" fmla="*/ 472535 w 1438275"/>
                <a:gd name="connsiteY5" fmla="*/ 7144 h 1438275"/>
                <a:gd name="connsiteX6" fmla="*/ 418814 w 1438275"/>
                <a:gd name="connsiteY6" fmla="*/ 20859 h 1438275"/>
                <a:gd name="connsiteX7" fmla="*/ 393192 w 1438275"/>
                <a:gd name="connsiteY7" fmla="*/ 40005 h 1438275"/>
                <a:gd name="connsiteX8" fmla="*/ 40005 w 1438275"/>
                <a:gd name="connsiteY8" fmla="*/ 393192 h 1438275"/>
                <a:gd name="connsiteX9" fmla="*/ 8096 w 1438275"/>
                <a:gd name="connsiteY9" fmla="*/ 458057 h 1438275"/>
                <a:gd name="connsiteX10" fmla="*/ 7144 w 1438275"/>
                <a:gd name="connsiteY10" fmla="*/ 472535 h 1438275"/>
                <a:gd name="connsiteX11" fmla="*/ 7144 w 1438275"/>
                <a:gd name="connsiteY11" fmla="*/ 972026 h 1438275"/>
                <a:gd name="connsiteX12" fmla="*/ 40005 w 1438275"/>
                <a:gd name="connsiteY12" fmla="*/ 1051369 h 1438275"/>
                <a:gd name="connsiteX13" fmla="*/ 393192 w 1438275"/>
                <a:gd name="connsiteY13" fmla="*/ 1404652 h 1438275"/>
                <a:gd name="connsiteX14" fmla="*/ 472535 w 1438275"/>
                <a:gd name="connsiteY14" fmla="*/ 1437513 h 1438275"/>
                <a:gd name="connsiteX15" fmla="*/ 972122 w 1438275"/>
                <a:gd name="connsiteY15" fmla="*/ 1437513 h 1438275"/>
                <a:gd name="connsiteX16" fmla="*/ 1051370 w 1438275"/>
                <a:gd name="connsiteY16" fmla="*/ 1404652 h 1438275"/>
                <a:gd name="connsiteX17" fmla="*/ 1404652 w 1438275"/>
                <a:gd name="connsiteY17" fmla="*/ 1051369 h 1438275"/>
                <a:gd name="connsiteX18" fmla="*/ 1437513 w 1438275"/>
                <a:gd name="connsiteY18" fmla="*/ 972026 h 1438275"/>
                <a:gd name="connsiteX19" fmla="*/ 1437513 w 1438275"/>
                <a:gd name="connsiteY19" fmla="*/ 472535 h 1438275"/>
                <a:gd name="connsiteX20" fmla="*/ 1436561 w 1438275"/>
                <a:gd name="connsiteY20" fmla="*/ 458057 h 1438275"/>
                <a:gd name="connsiteX21" fmla="*/ 722281 w 1438275"/>
                <a:gd name="connsiteY21" fmla="*/ 972788 h 1438275"/>
                <a:gd name="connsiteX22" fmla="*/ 471773 w 1438275"/>
                <a:gd name="connsiteY22" fmla="*/ 722281 h 1438275"/>
                <a:gd name="connsiteX23" fmla="*/ 722281 w 1438275"/>
                <a:gd name="connsiteY23" fmla="*/ 471773 h 1438275"/>
                <a:gd name="connsiteX24" fmla="*/ 972788 w 1438275"/>
                <a:gd name="connsiteY24" fmla="*/ 722281 h 1438275"/>
                <a:gd name="connsiteX25" fmla="*/ 722281 w 1438275"/>
                <a:gd name="connsiteY25" fmla="*/ 972788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36561" y="458057"/>
                  </a:moveTo>
                  <a:cubicBezTo>
                    <a:pt x="1433417" y="433673"/>
                    <a:pt x="1422273" y="410813"/>
                    <a:pt x="1404652" y="393192"/>
                  </a:cubicBezTo>
                  <a:lnTo>
                    <a:pt x="1051370" y="40005"/>
                  </a:lnTo>
                  <a:cubicBezTo>
                    <a:pt x="1043750" y="32290"/>
                    <a:pt x="1035082" y="25813"/>
                    <a:pt x="1025747" y="20859"/>
                  </a:cubicBezTo>
                  <a:cubicBezTo>
                    <a:pt x="1009364" y="11906"/>
                    <a:pt x="990981" y="7144"/>
                    <a:pt x="972122" y="7144"/>
                  </a:cubicBezTo>
                  <a:lnTo>
                    <a:pt x="472535" y="7144"/>
                  </a:lnTo>
                  <a:cubicBezTo>
                    <a:pt x="453580" y="7144"/>
                    <a:pt x="435197" y="11906"/>
                    <a:pt x="418814" y="20859"/>
                  </a:cubicBezTo>
                  <a:cubicBezTo>
                    <a:pt x="409575" y="25908"/>
                    <a:pt x="400907" y="32290"/>
                    <a:pt x="393192" y="40005"/>
                  </a:cubicBezTo>
                  <a:lnTo>
                    <a:pt x="40005" y="393192"/>
                  </a:lnTo>
                  <a:cubicBezTo>
                    <a:pt x="22384" y="410813"/>
                    <a:pt x="11239" y="433673"/>
                    <a:pt x="8096" y="458057"/>
                  </a:cubicBezTo>
                  <a:cubicBezTo>
                    <a:pt x="7429" y="462820"/>
                    <a:pt x="7144" y="467677"/>
                    <a:pt x="7144" y="472535"/>
                  </a:cubicBezTo>
                  <a:lnTo>
                    <a:pt x="7144" y="972026"/>
                  </a:lnTo>
                  <a:cubicBezTo>
                    <a:pt x="7144" y="1001839"/>
                    <a:pt x="18955" y="1030319"/>
                    <a:pt x="40005" y="1051369"/>
                  </a:cubicBezTo>
                  <a:lnTo>
                    <a:pt x="393192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1001839" y="1437513"/>
                    <a:pt x="1030414" y="1425702"/>
                    <a:pt x="1051370" y="1404652"/>
                  </a:cubicBezTo>
                  <a:lnTo>
                    <a:pt x="1404652" y="1051369"/>
                  </a:lnTo>
                  <a:cubicBezTo>
                    <a:pt x="1425702" y="1030319"/>
                    <a:pt x="1437513" y="1001839"/>
                    <a:pt x="1437513" y="972026"/>
                  </a:cubicBezTo>
                  <a:lnTo>
                    <a:pt x="1437513" y="472535"/>
                  </a:lnTo>
                  <a:cubicBezTo>
                    <a:pt x="1437513" y="467677"/>
                    <a:pt x="1437227" y="462820"/>
                    <a:pt x="1436561" y="458057"/>
                  </a:cubicBezTo>
                  <a:close/>
                  <a:moveTo>
                    <a:pt x="722281" y="972788"/>
                  </a:moveTo>
                  <a:cubicBezTo>
                    <a:pt x="583978" y="972788"/>
                    <a:pt x="471773" y="860679"/>
                    <a:pt x="471773" y="722281"/>
                  </a:cubicBezTo>
                  <a:cubicBezTo>
                    <a:pt x="471773" y="583978"/>
                    <a:pt x="583978" y="471773"/>
                    <a:pt x="722281" y="471773"/>
                  </a:cubicBezTo>
                  <a:cubicBezTo>
                    <a:pt x="860679" y="471773"/>
                    <a:pt x="972788" y="583978"/>
                    <a:pt x="972788" y="722281"/>
                  </a:cubicBezTo>
                  <a:cubicBezTo>
                    <a:pt x="972788" y="860679"/>
                    <a:pt x="860679" y="972788"/>
                    <a:pt x="722281" y="97278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6FB78A-6800-4963-B6A9-2A560FC81501}"/>
                </a:ext>
              </a:extLst>
            </p:cNvPr>
            <p:cNvSpPr/>
            <p:nvPr/>
          </p:nvSpPr>
          <p:spPr>
            <a:xfrm>
              <a:off x="7294721" y="2864929"/>
              <a:ext cx="1438275" cy="1438275"/>
            </a:xfrm>
            <a:custGeom>
              <a:avLst/>
              <a:gdLst>
                <a:gd name="connsiteX0" fmla="*/ 1404652 w 1438275"/>
                <a:gd name="connsiteY0" fmla="*/ 393287 h 1438275"/>
                <a:gd name="connsiteX1" fmla="*/ 1051465 w 1438275"/>
                <a:gd name="connsiteY1" fmla="*/ 40005 h 1438275"/>
                <a:gd name="connsiteX2" fmla="*/ 972122 w 1438275"/>
                <a:gd name="connsiteY2" fmla="*/ 7144 h 1438275"/>
                <a:gd name="connsiteX3" fmla="*/ 472536 w 1438275"/>
                <a:gd name="connsiteY3" fmla="*/ 7144 h 1438275"/>
                <a:gd name="connsiteX4" fmla="*/ 393288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8097 w 1438275"/>
                <a:gd name="connsiteY8" fmla="*/ 986599 h 1438275"/>
                <a:gd name="connsiteX9" fmla="*/ 40005 w 1438275"/>
                <a:gd name="connsiteY9" fmla="*/ 1051465 h 1438275"/>
                <a:gd name="connsiteX10" fmla="*/ 393288 w 1438275"/>
                <a:gd name="connsiteY10" fmla="*/ 1404652 h 1438275"/>
                <a:gd name="connsiteX11" fmla="*/ 418910 w 1438275"/>
                <a:gd name="connsiteY11" fmla="*/ 1423797 h 1438275"/>
                <a:gd name="connsiteX12" fmla="*/ 472536 w 1438275"/>
                <a:gd name="connsiteY12" fmla="*/ 1437513 h 1438275"/>
                <a:gd name="connsiteX13" fmla="*/ 972122 w 1438275"/>
                <a:gd name="connsiteY13" fmla="*/ 1437513 h 1438275"/>
                <a:gd name="connsiteX14" fmla="*/ 1051465 w 1438275"/>
                <a:gd name="connsiteY14" fmla="*/ 1404652 h 1438275"/>
                <a:gd name="connsiteX15" fmla="*/ 1404652 w 1438275"/>
                <a:gd name="connsiteY15" fmla="*/ 1051465 h 1438275"/>
                <a:gd name="connsiteX16" fmla="*/ 1437513 w 1438275"/>
                <a:gd name="connsiteY16" fmla="*/ 972122 h 1438275"/>
                <a:gd name="connsiteX17" fmla="*/ 1437513 w 1438275"/>
                <a:gd name="connsiteY17" fmla="*/ 472535 h 1438275"/>
                <a:gd name="connsiteX18" fmla="*/ 1404652 w 1438275"/>
                <a:gd name="connsiteY18" fmla="*/ 393287 h 1438275"/>
                <a:gd name="connsiteX19" fmla="*/ 722376 w 1438275"/>
                <a:gd name="connsiteY19" fmla="*/ 972884 h 1438275"/>
                <a:gd name="connsiteX20" fmla="*/ 471869 w 1438275"/>
                <a:gd name="connsiteY20" fmla="*/ 722376 h 1438275"/>
                <a:gd name="connsiteX21" fmla="*/ 722376 w 1438275"/>
                <a:gd name="connsiteY21" fmla="*/ 471869 h 1438275"/>
                <a:gd name="connsiteX22" fmla="*/ 972884 w 1438275"/>
                <a:gd name="connsiteY22" fmla="*/ 722376 h 1438275"/>
                <a:gd name="connsiteX23" fmla="*/ 722376 w 1438275"/>
                <a:gd name="connsiteY23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38275" h="1438275">
                  <a:moveTo>
                    <a:pt x="1404652" y="393287"/>
                  </a:moveTo>
                  <a:lnTo>
                    <a:pt x="1051465" y="40005"/>
                  </a:lnTo>
                  <a:cubicBezTo>
                    <a:pt x="1030415" y="18955"/>
                    <a:pt x="1001840" y="7144"/>
                    <a:pt x="972122" y="7144"/>
                  </a:cubicBezTo>
                  <a:lnTo>
                    <a:pt x="472536" y="7144"/>
                  </a:lnTo>
                  <a:cubicBezTo>
                    <a:pt x="442818" y="7144"/>
                    <a:pt x="414338" y="18955"/>
                    <a:pt x="393288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976979"/>
                    <a:pt x="7430" y="981837"/>
                    <a:pt x="8097" y="986599"/>
                  </a:cubicBezTo>
                  <a:cubicBezTo>
                    <a:pt x="11240" y="1010984"/>
                    <a:pt x="22384" y="1033844"/>
                    <a:pt x="40005" y="1051465"/>
                  </a:cubicBezTo>
                  <a:lnTo>
                    <a:pt x="393288" y="1404652"/>
                  </a:lnTo>
                  <a:cubicBezTo>
                    <a:pt x="400908" y="1412367"/>
                    <a:pt x="409575" y="1418749"/>
                    <a:pt x="418910" y="1423797"/>
                  </a:cubicBezTo>
                  <a:cubicBezTo>
                    <a:pt x="435197" y="1432751"/>
                    <a:pt x="453580" y="1437513"/>
                    <a:pt x="472536" y="1437513"/>
                  </a:cubicBezTo>
                  <a:lnTo>
                    <a:pt x="972122" y="1437513"/>
                  </a:lnTo>
                  <a:cubicBezTo>
                    <a:pt x="1001840" y="1437513"/>
                    <a:pt x="1030415" y="1425702"/>
                    <a:pt x="1051465" y="1404652"/>
                  </a:cubicBezTo>
                  <a:lnTo>
                    <a:pt x="1404652" y="1051465"/>
                  </a:lnTo>
                  <a:cubicBezTo>
                    <a:pt x="1425703" y="1030414"/>
                    <a:pt x="1437513" y="1001839"/>
                    <a:pt x="1437513" y="972122"/>
                  </a:cubicBezTo>
                  <a:lnTo>
                    <a:pt x="1437513" y="472535"/>
                  </a:lnTo>
                  <a:cubicBezTo>
                    <a:pt x="1437513" y="442817"/>
                    <a:pt x="1425703" y="414338"/>
                    <a:pt x="1404652" y="393287"/>
                  </a:cubicBezTo>
                  <a:close/>
                  <a:moveTo>
                    <a:pt x="722376" y="972884"/>
                  </a:moveTo>
                  <a:cubicBezTo>
                    <a:pt x="583978" y="972884"/>
                    <a:pt x="471869" y="860679"/>
                    <a:pt x="471869" y="722376"/>
                  </a:cubicBezTo>
                  <a:cubicBezTo>
                    <a:pt x="471869" y="583978"/>
                    <a:pt x="583978" y="471869"/>
                    <a:pt x="722376" y="471869"/>
                  </a:cubicBezTo>
                  <a:cubicBezTo>
                    <a:pt x="860679" y="471869"/>
                    <a:pt x="972884" y="583978"/>
                    <a:pt x="972884" y="722376"/>
                  </a:cubicBezTo>
                  <a:cubicBezTo>
                    <a:pt x="972884" y="860679"/>
                    <a:pt x="860679" y="972884"/>
                    <a:pt x="722376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929D216-0182-41C3-BC39-BBEA395BAFA2}"/>
              </a:ext>
            </a:extLst>
          </p:cNvPr>
          <p:cNvSpPr/>
          <p:nvPr/>
        </p:nvSpPr>
        <p:spPr>
          <a:xfrm>
            <a:off x="4384548" y="397354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96 w 1152525"/>
              <a:gd name="connsiteY2" fmla="*/ 7144 h 1152525"/>
              <a:gd name="connsiteX3" fmla="*/ 388906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810 h 1152525"/>
              <a:gd name="connsiteX7" fmla="*/ 7144 w 1152525"/>
              <a:gd name="connsiteY7" fmla="*/ 770001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906 w 1152525"/>
              <a:gd name="connsiteY10" fmla="*/ 1151763 h 1152525"/>
              <a:gd name="connsiteX11" fmla="*/ 770096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01 h 1152525"/>
              <a:gd name="connsiteX15" fmla="*/ 1151763 w 1152525"/>
              <a:gd name="connsiteY15" fmla="*/ 388810 h 1152525"/>
              <a:gd name="connsiteX16" fmla="*/ 1118902 w 1152525"/>
              <a:gd name="connsiteY16" fmla="*/ 309563 h 1152525"/>
              <a:gd name="connsiteX17" fmla="*/ 579501 w 1152525"/>
              <a:gd name="connsiteY17" fmla="*/ 829913 h 1152525"/>
              <a:gd name="connsiteX18" fmla="*/ 328993 w 1152525"/>
              <a:gd name="connsiteY18" fmla="*/ 579406 h 1152525"/>
              <a:gd name="connsiteX19" fmla="*/ 579501 w 1152525"/>
              <a:gd name="connsiteY19" fmla="*/ 328898 h 1152525"/>
              <a:gd name="connsiteX20" fmla="*/ 830009 w 1152525"/>
              <a:gd name="connsiteY20" fmla="*/ 579406 h 1152525"/>
              <a:gd name="connsiteX21" fmla="*/ 579501 w 1152525"/>
              <a:gd name="connsiteY21" fmla="*/ 829913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96" y="7144"/>
                </a:cubicBezTo>
                <a:lnTo>
                  <a:pt x="388906" y="7144"/>
                </a:lnTo>
                <a:cubicBezTo>
                  <a:pt x="359092" y="7144"/>
                  <a:pt x="330613" y="18955"/>
                  <a:pt x="309563" y="40005"/>
                </a:cubicBezTo>
                <a:lnTo>
                  <a:pt x="40005" y="309563"/>
                </a:lnTo>
                <a:cubicBezTo>
                  <a:pt x="18955" y="330517"/>
                  <a:pt x="7144" y="359092"/>
                  <a:pt x="7144" y="388810"/>
                </a:cubicBezTo>
                <a:lnTo>
                  <a:pt x="7144" y="770001"/>
                </a:lnTo>
                <a:cubicBezTo>
                  <a:pt x="7144" y="799719"/>
                  <a:pt x="18955" y="828294"/>
                  <a:pt x="40005" y="849344"/>
                </a:cubicBezTo>
                <a:lnTo>
                  <a:pt x="309563" y="1118902"/>
                </a:lnTo>
                <a:cubicBezTo>
                  <a:pt x="330613" y="1139952"/>
                  <a:pt x="359092" y="1151763"/>
                  <a:pt x="388906" y="1151763"/>
                </a:cubicBezTo>
                <a:lnTo>
                  <a:pt x="770096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294"/>
                  <a:pt x="1151763" y="799719"/>
                  <a:pt x="1151763" y="770001"/>
                </a:cubicBezTo>
                <a:lnTo>
                  <a:pt x="1151763" y="388810"/>
                </a:lnTo>
                <a:cubicBezTo>
                  <a:pt x="1151763" y="359092"/>
                  <a:pt x="1139952" y="330517"/>
                  <a:pt x="1118902" y="309563"/>
                </a:cubicBezTo>
                <a:close/>
                <a:moveTo>
                  <a:pt x="579501" y="829913"/>
                </a:moveTo>
                <a:cubicBezTo>
                  <a:pt x="441103" y="829913"/>
                  <a:pt x="328993" y="717804"/>
                  <a:pt x="328993" y="579406"/>
                </a:cubicBezTo>
                <a:cubicBezTo>
                  <a:pt x="328993" y="441103"/>
                  <a:pt x="441103" y="328898"/>
                  <a:pt x="579501" y="328898"/>
                </a:cubicBezTo>
                <a:cubicBezTo>
                  <a:pt x="717804" y="328898"/>
                  <a:pt x="830009" y="441103"/>
                  <a:pt x="830009" y="579406"/>
                </a:cubicBezTo>
                <a:cubicBezTo>
                  <a:pt x="830009" y="717804"/>
                  <a:pt x="717804" y="829913"/>
                  <a:pt x="579501" y="82991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FD3A32F-EB2C-4C08-BC09-39FB6A6290DC}"/>
              </a:ext>
            </a:extLst>
          </p:cNvPr>
          <p:cNvSpPr/>
          <p:nvPr/>
        </p:nvSpPr>
        <p:spPr>
          <a:xfrm>
            <a:off x="5402294" y="3007804"/>
            <a:ext cx="1152525" cy="1152525"/>
          </a:xfrm>
          <a:custGeom>
            <a:avLst/>
            <a:gdLst>
              <a:gd name="connsiteX0" fmla="*/ 1118807 w 1152525"/>
              <a:gd name="connsiteY0" fmla="*/ 309563 h 1152525"/>
              <a:gd name="connsiteX1" fmla="*/ 849345 w 1152525"/>
              <a:gd name="connsiteY1" fmla="*/ 40005 h 1152525"/>
              <a:gd name="connsiteX2" fmla="*/ 770001 w 1152525"/>
              <a:gd name="connsiteY2" fmla="*/ 7144 h 1152525"/>
              <a:gd name="connsiteX3" fmla="*/ 388811 w 1152525"/>
              <a:gd name="connsiteY3" fmla="*/ 7144 h 1152525"/>
              <a:gd name="connsiteX4" fmla="*/ 309467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467 w 1152525"/>
              <a:gd name="connsiteY9" fmla="*/ 1118902 h 1152525"/>
              <a:gd name="connsiteX10" fmla="*/ 388811 w 1152525"/>
              <a:gd name="connsiteY10" fmla="*/ 1151763 h 1152525"/>
              <a:gd name="connsiteX11" fmla="*/ 770001 w 1152525"/>
              <a:gd name="connsiteY11" fmla="*/ 1151763 h 1152525"/>
              <a:gd name="connsiteX12" fmla="*/ 849345 w 1152525"/>
              <a:gd name="connsiteY12" fmla="*/ 1118902 h 1152525"/>
              <a:gd name="connsiteX13" fmla="*/ 1118807 w 1152525"/>
              <a:gd name="connsiteY13" fmla="*/ 849344 h 1152525"/>
              <a:gd name="connsiteX14" fmla="*/ 1151668 w 1152525"/>
              <a:gd name="connsiteY14" fmla="*/ 770096 h 1152525"/>
              <a:gd name="connsiteX15" fmla="*/ 1151668 w 1152525"/>
              <a:gd name="connsiteY15" fmla="*/ 388906 h 1152525"/>
              <a:gd name="connsiteX16" fmla="*/ 1118807 w 1152525"/>
              <a:gd name="connsiteY16" fmla="*/ 309563 h 1152525"/>
              <a:gd name="connsiteX17" fmla="*/ 579406 w 1152525"/>
              <a:gd name="connsiteY17" fmla="*/ 830009 h 1152525"/>
              <a:gd name="connsiteX18" fmla="*/ 328899 w 1152525"/>
              <a:gd name="connsiteY18" fmla="*/ 579501 h 1152525"/>
              <a:gd name="connsiteX19" fmla="*/ 579406 w 1152525"/>
              <a:gd name="connsiteY19" fmla="*/ 328994 h 1152525"/>
              <a:gd name="connsiteX20" fmla="*/ 829913 w 1152525"/>
              <a:gd name="connsiteY20" fmla="*/ 579501 h 1152525"/>
              <a:gd name="connsiteX21" fmla="*/ 579406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807" y="309563"/>
                </a:moveTo>
                <a:lnTo>
                  <a:pt x="849345" y="40005"/>
                </a:lnTo>
                <a:cubicBezTo>
                  <a:pt x="828294" y="18955"/>
                  <a:pt x="799719" y="7144"/>
                  <a:pt x="770001" y="7144"/>
                </a:cubicBezTo>
                <a:lnTo>
                  <a:pt x="388811" y="7144"/>
                </a:lnTo>
                <a:cubicBezTo>
                  <a:pt x="359093" y="7144"/>
                  <a:pt x="330518" y="18955"/>
                  <a:pt x="309467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467" y="1118902"/>
                </a:lnTo>
                <a:cubicBezTo>
                  <a:pt x="330518" y="1139952"/>
                  <a:pt x="359093" y="1151763"/>
                  <a:pt x="388811" y="1151763"/>
                </a:cubicBezTo>
                <a:lnTo>
                  <a:pt x="770001" y="1151763"/>
                </a:lnTo>
                <a:cubicBezTo>
                  <a:pt x="799719" y="1151763"/>
                  <a:pt x="828294" y="1139952"/>
                  <a:pt x="849345" y="1118902"/>
                </a:cubicBezTo>
                <a:lnTo>
                  <a:pt x="1118807" y="849344"/>
                </a:lnTo>
                <a:cubicBezTo>
                  <a:pt x="1139857" y="828389"/>
                  <a:pt x="1151668" y="799814"/>
                  <a:pt x="1151668" y="770096"/>
                </a:cubicBezTo>
                <a:lnTo>
                  <a:pt x="1151668" y="388906"/>
                </a:lnTo>
                <a:cubicBezTo>
                  <a:pt x="1151668" y="359093"/>
                  <a:pt x="1139857" y="330613"/>
                  <a:pt x="1118807" y="309563"/>
                </a:cubicBezTo>
                <a:close/>
                <a:moveTo>
                  <a:pt x="579406" y="830009"/>
                </a:moveTo>
                <a:cubicBezTo>
                  <a:pt x="441007" y="830009"/>
                  <a:pt x="328899" y="717804"/>
                  <a:pt x="328899" y="579501"/>
                </a:cubicBezTo>
                <a:cubicBezTo>
                  <a:pt x="328899" y="441103"/>
                  <a:pt x="441007" y="328994"/>
                  <a:pt x="579406" y="328994"/>
                </a:cubicBezTo>
                <a:cubicBezTo>
                  <a:pt x="717804" y="328994"/>
                  <a:pt x="829913" y="441103"/>
                  <a:pt x="829913" y="579501"/>
                </a:cubicBezTo>
                <a:cubicBezTo>
                  <a:pt x="829913" y="717804"/>
                  <a:pt x="717804" y="830009"/>
                  <a:pt x="579406" y="830009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F3D2B2A-6A16-4BE2-975B-EBB4B6D38343}"/>
              </a:ext>
            </a:extLst>
          </p:cNvPr>
          <p:cNvSpPr/>
          <p:nvPr/>
        </p:nvSpPr>
        <p:spPr>
          <a:xfrm>
            <a:off x="3366897" y="300780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01 w 1152525"/>
              <a:gd name="connsiteY2" fmla="*/ 7144 h 1152525"/>
              <a:gd name="connsiteX3" fmla="*/ 388810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810 w 1152525"/>
              <a:gd name="connsiteY10" fmla="*/ 1151763 h 1152525"/>
              <a:gd name="connsiteX11" fmla="*/ 770001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96 h 1152525"/>
              <a:gd name="connsiteX15" fmla="*/ 1151763 w 1152525"/>
              <a:gd name="connsiteY15" fmla="*/ 388906 h 1152525"/>
              <a:gd name="connsiteX16" fmla="*/ 1118902 w 1152525"/>
              <a:gd name="connsiteY16" fmla="*/ 309563 h 1152525"/>
              <a:gd name="connsiteX17" fmla="*/ 579406 w 1152525"/>
              <a:gd name="connsiteY17" fmla="*/ 830009 h 1152525"/>
              <a:gd name="connsiteX18" fmla="*/ 328898 w 1152525"/>
              <a:gd name="connsiteY18" fmla="*/ 579501 h 1152525"/>
              <a:gd name="connsiteX19" fmla="*/ 579406 w 1152525"/>
              <a:gd name="connsiteY19" fmla="*/ 328994 h 1152525"/>
              <a:gd name="connsiteX20" fmla="*/ 829913 w 1152525"/>
              <a:gd name="connsiteY20" fmla="*/ 579501 h 1152525"/>
              <a:gd name="connsiteX21" fmla="*/ 579406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01" y="7144"/>
                </a:cubicBezTo>
                <a:lnTo>
                  <a:pt x="388810" y="7144"/>
                </a:lnTo>
                <a:cubicBezTo>
                  <a:pt x="359092" y="7144"/>
                  <a:pt x="330517" y="18955"/>
                  <a:pt x="309563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563" y="1118902"/>
                </a:lnTo>
                <a:cubicBezTo>
                  <a:pt x="330517" y="1139952"/>
                  <a:pt x="359092" y="1151763"/>
                  <a:pt x="388810" y="1151763"/>
                </a:cubicBezTo>
                <a:lnTo>
                  <a:pt x="770001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389"/>
                  <a:pt x="1151763" y="799814"/>
                  <a:pt x="1151763" y="770096"/>
                </a:cubicBezTo>
                <a:lnTo>
                  <a:pt x="1151763" y="388906"/>
                </a:lnTo>
                <a:cubicBezTo>
                  <a:pt x="1151763" y="359093"/>
                  <a:pt x="1139952" y="330613"/>
                  <a:pt x="1118902" y="309563"/>
                </a:cubicBezTo>
                <a:close/>
                <a:moveTo>
                  <a:pt x="579406" y="830009"/>
                </a:moveTo>
                <a:cubicBezTo>
                  <a:pt x="441103" y="830009"/>
                  <a:pt x="328898" y="717804"/>
                  <a:pt x="328898" y="579501"/>
                </a:cubicBezTo>
                <a:cubicBezTo>
                  <a:pt x="328898" y="441103"/>
                  <a:pt x="441103" y="328994"/>
                  <a:pt x="579406" y="328994"/>
                </a:cubicBezTo>
                <a:cubicBezTo>
                  <a:pt x="717804" y="328994"/>
                  <a:pt x="829913" y="441103"/>
                  <a:pt x="829913" y="579501"/>
                </a:cubicBezTo>
                <a:cubicBezTo>
                  <a:pt x="829913" y="717804"/>
                  <a:pt x="717804" y="830009"/>
                  <a:pt x="579406" y="83000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C36B29E-7C78-423A-8090-9FEFECC80487}"/>
              </a:ext>
            </a:extLst>
          </p:cNvPr>
          <p:cNvSpPr/>
          <p:nvPr/>
        </p:nvSpPr>
        <p:spPr>
          <a:xfrm>
            <a:off x="6419945" y="397354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01 w 1152525"/>
              <a:gd name="connsiteY2" fmla="*/ 7144 h 1152525"/>
              <a:gd name="connsiteX3" fmla="*/ 388811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810 h 1152525"/>
              <a:gd name="connsiteX7" fmla="*/ 7144 w 1152525"/>
              <a:gd name="connsiteY7" fmla="*/ 770001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811 w 1152525"/>
              <a:gd name="connsiteY10" fmla="*/ 1151763 h 1152525"/>
              <a:gd name="connsiteX11" fmla="*/ 770001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01 h 1152525"/>
              <a:gd name="connsiteX15" fmla="*/ 1151763 w 1152525"/>
              <a:gd name="connsiteY15" fmla="*/ 388810 h 1152525"/>
              <a:gd name="connsiteX16" fmla="*/ 1118902 w 1152525"/>
              <a:gd name="connsiteY16" fmla="*/ 309563 h 1152525"/>
              <a:gd name="connsiteX17" fmla="*/ 579406 w 1152525"/>
              <a:gd name="connsiteY17" fmla="*/ 829913 h 1152525"/>
              <a:gd name="connsiteX18" fmla="*/ 328898 w 1152525"/>
              <a:gd name="connsiteY18" fmla="*/ 579406 h 1152525"/>
              <a:gd name="connsiteX19" fmla="*/ 579406 w 1152525"/>
              <a:gd name="connsiteY19" fmla="*/ 328898 h 1152525"/>
              <a:gd name="connsiteX20" fmla="*/ 829913 w 1152525"/>
              <a:gd name="connsiteY20" fmla="*/ 579406 h 1152525"/>
              <a:gd name="connsiteX21" fmla="*/ 579406 w 1152525"/>
              <a:gd name="connsiteY21" fmla="*/ 829913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01" y="7144"/>
                </a:cubicBezTo>
                <a:lnTo>
                  <a:pt x="388811" y="7144"/>
                </a:lnTo>
                <a:cubicBezTo>
                  <a:pt x="359093" y="7144"/>
                  <a:pt x="330612" y="18955"/>
                  <a:pt x="309563" y="40005"/>
                </a:cubicBezTo>
                <a:lnTo>
                  <a:pt x="40005" y="309563"/>
                </a:lnTo>
                <a:cubicBezTo>
                  <a:pt x="18955" y="330517"/>
                  <a:pt x="7144" y="359092"/>
                  <a:pt x="7144" y="388810"/>
                </a:cubicBezTo>
                <a:lnTo>
                  <a:pt x="7144" y="770001"/>
                </a:lnTo>
                <a:cubicBezTo>
                  <a:pt x="7144" y="799719"/>
                  <a:pt x="18955" y="828294"/>
                  <a:pt x="40005" y="849344"/>
                </a:cubicBezTo>
                <a:lnTo>
                  <a:pt x="309563" y="1118902"/>
                </a:lnTo>
                <a:cubicBezTo>
                  <a:pt x="330612" y="1139952"/>
                  <a:pt x="359093" y="1151763"/>
                  <a:pt x="388811" y="1151763"/>
                </a:cubicBezTo>
                <a:lnTo>
                  <a:pt x="770001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294"/>
                  <a:pt x="1151763" y="799719"/>
                  <a:pt x="1151763" y="770001"/>
                </a:cubicBezTo>
                <a:lnTo>
                  <a:pt x="1151763" y="388810"/>
                </a:lnTo>
                <a:cubicBezTo>
                  <a:pt x="1151763" y="359092"/>
                  <a:pt x="1139952" y="330517"/>
                  <a:pt x="1118902" y="309563"/>
                </a:cubicBezTo>
                <a:close/>
                <a:moveTo>
                  <a:pt x="579406" y="829913"/>
                </a:moveTo>
                <a:cubicBezTo>
                  <a:pt x="441103" y="829913"/>
                  <a:pt x="328898" y="717804"/>
                  <a:pt x="328898" y="579406"/>
                </a:cubicBezTo>
                <a:cubicBezTo>
                  <a:pt x="328898" y="441103"/>
                  <a:pt x="441103" y="328898"/>
                  <a:pt x="579406" y="328898"/>
                </a:cubicBezTo>
                <a:cubicBezTo>
                  <a:pt x="717804" y="328898"/>
                  <a:pt x="829913" y="441103"/>
                  <a:pt x="829913" y="579406"/>
                </a:cubicBezTo>
                <a:cubicBezTo>
                  <a:pt x="829913" y="717804"/>
                  <a:pt x="717804" y="829913"/>
                  <a:pt x="579406" y="82991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8F5EE83-B726-4283-8653-74E1FF12EDBB}"/>
              </a:ext>
            </a:extLst>
          </p:cNvPr>
          <p:cNvSpPr/>
          <p:nvPr/>
        </p:nvSpPr>
        <p:spPr>
          <a:xfrm>
            <a:off x="7437596" y="300780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5 w 1152525"/>
              <a:gd name="connsiteY1" fmla="*/ 40005 h 1152525"/>
              <a:gd name="connsiteX2" fmla="*/ 770097 w 1152525"/>
              <a:gd name="connsiteY2" fmla="*/ 7144 h 1152525"/>
              <a:gd name="connsiteX3" fmla="*/ 388906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906 w 1152525"/>
              <a:gd name="connsiteY10" fmla="*/ 1151763 h 1152525"/>
              <a:gd name="connsiteX11" fmla="*/ 770097 w 1152525"/>
              <a:gd name="connsiteY11" fmla="*/ 1151763 h 1152525"/>
              <a:gd name="connsiteX12" fmla="*/ 849345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96 h 1152525"/>
              <a:gd name="connsiteX15" fmla="*/ 1151763 w 1152525"/>
              <a:gd name="connsiteY15" fmla="*/ 388906 h 1152525"/>
              <a:gd name="connsiteX16" fmla="*/ 1118902 w 1152525"/>
              <a:gd name="connsiteY16" fmla="*/ 309563 h 1152525"/>
              <a:gd name="connsiteX17" fmla="*/ 579501 w 1152525"/>
              <a:gd name="connsiteY17" fmla="*/ 830009 h 1152525"/>
              <a:gd name="connsiteX18" fmla="*/ 328994 w 1152525"/>
              <a:gd name="connsiteY18" fmla="*/ 579501 h 1152525"/>
              <a:gd name="connsiteX19" fmla="*/ 579501 w 1152525"/>
              <a:gd name="connsiteY19" fmla="*/ 328994 h 1152525"/>
              <a:gd name="connsiteX20" fmla="*/ 830009 w 1152525"/>
              <a:gd name="connsiteY20" fmla="*/ 579501 h 1152525"/>
              <a:gd name="connsiteX21" fmla="*/ 579501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5" y="40005"/>
                </a:lnTo>
                <a:cubicBezTo>
                  <a:pt x="828390" y="18955"/>
                  <a:pt x="799815" y="7144"/>
                  <a:pt x="770097" y="7144"/>
                </a:cubicBezTo>
                <a:lnTo>
                  <a:pt x="388906" y="7144"/>
                </a:lnTo>
                <a:cubicBezTo>
                  <a:pt x="359093" y="7144"/>
                  <a:pt x="330613" y="18955"/>
                  <a:pt x="309563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563" y="1118902"/>
                </a:lnTo>
                <a:cubicBezTo>
                  <a:pt x="330613" y="1139952"/>
                  <a:pt x="359093" y="1151763"/>
                  <a:pt x="388906" y="1151763"/>
                </a:cubicBezTo>
                <a:lnTo>
                  <a:pt x="770097" y="1151763"/>
                </a:lnTo>
                <a:cubicBezTo>
                  <a:pt x="799815" y="1151763"/>
                  <a:pt x="828390" y="1139952"/>
                  <a:pt x="849345" y="1118902"/>
                </a:cubicBezTo>
                <a:lnTo>
                  <a:pt x="1118902" y="849344"/>
                </a:lnTo>
                <a:cubicBezTo>
                  <a:pt x="1139953" y="828389"/>
                  <a:pt x="1151763" y="799814"/>
                  <a:pt x="1151763" y="770096"/>
                </a:cubicBezTo>
                <a:lnTo>
                  <a:pt x="1151763" y="388906"/>
                </a:lnTo>
                <a:cubicBezTo>
                  <a:pt x="1151763" y="359093"/>
                  <a:pt x="1139953" y="330613"/>
                  <a:pt x="1118902" y="309563"/>
                </a:cubicBezTo>
                <a:close/>
                <a:moveTo>
                  <a:pt x="579501" y="830009"/>
                </a:moveTo>
                <a:cubicBezTo>
                  <a:pt x="441103" y="830009"/>
                  <a:pt x="328994" y="717804"/>
                  <a:pt x="328994" y="579501"/>
                </a:cubicBezTo>
                <a:cubicBezTo>
                  <a:pt x="328994" y="441103"/>
                  <a:pt x="441103" y="328994"/>
                  <a:pt x="579501" y="328994"/>
                </a:cubicBezTo>
                <a:cubicBezTo>
                  <a:pt x="717804" y="328994"/>
                  <a:pt x="830009" y="441103"/>
                  <a:pt x="830009" y="579501"/>
                </a:cubicBezTo>
                <a:cubicBezTo>
                  <a:pt x="830009" y="717804"/>
                  <a:pt x="717804" y="830009"/>
                  <a:pt x="579501" y="83000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7825E3-D5EA-467C-B19F-E33A79E3060B}"/>
              </a:ext>
            </a:extLst>
          </p:cNvPr>
          <p:cNvGrpSpPr/>
          <p:nvPr/>
        </p:nvGrpSpPr>
        <p:grpSpPr>
          <a:xfrm>
            <a:off x="2759604" y="1470039"/>
            <a:ext cx="1783868" cy="976189"/>
            <a:chOff x="3008744" y="1470039"/>
            <a:chExt cx="1783868" cy="97618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F700E1D-EC48-4B04-87AC-C448DCC793E7}"/>
                </a:ext>
              </a:extLst>
            </p:cNvPr>
            <p:cNvSpPr txBox="1"/>
            <p:nvPr/>
          </p:nvSpPr>
          <p:spPr>
            <a:xfrm>
              <a:off x="3044211" y="1470039"/>
              <a:ext cx="16553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Theme Toggle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021181-81ED-4765-9A61-7E4FC0DC208A}"/>
                </a:ext>
              </a:extLst>
            </p:cNvPr>
            <p:cNvSpPr txBox="1"/>
            <p:nvPr/>
          </p:nvSpPr>
          <p:spPr>
            <a:xfrm>
              <a:off x="3008744" y="1923008"/>
              <a:ext cx="17838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To Change The Theme Of The Website.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C801041-5BF1-4E54-A184-964D8641E05D}"/>
              </a:ext>
            </a:extLst>
          </p:cNvPr>
          <p:cNvGrpSpPr/>
          <p:nvPr/>
        </p:nvGrpSpPr>
        <p:grpSpPr>
          <a:xfrm>
            <a:off x="5095924" y="1519432"/>
            <a:ext cx="1711276" cy="926796"/>
            <a:chOff x="5095924" y="1519432"/>
            <a:chExt cx="1711276" cy="92679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77ABAC-B7E9-4FF0-B51E-9BD73B3C4263}"/>
                </a:ext>
              </a:extLst>
            </p:cNvPr>
            <p:cNvSpPr txBox="1"/>
            <p:nvPr/>
          </p:nvSpPr>
          <p:spPr>
            <a:xfrm>
              <a:off x="5267657" y="1519432"/>
              <a:ext cx="15052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Font Change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72AB0F6-859D-407E-B09E-C972B3582223}"/>
                </a:ext>
              </a:extLst>
            </p:cNvPr>
            <p:cNvSpPr txBox="1"/>
            <p:nvPr/>
          </p:nvSpPr>
          <p:spPr>
            <a:xfrm>
              <a:off x="5095924" y="1923008"/>
              <a:ext cx="171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To Change The Size Of The Font.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B1D9268-1EFA-4F3A-A7B4-06A9A99D5C2C}"/>
              </a:ext>
            </a:extLst>
          </p:cNvPr>
          <p:cNvGrpSpPr/>
          <p:nvPr/>
        </p:nvGrpSpPr>
        <p:grpSpPr>
          <a:xfrm>
            <a:off x="7411991" y="1519432"/>
            <a:ext cx="1670986" cy="1142240"/>
            <a:chOff x="7293290" y="1519432"/>
            <a:chExt cx="1670986" cy="114224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72159B-5BA5-4549-A897-42FA2864EE95}"/>
                </a:ext>
              </a:extLst>
            </p:cNvPr>
            <p:cNvSpPr txBox="1"/>
            <p:nvPr/>
          </p:nvSpPr>
          <p:spPr>
            <a:xfrm>
              <a:off x="7475223" y="1519432"/>
              <a:ext cx="12499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Birth Rate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CEFD5-ED54-46A0-A96A-28E4C293D3C5}"/>
                </a:ext>
              </a:extLst>
            </p:cNvPr>
            <p:cNvSpPr txBox="1"/>
            <p:nvPr/>
          </p:nvSpPr>
          <p:spPr>
            <a:xfrm>
              <a:off x="7293290" y="1923008"/>
              <a:ext cx="167098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To Check The Birth Rate Of Various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Countries.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5C84F81-95FA-42F8-BE9A-B344BAD3D3AA}"/>
              </a:ext>
            </a:extLst>
          </p:cNvPr>
          <p:cNvSpPr txBox="1"/>
          <p:nvPr/>
        </p:nvSpPr>
        <p:spPr>
          <a:xfrm>
            <a:off x="4399613" y="69933"/>
            <a:ext cx="36347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UI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Features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7CB76B-BC41-48D4-A4FD-F76F9F0251E3}"/>
              </a:ext>
            </a:extLst>
          </p:cNvPr>
          <p:cNvGrpSpPr/>
          <p:nvPr/>
        </p:nvGrpSpPr>
        <p:grpSpPr>
          <a:xfrm>
            <a:off x="3701329" y="5487590"/>
            <a:ext cx="1763100" cy="1108849"/>
            <a:chOff x="4101802" y="5487590"/>
            <a:chExt cx="1763100" cy="110884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0A16D0A-4287-4591-8460-7B2730EB613E}"/>
                </a:ext>
              </a:extLst>
            </p:cNvPr>
            <p:cNvSpPr txBox="1"/>
            <p:nvPr/>
          </p:nvSpPr>
          <p:spPr>
            <a:xfrm>
              <a:off x="4283766" y="5487590"/>
              <a:ext cx="13678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Death Rate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2906C4C-8EE3-46B1-A0E6-B242C8940F34}"/>
                </a:ext>
              </a:extLst>
            </p:cNvPr>
            <p:cNvSpPr txBox="1"/>
            <p:nvPr/>
          </p:nvSpPr>
          <p:spPr>
            <a:xfrm>
              <a:off x="4101802" y="5857775"/>
              <a:ext cx="17631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To Check The Death Rate Of Various Countries.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5F08024-2BCA-4308-B080-E34EAEF49435}"/>
              </a:ext>
            </a:extLst>
          </p:cNvPr>
          <p:cNvGrpSpPr/>
          <p:nvPr/>
        </p:nvGrpSpPr>
        <p:grpSpPr>
          <a:xfrm>
            <a:off x="6490068" y="5457665"/>
            <a:ext cx="1835744" cy="923330"/>
            <a:chOff x="6138241" y="5457665"/>
            <a:chExt cx="1835744" cy="92333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660EE6-0FDD-467B-8AAE-81D3A0C78D2C}"/>
                </a:ext>
              </a:extLst>
            </p:cNvPr>
            <p:cNvSpPr txBox="1"/>
            <p:nvPr/>
          </p:nvSpPr>
          <p:spPr>
            <a:xfrm>
              <a:off x="6371732" y="5457665"/>
              <a:ext cx="12891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Grid Cards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A916B0C-0FE6-489B-8B9E-4E562322B496}"/>
                </a:ext>
              </a:extLst>
            </p:cNvPr>
            <p:cNvSpPr txBox="1"/>
            <p:nvPr/>
          </p:nvSpPr>
          <p:spPr>
            <a:xfrm>
              <a:off x="6138241" y="5857775"/>
              <a:ext cx="1835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To Show The Various Hidden Features.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41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BD3447E-8CAF-43CA-A07C-CB6BC59AA802}"/>
              </a:ext>
            </a:extLst>
          </p:cNvPr>
          <p:cNvSpPr/>
          <p:nvPr/>
        </p:nvSpPr>
        <p:spPr>
          <a:xfrm>
            <a:off x="2757487" y="8428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E4CB26-9BF5-4819-A991-22068C3A2B14}"/>
              </a:ext>
            </a:extLst>
          </p:cNvPr>
          <p:cNvSpPr/>
          <p:nvPr/>
        </p:nvSpPr>
        <p:spPr>
          <a:xfrm>
            <a:off x="646557" y="1324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07BB61C-22CA-4824-9E49-9F3B1B7F3780}"/>
              </a:ext>
            </a:extLst>
          </p:cNvPr>
          <p:cNvSpPr/>
          <p:nvPr/>
        </p:nvSpPr>
        <p:spPr>
          <a:xfrm>
            <a:off x="607218" y="2850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A546CF-914A-4426-B11D-3919F41A59EA}"/>
              </a:ext>
            </a:extLst>
          </p:cNvPr>
          <p:cNvSpPr/>
          <p:nvPr/>
        </p:nvSpPr>
        <p:spPr>
          <a:xfrm>
            <a:off x="8958453" y="3786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CD6B85-82E9-410C-8E59-64B9481EDCF1}"/>
              </a:ext>
            </a:extLst>
          </p:cNvPr>
          <p:cNvSpPr/>
          <p:nvPr/>
        </p:nvSpPr>
        <p:spPr>
          <a:xfrm>
            <a:off x="11210829" y="26557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3E8262C-BC44-4675-B7C1-A150CE5D2971}"/>
              </a:ext>
            </a:extLst>
          </p:cNvPr>
          <p:cNvSpPr/>
          <p:nvPr/>
        </p:nvSpPr>
        <p:spPr>
          <a:xfrm>
            <a:off x="11357514" y="5937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22F762-F471-4FEB-B5A0-651DE466D74A}"/>
              </a:ext>
            </a:extLst>
          </p:cNvPr>
          <p:cNvSpPr/>
          <p:nvPr/>
        </p:nvSpPr>
        <p:spPr>
          <a:xfrm>
            <a:off x="681513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FD4216-B852-4A6F-9B63-3CFF51456115}"/>
              </a:ext>
            </a:extLst>
          </p:cNvPr>
          <p:cNvSpPr/>
          <p:nvPr/>
        </p:nvSpPr>
        <p:spPr>
          <a:xfrm>
            <a:off x="64655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9D5100-7807-4B85-8FDA-6A93CB7262D3}"/>
              </a:ext>
            </a:extLst>
          </p:cNvPr>
          <p:cNvSpPr/>
          <p:nvPr/>
        </p:nvSpPr>
        <p:spPr>
          <a:xfrm>
            <a:off x="11357514" y="5301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0BBD29-E26D-4DC4-AA36-9E917733ADF2}"/>
              </a:ext>
            </a:extLst>
          </p:cNvPr>
          <p:cNvGrpSpPr/>
          <p:nvPr/>
        </p:nvGrpSpPr>
        <p:grpSpPr>
          <a:xfrm>
            <a:off x="4623149" y="2458974"/>
            <a:ext cx="2825020" cy="2868263"/>
            <a:chOff x="4623149" y="2458974"/>
            <a:chExt cx="2825020" cy="286826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5C84584-59D0-404C-9118-C5E4522DD1A0}"/>
                </a:ext>
              </a:extLst>
            </p:cNvPr>
            <p:cNvGrpSpPr/>
            <p:nvPr/>
          </p:nvGrpSpPr>
          <p:grpSpPr>
            <a:xfrm>
              <a:off x="4700301" y="2545365"/>
              <a:ext cx="2671762" cy="2696433"/>
              <a:chOff x="4700301" y="2545365"/>
              <a:chExt cx="2671762" cy="2696433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CE6A726-B200-4A3C-AC94-09D437B612C9}"/>
                  </a:ext>
                </a:extLst>
              </p:cNvPr>
              <p:cNvSpPr/>
              <p:nvPr/>
            </p:nvSpPr>
            <p:spPr>
              <a:xfrm>
                <a:off x="4700301" y="3228784"/>
                <a:ext cx="523875" cy="619125"/>
              </a:xfrm>
              <a:custGeom>
                <a:avLst/>
                <a:gdLst>
                  <a:gd name="connsiteX0" fmla="*/ 524542 w 523875"/>
                  <a:gd name="connsiteY0" fmla="*/ 211455 h 619125"/>
                  <a:gd name="connsiteX1" fmla="*/ 415766 w 523875"/>
                  <a:gd name="connsiteY1" fmla="*/ 617791 h 619125"/>
                  <a:gd name="connsiteX2" fmla="*/ 7144 w 523875"/>
                  <a:gd name="connsiteY2" fmla="*/ 617791 h 619125"/>
                  <a:gd name="connsiteX3" fmla="*/ 170593 w 523875"/>
                  <a:gd name="connsiteY3" fmla="*/ 7144 h 619125"/>
                  <a:gd name="connsiteX4" fmla="*/ 524542 w 523875"/>
                  <a:gd name="connsiteY4" fmla="*/ 211455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619125">
                    <a:moveTo>
                      <a:pt x="524542" y="211455"/>
                    </a:moveTo>
                    <a:cubicBezTo>
                      <a:pt x="455390" y="330994"/>
                      <a:pt x="415766" y="469773"/>
                      <a:pt x="415766" y="617791"/>
                    </a:cubicBezTo>
                    <a:lnTo>
                      <a:pt x="7144" y="617791"/>
                    </a:lnTo>
                    <a:cubicBezTo>
                      <a:pt x="7144" y="395288"/>
                      <a:pt x="66580" y="186785"/>
                      <a:pt x="170593" y="7144"/>
                    </a:cubicBezTo>
                    <a:lnTo>
                      <a:pt x="524542" y="211455"/>
                    </a:lnTo>
                    <a:close/>
                  </a:path>
                </a:pathLst>
              </a:custGeom>
              <a:solidFill>
                <a:srgbClr val="6C75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AA40B16-2901-4D0A-A185-FD75B2DB61B1}"/>
                  </a:ext>
                </a:extLst>
              </p:cNvPr>
              <p:cNvSpPr/>
              <p:nvPr/>
            </p:nvSpPr>
            <p:spPr>
              <a:xfrm>
                <a:off x="5383815" y="2545365"/>
                <a:ext cx="619125" cy="523875"/>
              </a:xfrm>
              <a:custGeom>
                <a:avLst/>
                <a:gdLst>
                  <a:gd name="connsiteX0" fmla="*/ 617696 w 619125"/>
                  <a:gd name="connsiteY0" fmla="*/ 7144 h 523875"/>
                  <a:gd name="connsiteX1" fmla="*/ 617696 w 619125"/>
                  <a:gd name="connsiteY1" fmla="*/ 415766 h 523875"/>
                  <a:gd name="connsiteX2" fmla="*/ 211455 w 619125"/>
                  <a:gd name="connsiteY2" fmla="*/ 524542 h 523875"/>
                  <a:gd name="connsiteX3" fmla="*/ 7144 w 619125"/>
                  <a:gd name="connsiteY3" fmla="*/ 170593 h 523875"/>
                  <a:gd name="connsiteX4" fmla="*/ 617696 w 619125"/>
                  <a:gd name="connsiteY4" fmla="*/ 7144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523875">
                    <a:moveTo>
                      <a:pt x="617696" y="7144"/>
                    </a:moveTo>
                    <a:lnTo>
                      <a:pt x="617696" y="415766"/>
                    </a:lnTo>
                    <a:cubicBezTo>
                      <a:pt x="469773" y="415766"/>
                      <a:pt x="330898" y="455295"/>
                      <a:pt x="211455" y="524542"/>
                    </a:cubicBezTo>
                    <a:lnTo>
                      <a:pt x="7144" y="170593"/>
                    </a:lnTo>
                    <a:cubicBezTo>
                      <a:pt x="186690" y="66675"/>
                      <a:pt x="395287" y="7144"/>
                      <a:pt x="617696" y="7144"/>
                    </a:cubicBezTo>
                    <a:close/>
                  </a:path>
                </a:pathLst>
              </a:custGeom>
              <a:solidFill>
                <a:srgbClr val="FFDF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91C9C5E-5ED9-4F90-98F0-649769562F1D}"/>
                  </a:ext>
                </a:extLst>
              </p:cNvPr>
              <p:cNvSpPr/>
              <p:nvPr/>
            </p:nvSpPr>
            <p:spPr>
              <a:xfrm>
                <a:off x="6515862" y="2734341"/>
                <a:ext cx="657225" cy="657225"/>
              </a:xfrm>
              <a:custGeom>
                <a:avLst/>
                <a:gdLst>
                  <a:gd name="connsiteX0" fmla="*/ 658558 w 657225"/>
                  <a:gd name="connsiteY0" fmla="*/ 454247 h 657225"/>
                  <a:gd name="connsiteX1" fmla="*/ 304609 w 657225"/>
                  <a:gd name="connsiteY1" fmla="*/ 658558 h 657225"/>
                  <a:gd name="connsiteX2" fmla="*/ 7144 w 657225"/>
                  <a:gd name="connsiteY2" fmla="*/ 361093 h 657225"/>
                  <a:gd name="connsiteX3" fmla="*/ 211455 w 657225"/>
                  <a:gd name="connsiteY3" fmla="*/ 7144 h 657225"/>
                  <a:gd name="connsiteX4" fmla="*/ 658558 w 657225"/>
                  <a:gd name="connsiteY4" fmla="*/ 454247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657225">
                    <a:moveTo>
                      <a:pt x="658558" y="454247"/>
                    </a:moveTo>
                    <a:lnTo>
                      <a:pt x="304609" y="658558"/>
                    </a:lnTo>
                    <a:cubicBezTo>
                      <a:pt x="233363" y="535305"/>
                      <a:pt x="130493" y="432435"/>
                      <a:pt x="7144" y="361093"/>
                    </a:cubicBezTo>
                    <a:lnTo>
                      <a:pt x="211455" y="7144"/>
                    </a:lnTo>
                    <a:cubicBezTo>
                      <a:pt x="396907" y="114300"/>
                      <a:pt x="551402" y="268891"/>
                      <a:pt x="658558" y="454247"/>
                    </a:cubicBezTo>
                    <a:close/>
                  </a:path>
                </a:pathLst>
              </a:custGeom>
              <a:solidFill>
                <a:srgbClr val="749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6AFBA53-5298-47D4-91E3-422F40681200}"/>
                  </a:ext>
                </a:extLst>
              </p:cNvPr>
              <p:cNvSpPr/>
              <p:nvPr/>
            </p:nvSpPr>
            <p:spPr>
              <a:xfrm>
                <a:off x="6848188" y="3941254"/>
                <a:ext cx="523875" cy="619125"/>
              </a:xfrm>
              <a:custGeom>
                <a:avLst/>
                <a:gdLst>
                  <a:gd name="connsiteX0" fmla="*/ 7144 w 523875"/>
                  <a:gd name="connsiteY0" fmla="*/ 413480 h 619125"/>
                  <a:gd name="connsiteX1" fmla="*/ 115920 w 523875"/>
                  <a:gd name="connsiteY1" fmla="*/ 7144 h 619125"/>
                  <a:gd name="connsiteX2" fmla="*/ 524542 w 523875"/>
                  <a:gd name="connsiteY2" fmla="*/ 7144 h 619125"/>
                  <a:gd name="connsiteX3" fmla="*/ 361093 w 523875"/>
                  <a:gd name="connsiteY3" fmla="*/ 617792 h 619125"/>
                  <a:gd name="connsiteX4" fmla="*/ 7144 w 523875"/>
                  <a:gd name="connsiteY4" fmla="*/ 41348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619125">
                    <a:moveTo>
                      <a:pt x="7144" y="413480"/>
                    </a:moveTo>
                    <a:cubicBezTo>
                      <a:pt x="76295" y="293942"/>
                      <a:pt x="115920" y="155162"/>
                      <a:pt x="115920" y="7144"/>
                    </a:cubicBezTo>
                    <a:lnTo>
                      <a:pt x="524542" y="7144"/>
                    </a:lnTo>
                    <a:cubicBezTo>
                      <a:pt x="524542" y="229648"/>
                      <a:pt x="465106" y="438150"/>
                      <a:pt x="361093" y="617792"/>
                    </a:cubicBezTo>
                    <a:lnTo>
                      <a:pt x="7144" y="413480"/>
                    </a:lnTo>
                    <a:close/>
                  </a:path>
                </a:pathLst>
              </a:custGeom>
              <a:solidFill>
                <a:srgbClr val="6C75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634E309-95DA-4EA6-A836-2ECC2CDBE61B}"/>
                  </a:ext>
                </a:extLst>
              </p:cNvPr>
              <p:cNvSpPr/>
              <p:nvPr/>
            </p:nvSpPr>
            <p:spPr>
              <a:xfrm>
                <a:off x="6071520" y="4717923"/>
                <a:ext cx="619125" cy="523875"/>
              </a:xfrm>
              <a:custGeom>
                <a:avLst/>
                <a:gdLst>
                  <a:gd name="connsiteX0" fmla="*/ 7144 w 619125"/>
                  <a:gd name="connsiteY0" fmla="*/ 524542 h 523875"/>
                  <a:gd name="connsiteX1" fmla="*/ 7144 w 619125"/>
                  <a:gd name="connsiteY1" fmla="*/ 115919 h 523875"/>
                  <a:gd name="connsiteX2" fmla="*/ 413385 w 619125"/>
                  <a:gd name="connsiteY2" fmla="*/ 7144 h 523875"/>
                  <a:gd name="connsiteX3" fmla="*/ 617697 w 619125"/>
                  <a:gd name="connsiteY3" fmla="*/ 361093 h 523875"/>
                  <a:gd name="connsiteX4" fmla="*/ 7144 w 619125"/>
                  <a:gd name="connsiteY4" fmla="*/ 524542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523875">
                    <a:moveTo>
                      <a:pt x="7144" y="524542"/>
                    </a:moveTo>
                    <a:lnTo>
                      <a:pt x="7144" y="115919"/>
                    </a:lnTo>
                    <a:cubicBezTo>
                      <a:pt x="155067" y="115919"/>
                      <a:pt x="293941" y="76390"/>
                      <a:pt x="413385" y="7144"/>
                    </a:cubicBezTo>
                    <a:lnTo>
                      <a:pt x="617697" y="361093"/>
                    </a:lnTo>
                    <a:cubicBezTo>
                      <a:pt x="438055" y="465106"/>
                      <a:pt x="229553" y="524542"/>
                      <a:pt x="7144" y="524542"/>
                    </a:cubicBezTo>
                    <a:close/>
                  </a:path>
                </a:pathLst>
              </a:custGeom>
              <a:solidFill>
                <a:srgbClr val="FFDF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C660A7F-6014-451B-ADE7-0981574B3211}"/>
                  </a:ext>
                </a:extLst>
              </p:cNvPr>
              <p:cNvSpPr/>
              <p:nvPr/>
            </p:nvSpPr>
            <p:spPr>
              <a:xfrm>
                <a:off x="4898516" y="4395025"/>
                <a:ext cx="657225" cy="657225"/>
              </a:xfrm>
              <a:custGeom>
                <a:avLst/>
                <a:gdLst>
                  <a:gd name="connsiteX0" fmla="*/ 7144 w 657225"/>
                  <a:gd name="connsiteY0" fmla="*/ 211455 h 657225"/>
                  <a:gd name="connsiteX1" fmla="*/ 361093 w 657225"/>
                  <a:gd name="connsiteY1" fmla="*/ 7144 h 657225"/>
                  <a:gd name="connsiteX2" fmla="*/ 658558 w 657225"/>
                  <a:gd name="connsiteY2" fmla="*/ 304609 h 657225"/>
                  <a:gd name="connsiteX3" fmla="*/ 454247 w 657225"/>
                  <a:gd name="connsiteY3" fmla="*/ 658558 h 657225"/>
                  <a:gd name="connsiteX4" fmla="*/ 7144 w 657225"/>
                  <a:gd name="connsiteY4" fmla="*/ 21145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657225">
                    <a:moveTo>
                      <a:pt x="7144" y="211455"/>
                    </a:moveTo>
                    <a:lnTo>
                      <a:pt x="361093" y="7144"/>
                    </a:lnTo>
                    <a:cubicBezTo>
                      <a:pt x="432340" y="130397"/>
                      <a:pt x="535210" y="233267"/>
                      <a:pt x="658558" y="304609"/>
                    </a:cubicBezTo>
                    <a:lnTo>
                      <a:pt x="454247" y="658558"/>
                    </a:lnTo>
                    <a:cubicBezTo>
                      <a:pt x="268891" y="551307"/>
                      <a:pt x="114395" y="396716"/>
                      <a:pt x="7144" y="211455"/>
                    </a:cubicBezTo>
                    <a:close/>
                  </a:path>
                </a:pathLst>
              </a:custGeom>
              <a:solidFill>
                <a:srgbClr val="749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C37FB34-306E-4C9C-AB53-8242D7F4BD86}"/>
                </a:ext>
              </a:extLst>
            </p:cNvPr>
            <p:cNvGrpSpPr/>
            <p:nvPr/>
          </p:nvGrpSpPr>
          <p:grpSpPr>
            <a:xfrm>
              <a:off x="4623149" y="2458974"/>
              <a:ext cx="2825020" cy="2868263"/>
              <a:chOff x="4623149" y="2458974"/>
              <a:chExt cx="2825020" cy="286826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F9521EB-7F91-442E-9924-EBB2BBD0D717}"/>
                  </a:ext>
                </a:extLst>
              </p:cNvPr>
              <p:cNvSpPr/>
              <p:nvPr/>
            </p:nvSpPr>
            <p:spPr>
              <a:xfrm>
                <a:off x="4780788" y="2625851"/>
                <a:ext cx="876300" cy="876300"/>
              </a:xfrm>
              <a:custGeom>
                <a:avLst/>
                <a:gdLst>
                  <a:gd name="connsiteX0" fmla="*/ 875633 w 876300"/>
                  <a:gd name="connsiteY0" fmla="*/ 479012 h 876300"/>
                  <a:gd name="connsiteX1" fmla="*/ 479012 w 876300"/>
                  <a:gd name="connsiteY1" fmla="*/ 875633 h 876300"/>
                  <a:gd name="connsiteX2" fmla="*/ 7144 w 876300"/>
                  <a:gd name="connsiteY2" fmla="*/ 603218 h 876300"/>
                  <a:gd name="connsiteX3" fmla="*/ 603218 w 876300"/>
                  <a:gd name="connsiteY3" fmla="*/ 7144 h 876300"/>
                  <a:gd name="connsiteX4" fmla="*/ 875633 w 876300"/>
                  <a:gd name="connsiteY4" fmla="*/ 479012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876300">
                    <a:moveTo>
                      <a:pt x="875633" y="479012"/>
                    </a:moveTo>
                    <a:cubicBezTo>
                      <a:pt x="711232" y="574072"/>
                      <a:pt x="574167" y="711232"/>
                      <a:pt x="479012" y="875633"/>
                    </a:cubicBezTo>
                    <a:lnTo>
                      <a:pt x="7144" y="603218"/>
                    </a:lnTo>
                    <a:cubicBezTo>
                      <a:pt x="150114" y="356140"/>
                      <a:pt x="356140" y="150019"/>
                      <a:pt x="603218" y="7144"/>
                    </a:cubicBezTo>
                    <a:lnTo>
                      <a:pt x="875633" y="479012"/>
                    </a:ln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9C4F98D-E359-4D6F-810E-4A2D835AC844}"/>
                  </a:ext>
                </a:extLst>
              </p:cNvPr>
              <p:cNvSpPr/>
              <p:nvPr/>
            </p:nvSpPr>
            <p:spPr>
              <a:xfrm>
                <a:off x="5960364" y="2458974"/>
                <a:ext cx="819150" cy="695325"/>
              </a:xfrm>
              <a:custGeom>
                <a:avLst/>
                <a:gdLst>
                  <a:gd name="connsiteX0" fmla="*/ 821341 w 819150"/>
                  <a:gd name="connsiteY0" fmla="*/ 225076 h 695325"/>
                  <a:gd name="connsiteX1" fmla="*/ 548926 w 819150"/>
                  <a:gd name="connsiteY1" fmla="*/ 696944 h 695325"/>
                  <a:gd name="connsiteX2" fmla="*/ 7144 w 819150"/>
                  <a:gd name="connsiteY2" fmla="*/ 551974 h 695325"/>
                  <a:gd name="connsiteX3" fmla="*/ 7144 w 819150"/>
                  <a:gd name="connsiteY3" fmla="*/ 7144 h 695325"/>
                  <a:gd name="connsiteX4" fmla="*/ 821341 w 819150"/>
                  <a:gd name="connsiteY4" fmla="*/ 225076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695325">
                    <a:moveTo>
                      <a:pt x="821341" y="225076"/>
                    </a:moveTo>
                    <a:lnTo>
                      <a:pt x="548926" y="696944"/>
                    </a:lnTo>
                    <a:cubicBezTo>
                      <a:pt x="389572" y="604742"/>
                      <a:pt x="204501" y="551974"/>
                      <a:pt x="7144" y="551974"/>
                    </a:cubicBezTo>
                    <a:lnTo>
                      <a:pt x="7144" y="7144"/>
                    </a:lnTo>
                    <a:cubicBezTo>
                      <a:pt x="303752" y="7144"/>
                      <a:pt x="581787" y="86487"/>
                      <a:pt x="821341" y="225076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76A82CC-FCAE-4E81-9509-92B7B1344CF3}"/>
                  </a:ext>
                </a:extLst>
              </p:cNvPr>
              <p:cNvSpPr/>
              <p:nvPr/>
            </p:nvSpPr>
            <p:spPr>
              <a:xfrm>
                <a:off x="6752844" y="3127152"/>
                <a:ext cx="695325" cy="819150"/>
              </a:xfrm>
              <a:custGeom>
                <a:avLst/>
                <a:gdLst>
                  <a:gd name="connsiteX0" fmla="*/ 696944 w 695325"/>
                  <a:gd name="connsiteY0" fmla="*/ 821341 h 819150"/>
                  <a:gd name="connsiteX1" fmla="*/ 152114 w 695325"/>
                  <a:gd name="connsiteY1" fmla="*/ 821341 h 819150"/>
                  <a:gd name="connsiteX2" fmla="*/ 7144 w 695325"/>
                  <a:gd name="connsiteY2" fmla="*/ 279559 h 819150"/>
                  <a:gd name="connsiteX3" fmla="*/ 479012 w 695325"/>
                  <a:gd name="connsiteY3" fmla="*/ 7144 h 819150"/>
                  <a:gd name="connsiteX4" fmla="*/ 696944 w 695325"/>
                  <a:gd name="connsiteY4" fmla="*/ 821341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5" h="819150">
                    <a:moveTo>
                      <a:pt x="696944" y="821341"/>
                    </a:moveTo>
                    <a:lnTo>
                      <a:pt x="152114" y="821341"/>
                    </a:lnTo>
                    <a:cubicBezTo>
                      <a:pt x="152114" y="623983"/>
                      <a:pt x="99346" y="438912"/>
                      <a:pt x="7144" y="279559"/>
                    </a:cubicBezTo>
                    <a:lnTo>
                      <a:pt x="479012" y="7144"/>
                    </a:lnTo>
                    <a:cubicBezTo>
                      <a:pt x="617696" y="246602"/>
                      <a:pt x="696944" y="524732"/>
                      <a:pt x="696944" y="821341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B2D695F-2723-40B8-98AD-6E79B851BCF9}"/>
                  </a:ext>
                </a:extLst>
              </p:cNvPr>
              <p:cNvSpPr/>
              <p:nvPr/>
            </p:nvSpPr>
            <p:spPr>
              <a:xfrm>
                <a:off x="6416611" y="4286440"/>
                <a:ext cx="876300" cy="876300"/>
              </a:xfrm>
              <a:custGeom>
                <a:avLst/>
                <a:gdLst>
                  <a:gd name="connsiteX0" fmla="*/ 7144 w 876300"/>
                  <a:gd name="connsiteY0" fmla="*/ 403765 h 876300"/>
                  <a:gd name="connsiteX1" fmla="*/ 403765 w 876300"/>
                  <a:gd name="connsiteY1" fmla="*/ 7144 h 876300"/>
                  <a:gd name="connsiteX2" fmla="*/ 875634 w 876300"/>
                  <a:gd name="connsiteY2" fmla="*/ 279559 h 876300"/>
                  <a:gd name="connsiteX3" fmla="*/ 279559 w 876300"/>
                  <a:gd name="connsiteY3" fmla="*/ 875634 h 876300"/>
                  <a:gd name="connsiteX4" fmla="*/ 7144 w 876300"/>
                  <a:gd name="connsiteY4" fmla="*/ 403765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876300">
                    <a:moveTo>
                      <a:pt x="7144" y="403765"/>
                    </a:moveTo>
                    <a:cubicBezTo>
                      <a:pt x="171545" y="308705"/>
                      <a:pt x="308610" y="171545"/>
                      <a:pt x="403765" y="7144"/>
                    </a:cubicBezTo>
                    <a:lnTo>
                      <a:pt x="875634" y="279559"/>
                    </a:lnTo>
                    <a:cubicBezTo>
                      <a:pt x="732663" y="526637"/>
                      <a:pt x="526638" y="732759"/>
                      <a:pt x="279559" y="875634"/>
                    </a:cubicBezTo>
                    <a:lnTo>
                      <a:pt x="7144" y="403765"/>
                    </a:ln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A932812-2DDD-447B-A501-40D53336EE86}"/>
                  </a:ext>
                </a:extLst>
              </p:cNvPr>
              <p:cNvSpPr/>
              <p:nvPr/>
            </p:nvSpPr>
            <p:spPr>
              <a:xfrm>
                <a:off x="5291327" y="4631912"/>
                <a:ext cx="819150" cy="695325"/>
              </a:xfrm>
              <a:custGeom>
                <a:avLst/>
                <a:gdLst>
                  <a:gd name="connsiteX0" fmla="*/ 7144 w 819150"/>
                  <a:gd name="connsiteY0" fmla="*/ 479012 h 695325"/>
                  <a:gd name="connsiteX1" fmla="*/ 279559 w 819150"/>
                  <a:gd name="connsiteY1" fmla="*/ 7144 h 695325"/>
                  <a:gd name="connsiteX2" fmla="*/ 821341 w 819150"/>
                  <a:gd name="connsiteY2" fmla="*/ 152114 h 695325"/>
                  <a:gd name="connsiteX3" fmla="*/ 821341 w 819150"/>
                  <a:gd name="connsiteY3" fmla="*/ 696944 h 695325"/>
                  <a:gd name="connsiteX4" fmla="*/ 7144 w 819150"/>
                  <a:gd name="connsiteY4" fmla="*/ 479012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695325">
                    <a:moveTo>
                      <a:pt x="7144" y="479012"/>
                    </a:moveTo>
                    <a:lnTo>
                      <a:pt x="279559" y="7144"/>
                    </a:lnTo>
                    <a:cubicBezTo>
                      <a:pt x="438912" y="99346"/>
                      <a:pt x="623983" y="152114"/>
                      <a:pt x="821341" y="152114"/>
                    </a:cubicBezTo>
                    <a:lnTo>
                      <a:pt x="821341" y="696944"/>
                    </a:lnTo>
                    <a:cubicBezTo>
                      <a:pt x="524732" y="696944"/>
                      <a:pt x="246697" y="617601"/>
                      <a:pt x="7144" y="479012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442EC63-8D04-4E10-B274-E6622FC9929E}"/>
                  </a:ext>
                </a:extLst>
              </p:cNvPr>
              <p:cNvSpPr/>
              <p:nvPr/>
            </p:nvSpPr>
            <p:spPr>
              <a:xfrm>
                <a:off x="4623149" y="3839432"/>
                <a:ext cx="695325" cy="819150"/>
              </a:xfrm>
              <a:custGeom>
                <a:avLst/>
                <a:gdLst>
                  <a:gd name="connsiteX0" fmla="*/ 7144 w 695325"/>
                  <a:gd name="connsiteY0" fmla="*/ 7144 h 819150"/>
                  <a:gd name="connsiteX1" fmla="*/ 551974 w 695325"/>
                  <a:gd name="connsiteY1" fmla="*/ 7144 h 819150"/>
                  <a:gd name="connsiteX2" fmla="*/ 696944 w 695325"/>
                  <a:gd name="connsiteY2" fmla="*/ 548926 h 819150"/>
                  <a:gd name="connsiteX3" fmla="*/ 225076 w 695325"/>
                  <a:gd name="connsiteY3" fmla="*/ 821341 h 819150"/>
                  <a:gd name="connsiteX4" fmla="*/ 7144 w 695325"/>
                  <a:gd name="connsiteY4" fmla="*/ 7144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5" h="819150">
                    <a:moveTo>
                      <a:pt x="7144" y="7144"/>
                    </a:moveTo>
                    <a:lnTo>
                      <a:pt x="551974" y="7144"/>
                    </a:lnTo>
                    <a:cubicBezTo>
                      <a:pt x="551974" y="204502"/>
                      <a:pt x="604742" y="389572"/>
                      <a:pt x="696944" y="548926"/>
                    </a:cubicBezTo>
                    <a:lnTo>
                      <a:pt x="225076" y="821341"/>
                    </a:lnTo>
                    <a:cubicBezTo>
                      <a:pt x="86487" y="581787"/>
                      <a:pt x="7144" y="303752"/>
                      <a:pt x="7144" y="7144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394AF7-FBEF-4413-B4E2-C37980057456}"/>
              </a:ext>
            </a:extLst>
          </p:cNvPr>
          <p:cNvGrpSpPr/>
          <p:nvPr/>
        </p:nvGrpSpPr>
        <p:grpSpPr>
          <a:xfrm>
            <a:off x="7498080" y="1735616"/>
            <a:ext cx="3021060" cy="2312562"/>
            <a:chOff x="7043737" y="1086699"/>
            <a:chExt cx="3021060" cy="231256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A973CB0-9E60-4CE4-BCCE-D31B6CB1D66A}"/>
                </a:ext>
              </a:extLst>
            </p:cNvPr>
            <p:cNvSpPr/>
            <p:nvPr/>
          </p:nvSpPr>
          <p:spPr>
            <a:xfrm>
              <a:off x="7043737" y="1460269"/>
              <a:ext cx="302106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It is a framework of java. Specifically, it help us to create standalone applications that run on their own, without relying on an external web server.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16B777-B297-4CD5-99F8-4134285B91D0}"/>
                </a:ext>
              </a:extLst>
            </p:cNvPr>
            <p:cNvSpPr txBox="1"/>
            <p:nvPr/>
          </p:nvSpPr>
          <p:spPr>
            <a:xfrm>
              <a:off x="7043737" y="1086699"/>
              <a:ext cx="1601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chemeClr val="accent2"/>
                  </a:solidFill>
                </a:rPr>
                <a:t>SpringBoot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E499F37-1CCC-404E-AF1F-41A18C325973}"/>
              </a:ext>
            </a:extLst>
          </p:cNvPr>
          <p:cNvGrpSpPr/>
          <p:nvPr/>
        </p:nvGrpSpPr>
        <p:grpSpPr>
          <a:xfrm>
            <a:off x="7498080" y="4809350"/>
            <a:ext cx="3021060" cy="2004786"/>
            <a:chOff x="7043737" y="4809350"/>
            <a:chExt cx="3021060" cy="200478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67FE7-C2E3-485B-BFB3-47D50200A5D1}"/>
                </a:ext>
              </a:extLst>
            </p:cNvPr>
            <p:cNvSpPr/>
            <p:nvPr/>
          </p:nvSpPr>
          <p:spPr>
            <a:xfrm>
              <a:off x="7043737" y="5182920"/>
              <a:ext cx="3021060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Being a quite popular programming language it help us to give the functionality in the Website.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011C5E-E9DD-4F3B-9173-94BFA45AC6CD}"/>
                </a:ext>
              </a:extLst>
            </p:cNvPr>
            <p:cNvSpPr txBox="1"/>
            <p:nvPr/>
          </p:nvSpPr>
          <p:spPr>
            <a:xfrm>
              <a:off x="7043737" y="4809350"/>
              <a:ext cx="1682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JAVASCRIPT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CEE64E1-D78E-48D4-9696-B0D4C86C903F}"/>
              </a:ext>
            </a:extLst>
          </p:cNvPr>
          <p:cNvGrpSpPr/>
          <p:nvPr/>
        </p:nvGrpSpPr>
        <p:grpSpPr>
          <a:xfrm>
            <a:off x="7498080" y="3154299"/>
            <a:ext cx="3021060" cy="773680"/>
            <a:chOff x="7043737" y="2329793"/>
            <a:chExt cx="3021060" cy="773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F001B15-E491-4990-A272-59331F94EBCF}"/>
                </a:ext>
              </a:extLst>
            </p:cNvPr>
            <p:cNvSpPr/>
            <p:nvPr/>
          </p:nvSpPr>
          <p:spPr>
            <a:xfrm>
              <a:off x="7043737" y="2703363"/>
              <a:ext cx="3021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1B13FA-9737-4362-866C-6734AE4C2953}"/>
                </a:ext>
              </a:extLst>
            </p:cNvPr>
            <p:cNvSpPr txBox="1"/>
            <p:nvPr/>
          </p:nvSpPr>
          <p:spPr>
            <a:xfrm>
              <a:off x="7043737" y="2329793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B4AC1CB-A4DF-4B56-A24A-8FDB52DAF7D2}"/>
              </a:ext>
            </a:extLst>
          </p:cNvPr>
          <p:cNvGrpSpPr/>
          <p:nvPr/>
        </p:nvGrpSpPr>
        <p:grpSpPr>
          <a:xfrm>
            <a:off x="1541732" y="1735616"/>
            <a:ext cx="3021060" cy="1697009"/>
            <a:chOff x="1541732" y="1735616"/>
            <a:chExt cx="3021060" cy="169700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4AA166-BE17-4AD8-8537-81142829BE09}"/>
                </a:ext>
              </a:extLst>
            </p:cNvPr>
            <p:cNvSpPr/>
            <p:nvPr/>
          </p:nvSpPr>
          <p:spPr>
            <a:xfrm>
              <a:off x="1541732" y="2109186"/>
              <a:ext cx="302106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It stands for Hyper Text Markup Language which help us to create the structure of the website.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9483E7-F09A-4BCE-97A1-74CDAC13A2AC}"/>
                </a:ext>
              </a:extLst>
            </p:cNvPr>
            <p:cNvSpPr txBox="1"/>
            <p:nvPr/>
          </p:nvSpPr>
          <p:spPr>
            <a:xfrm>
              <a:off x="3632729" y="1735616"/>
              <a:ext cx="930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1"/>
                  </a:solidFill>
                </a:rPr>
                <a:t>HTML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A6B0260-0D25-41AE-89D3-FDE87F7C264F}"/>
              </a:ext>
            </a:extLst>
          </p:cNvPr>
          <p:cNvGrpSpPr/>
          <p:nvPr/>
        </p:nvGrpSpPr>
        <p:grpSpPr>
          <a:xfrm>
            <a:off x="1541732" y="4809350"/>
            <a:ext cx="3021060" cy="1697009"/>
            <a:chOff x="1541732" y="4809350"/>
            <a:chExt cx="3021060" cy="169700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5D4D983-9AEE-4EAA-8BAF-D79D4E128A87}"/>
                </a:ext>
              </a:extLst>
            </p:cNvPr>
            <p:cNvSpPr/>
            <p:nvPr/>
          </p:nvSpPr>
          <p:spPr>
            <a:xfrm>
              <a:off x="1541732" y="5182920"/>
              <a:ext cx="302106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It stands for Cascading Style Sheets which help us to design the elements present inside the website.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DAD135-682E-41D5-94F7-48F4B3618F3C}"/>
                </a:ext>
              </a:extLst>
            </p:cNvPr>
            <p:cNvSpPr txBox="1"/>
            <p:nvPr/>
          </p:nvSpPr>
          <p:spPr>
            <a:xfrm>
              <a:off x="3922873" y="4809350"/>
              <a:ext cx="639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3"/>
                  </a:solidFill>
                </a:rPr>
                <a:t>CSS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37E05F8-5A7F-4953-9A5D-C64E1D5B7780}"/>
              </a:ext>
            </a:extLst>
          </p:cNvPr>
          <p:cNvGrpSpPr/>
          <p:nvPr/>
        </p:nvGrpSpPr>
        <p:grpSpPr>
          <a:xfrm>
            <a:off x="1541732" y="3154299"/>
            <a:ext cx="3021060" cy="773680"/>
            <a:chOff x="1541732" y="3154299"/>
            <a:chExt cx="3021060" cy="77368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866539-4757-4E62-A34E-46EFCBD521CA}"/>
                </a:ext>
              </a:extLst>
            </p:cNvPr>
            <p:cNvSpPr/>
            <p:nvPr/>
          </p:nvSpPr>
          <p:spPr>
            <a:xfrm>
              <a:off x="1541732" y="3527869"/>
              <a:ext cx="3021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35A031D-1153-48D5-A15E-1B4092FAE9AF}"/>
                </a:ext>
              </a:extLst>
            </p:cNvPr>
            <p:cNvSpPr txBox="1"/>
            <p:nvPr/>
          </p:nvSpPr>
          <p:spPr>
            <a:xfrm>
              <a:off x="4378062" y="3154299"/>
              <a:ext cx="184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24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E0C35A2-2367-49FB-94AE-53E03758A8B2}"/>
              </a:ext>
            </a:extLst>
          </p:cNvPr>
          <p:cNvSpPr txBox="1"/>
          <p:nvPr/>
        </p:nvSpPr>
        <p:spPr>
          <a:xfrm>
            <a:off x="4166065" y="69933"/>
            <a:ext cx="41018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Technologies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660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7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9D5B3A0-3F26-4B9F-9207-D5FEB9B22C08}"/>
              </a:ext>
            </a:extLst>
          </p:cNvPr>
          <p:cNvSpPr/>
          <p:nvPr/>
        </p:nvSpPr>
        <p:spPr>
          <a:xfrm>
            <a:off x="630936" y="194109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BF34A5E-E04E-4FCD-960B-CBD31B49A715}"/>
              </a:ext>
            </a:extLst>
          </p:cNvPr>
          <p:cNvSpPr/>
          <p:nvPr/>
        </p:nvSpPr>
        <p:spPr>
          <a:xfrm>
            <a:off x="2490788" y="3651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6D7C079-2619-4C8D-9D75-4F037CDAA8FF}"/>
              </a:ext>
            </a:extLst>
          </p:cNvPr>
          <p:cNvSpPr/>
          <p:nvPr/>
        </p:nvSpPr>
        <p:spPr>
          <a:xfrm>
            <a:off x="640175" y="59007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A90BEC-0C54-44E5-AB11-D250798F7186}"/>
              </a:ext>
            </a:extLst>
          </p:cNvPr>
          <p:cNvSpPr/>
          <p:nvPr/>
        </p:nvSpPr>
        <p:spPr>
          <a:xfrm>
            <a:off x="1183100" y="578824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43AC522-57C6-49D9-AEDA-C71996136F5F}"/>
              </a:ext>
            </a:extLst>
          </p:cNvPr>
          <p:cNvSpPr/>
          <p:nvPr/>
        </p:nvSpPr>
        <p:spPr>
          <a:xfrm>
            <a:off x="2705957" y="637251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4CCD988-4F40-47D3-AE09-8D855FF81DD5}"/>
              </a:ext>
            </a:extLst>
          </p:cNvPr>
          <p:cNvSpPr/>
          <p:nvPr/>
        </p:nvSpPr>
        <p:spPr>
          <a:xfrm>
            <a:off x="9009507" y="84972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D061D35-C84A-47D8-9382-6A65C000E011}"/>
              </a:ext>
            </a:extLst>
          </p:cNvPr>
          <p:cNvSpPr/>
          <p:nvPr/>
        </p:nvSpPr>
        <p:spPr>
          <a:xfrm>
            <a:off x="11039475" y="1500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EE1DF52-4380-41E9-9028-5A90CCF63D2B}"/>
              </a:ext>
            </a:extLst>
          </p:cNvPr>
          <p:cNvSpPr/>
          <p:nvPr/>
        </p:nvSpPr>
        <p:spPr>
          <a:xfrm>
            <a:off x="11774710" y="22073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F5B269-A4BA-4C07-835D-79A59CD812DD}"/>
              </a:ext>
            </a:extLst>
          </p:cNvPr>
          <p:cNvSpPr/>
          <p:nvPr/>
        </p:nvSpPr>
        <p:spPr>
          <a:xfrm>
            <a:off x="11615928" y="611095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3102549-C5DB-4E9B-82B9-59C45107B9CF}"/>
              </a:ext>
            </a:extLst>
          </p:cNvPr>
          <p:cNvSpPr/>
          <p:nvPr/>
        </p:nvSpPr>
        <p:spPr>
          <a:xfrm>
            <a:off x="183356" y="64801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855FE8F-036B-4EC2-8E29-298BAD2BBB0B}"/>
              </a:ext>
            </a:extLst>
          </p:cNvPr>
          <p:cNvSpPr/>
          <p:nvPr/>
        </p:nvSpPr>
        <p:spPr>
          <a:xfrm>
            <a:off x="11039475" y="50998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B11210B-87A7-492B-BE47-863BE6BA3B30}"/>
              </a:ext>
            </a:extLst>
          </p:cNvPr>
          <p:cNvSpPr/>
          <p:nvPr/>
        </p:nvSpPr>
        <p:spPr>
          <a:xfrm>
            <a:off x="7083362" y="600341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70393B8-B2A2-49FB-A63B-03850408A24A}"/>
              </a:ext>
            </a:extLst>
          </p:cNvPr>
          <p:cNvSpPr/>
          <p:nvPr/>
        </p:nvSpPr>
        <p:spPr>
          <a:xfrm>
            <a:off x="1448562" y="4050982"/>
            <a:ext cx="9525" cy="476250"/>
          </a:xfrm>
          <a:custGeom>
            <a:avLst/>
            <a:gdLst>
              <a:gd name="connsiteX0" fmla="*/ 7144 w 9525"/>
              <a:gd name="connsiteY0" fmla="*/ 7144 h 476250"/>
              <a:gd name="connsiteX1" fmla="*/ 7144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7144"/>
                </a:moveTo>
                <a:lnTo>
                  <a:pt x="7144" y="478155"/>
                </a:lnTo>
              </a:path>
            </a:pathLst>
          </a:custGeom>
          <a:ln w="9525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913F135-5219-4F81-A9CC-057B3F581E61}"/>
              </a:ext>
            </a:extLst>
          </p:cNvPr>
          <p:cNvSpPr/>
          <p:nvPr/>
        </p:nvSpPr>
        <p:spPr>
          <a:xfrm>
            <a:off x="1372457" y="4445889"/>
            <a:ext cx="161925" cy="161925"/>
          </a:xfrm>
          <a:custGeom>
            <a:avLst/>
            <a:gdLst>
              <a:gd name="connsiteX0" fmla="*/ 159353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3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9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9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2F75612-085D-4354-809A-8431C6EC630E}"/>
              </a:ext>
            </a:extLst>
          </p:cNvPr>
          <p:cNvSpPr/>
          <p:nvPr/>
        </p:nvSpPr>
        <p:spPr>
          <a:xfrm>
            <a:off x="5117021" y="4050982"/>
            <a:ext cx="9525" cy="476250"/>
          </a:xfrm>
          <a:custGeom>
            <a:avLst/>
            <a:gdLst>
              <a:gd name="connsiteX0" fmla="*/ 7143 w 9525"/>
              <a:gd name="connsiteY0" fmla="*/ 7144 h 476250"/>
              <a:gd name="connsiteX1" fmla="*/ 7143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3" y="7144"/>
                </a:moveTo>
                <a:lnTo>
                  <a:pt x="7143" y="478155"/>
                </a:lnTo>
              </a:path>
            </a:pathLst>
          </a:custGeom>
          <a:ln w="9525" cap="flat">
            <a:solidFill>
              <a:srgbClr val="FFC94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B15EA7D-7CF2-43F8-A6DE-D669BBDD924B}"/>
              </a:ext>
            </a:extLst>
          </p:cNvPr>
          <p:cNvSpPr/>
          <p:nvPr/>
        </p:nvSpPr>
        <p:spPr>
          <a:xfrm>
            <a:off x="5040916" y="4445889"/>
            <a:ext cx="161925" cy="161925"/>
          </a:xfrm>
          <a:custGeom>
            <a:avLst/>
            <a:gdLst>
              <a:gd name="connsiteX0" fmla="*/ 159353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3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9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8" y="7144"/>
                  <a:pt x="83249" y="7144"/>
                </a:cubicBezTo>
                <a:cubicBezTo>
                  <a:pt x="125281" y="7144"/>
                  <a:pt x="159353" y="41217"/>
                  <a:pt x="159353" y="8324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164A32A-22D7-4468-9354-10203830CD12}"/>
              </a:ext>
            </a:extLst>
          </p:cNvPr>
          <p:cNvSpPr/>
          <p:nvPr/>
        </p:nvSpPr>
        <p:spPr>
          <a:xfrm>
            <a:off x="8785384" y="4050982"/>
            <a:ext cx="9525" cy="476250"/>
          </a:xfrm>
          <a:custGeom>
            <a:avLst/>
            <a:gdLst>
              <a:gd name="connsiteX0" fmla="*/ 7144 w 9525"/>
              <a:gd name="connsiteY0" fmla="*/ 7144 h 476250"/>
              <a:gd name="connsiteX1" fmla="*/ 7144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7144"/>
                </a:moveTo>
                <a:lnTo>
                  <a:pt x="7144" y="478155"/>
                </a:lnTo>
              </a:path>
            </a:pathLst>
          </a:custGeom>
          <a:ln w="9525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0373BFF-8D7E-4506-A7E9-E24487E9C1A0}"/>
              </a:ext>
            </a:extLst>
          </p:cNvPr>
          <p:cNvSpPr/>
          <p:nvPr/>
        </p:nvSpPr>
        <p:spPr>
          <a:xfrm>
            <a:off x="8709279" y="4445889"/>
            <a:ext cx="161925" cy="161925"/>
          </a:xfrm>
          <a:custGeom>
            <a:avLst/>
            <a:gdLst>
              <a:gd name="connsiteX0" fmla="*/ 159354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4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4" y="83249"/>
                </a:moveTo>
                <a:cubicBezTo>
                  <a:pt x="159354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8" y="7144"/>
                  <a:pt x="83249" y="7144"/>
                </a:cubicBezTo>
                <a:cubicBezTo>
                  <a:pt x="125281" y="7144"/>
                  <a:pt x="159354" y="41217"/>
                  <a:pt x="159354" y="83249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8454555-BFF8-464D-9D5B-A46548752D02}"/>
              </a:ext>
            </a:extLst>
          </p:cNvPr>
          <p:cNvSpPr/>
          <p:nvPr/>
        </p:nvSpPr>
        <p:spPr>
          <a:xfrm>
            <a:off x="10597325" y="3101244"/>
            <a:ext cx="9525" cy="476250"/>
          </a:xfrm>
          <a:custGeom>
            <a:avLst/>
            <a:gdLst>
              <a:gd name="connsiteX0" fmla="*/ 7143 w 9525"/>
              <a:gd name="connsiteY0" fmla="*/ 478155 h 476250"/>
              <a:gd name="connsiteX1" fmla="*/ 7143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3" y="478155"/>
                </a:moveTo>
                <a:lnTo>
                  <a:pt x="7143" y="7144"/>
                </a:lnTo>
              </a:path>
            </a:pathLst>
          </a:custGeom>
          <a:ln w="9525" cap="flat">
            <a:solidFill>
              <a:srgbClr val="FFC94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B659FFD-9C84-4F0D-8D29-BCE45E1070E5}"/>
              </a:ext>
            </a:extLst>
          </p:cNvPr>
          <p:cNvSpPr/>
          <p:nvPr/>
        </p:nvSpPr>
        <p:spPr>
          <a:xfrm>
            <a:off x="10521220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8 w 161925"/>
              <a:gd name="connsiteY1" fmla="*/ 159353 h 161925"/>
              <a:gd name="connsiteX2" fmla="*/ 7143 w 161925"/>
              <a:gd name="connsiteY2" fmla="*/ 83248 h 161925"/>
              <a:gd name="connsiteX3" fmla="*/ 83248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79" y="159353"/>
                  <a:pt x="83248" y="159353"/>
                </a:cubicBezTo>
                <a:cubicBezTo>
                  <a:pt x="41217" y="159353"/>
                  <a:pt x="7143" y="125280"/>
                  <a:pt x="7143" y="83248"/>
                </a:cubicBezTo>
                <a:cubicBezTo>
                  <a:pt x="7143" y="41217"/>
                  <a:pt x="41217" y="7144"/>
                  <a:pt x="83248" y="7144"/>
                </a:cubicBezTo>
                <a:cubicBezTo>
                  <a:pt x="125279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1419495-4A2B-4E81-A8B0-1C28EE2C1F67}"/>
              </a:ext>
            </a:extLst>
          </p:cNvPr>
          <p:cNvSpPr/>
          <p:nvPr/>
        </p:nvSpPr>
        <p:spPr>
          <a:xfrm>
            <a:off x="6928866" y="3101244"/>
            <a:ext cx="9525" cy="476250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9525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48074-008A-430F-A013-1D410A0A3077}"/>
              </a:ext>
            </a:extLst>
          </p:cNvPr>
          <p:cNvSpPr/>
          <p:nvPr/>
        </p:nvSpPr>
        <p:spPr>
          <a:xfrm>
            <a:off x="6852761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9 w 161925"/>
              <a:gd name="connsiteY1" fmla="*/ 159353 h 161925"/>
              <a:gd name="connsiteX2" fmla="*/ 7144 w 161925"/>
              <a:gd name="connsiteY2" fmla="*/ 83248 h 161925"/>
              <a:gd name="connsiteX3" fmla="*/ 83249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D70BEF3-E980-4387-A602-E0A5D816CF60}"/>
              </a:ext>
            </a:extLst>
          </p:cNvPr>
          <p:cNvSpPr/>
          <p:nvPr/>
        </p:nvSpPr>
        <p:spPr>
          <a:xfrm>
            <a:off x="3260503" y="3101244"/>
            <a:ext cx="9525" cy="476250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9525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F3E6E63-2111-487C-9A01-77B629F11DC1}"/>
              </a:ext>
            </a:extLst>
          </p:cNvPr>
          <p:cNvSpPr/>
          <p:nvPr/>
        </p:nvSpPr>
        <p:spPr>
          <a:xfrm>
            <a:off x="3184398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8 w 161925"/>
              <a:gd name="connsiteY1" fmla="*/ 159353 h 161925"/>
              <a:gd name="connsiteX2" fmla="*/ 7144 w 161925"/>
              <a:gd name="connsiteY2" fmla="*/ 83248 h 161925"/>
              <a:gd name="connsiteX3" fmla="*/ 83248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8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8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B49542-D665-42C6-B140-C82F95AE3A45}"/>
              </a:ext>
            </a:extLst>
          </p:cNvPr>
          <p:cNvGrpSpPr/>
          <p:nvPr/>
        </p:nvGrpSpPr>
        <p:grpSpPr>
          <a:xfrm>
            <a:off x="607219" y="3711035"/>
            <a:ext cx="1724025" cy="352425"/>
            <a:chOff x="607219" y="3310985"/>
            <a:chExt cx="1724025" cy="3524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0EED8B-C267-4AF1-9D8D-116BEA1E0F63}"/>
                </a:ext>
              </a:extLst>
            </p:cNvPr>
            <p:cNvSpPr/>
            <p:nvPr/>
          </p:nvSpPr>
          <p:spPr>
            <a:xfrm>
              <a:off x="607219" y="3310985"/>
              <a:ext cx="1724025" cy="352425"/>
            </a:xfrm>
            <a:custGeom>
              <a:avLst/>
              <a:gdLst>
                <a:gd name="connsiteX0" fmla="*/ 1725168 w 1724025"/>
                <a:gd name="connsiteY0" fmla="*/ 106394 h 352425"/>
                <a:gd name="connsiteX1" fmla="*/ 1625822 w 1724025"/>
                <a:gd name="connsiteY1" fmla="*/ 205740 h 352425"/>
                <a:gd name="connsiteX2" fmla="*/ 1113282 w 1724025"/>
                <a:gd name="connsiteY2" fmla="*/ 205740 h 352425"/>
                <a:gd name="connsiteX3" fmla="*/ 1043083 w 1724025"/>
                <a:gd name="connsiteY3" fmla="*/ 234791 h 352425"/>
                <a:gd name="connsiteX4" fmla="*/ 988981 w 1724025"/>
                <a:gd name="connsiteY4" fmla="*/ 288893 h 352425"/>
                <a:gd name="connsiteX5" fmla="*/ 769620 w 1724025"/>
                <a:gd name="connsiteY5" fmla="*/ 330708 h 352425"/>
                <a:gd name="connsiteX6" fmla="*/ 760476 w 1724025"/>
                <a:gd name="connsiteY6" fmla="*/ 326422 h 352425"/>
                <a:gd name="connsiteX7" fmla="*/ 708184 w 1724025"/>
                <a:gd name="connsiteY7" fmla="*/ 288893 h 352425"/>
                <a:gd name="connsiteX8" fmla="*/ 653987 w 1724025"/>
                <a:gd name="connsiteY8" fmla="*/ 234791 h 352425"/>
                <a:gd name="connsiteX9" fmla="*/ 614648 w 1724025"/>
                <a:gd name="connsiteY9" fmla="*/ 210693 h 352425"/>
                <a:gd name="connsiteX10" fmla="*/ 604076 w 1724025"/>
                <a:gd name="connsiteY10" fmla="*/ 207836 h 352425"/>
                <a:gd name="connsiteX11" fmla="*/ 583787 w 1724025"/>
                <a:gd name="connsiteY11" fmla="*/ 205740 h 352425"/>
                <a:gd name="connsiteX12" fmla="*/ 106394 w 1724025"/>
                <a:gd name="connsiteY12" fmla="*/ 205740 h 352425"/>
                <a:gd name="connsiteX13" fmla="*/ 74867 w 1724025"/>
                <a:gd name="connsiteY13" fmla="*/ 200597 h 352425"/>
                <a:gd name="connsiteX14" fmla="*/ 65246 w 1724025"/>
                <a:gd name="connsiteY14" fmla="*/ 196787 h 352425"/>
                <a:gd name="connsiteX15" fmla="*/ 36195 w 1724025"/>
                <a:gd name="connsiteY15" fmla="*/ 176594 h 352425"/>
                <a:gd name="connsiteX16" fmla="*/ 7144 w 1724025"/>
                <a:gd name="connsiteY16" fmla="*/ 106394 h 352425"/>
                <a:gd name="connsiteX17" fmla="*/ 106394 w 1724025"/>
                <a:gd name="connsiteY17" fmla="*/ 7144 h 352425"/>
                <a:gd name="connsiteX18" fmla="*/ 1625822 w 1724025"/>
                <a:gd name="connsiteY18" fmla="*/ 7144 h 352425"/>
                <a:gd name="connsiteX19" fmla="*/ 1629537 w 1724025"/>
                <a:gd name="connsiteY19" fmla="*/ 7239 h 352425"/>
                <a:gd name="connsiteX20" fmla="*/ 1641729 w 1724025"/>
                <a:gd name="connsiteY20" fmla="*/ 8382 h 352425"/>
                <a:gd name="connsiteX21" fmla="*/ 1725168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168" y="106394"/>
                  </a:moveTo>
                  <a:cubicBezTo>
                    <a:pt x="1725168" y="161258"/>
                    <a:pt x="1680686" y="205740"/>
                    <a:pt x="1625822" y="205740"/>
                  </a:cubicBezTo>
                  <a:lnTo>
                    <a:pt x="1113282" y="205740"/>
                  </a:lnTo>
                  <a:cubicBezTo>
                    <a:pt x="1086993" y="205740"/>
                    <a:pt x="1061657" y="216218"/>
                    <a:pt x="1043083" y="234791"/>
                  </a:cubicBezTo>
                  <a:lnTo>
                    <a:pt x="988981" y="288893"/>
                  </a:lnTo>
                  <a:cubicBezTo>
                    <a:pt x="929640" y="348234"/>
                    <a:pt x="842201" y="362236"/>
                    <a:pt x="769620" y="330708"/>
                  </a:cubicBezTo>
                  <a:cubicBezTo>
                    <a:pt x="766572" y="329375"/>
                    <a:pt x="763524" y="327946"/>
                    <a:pt x="760476" y="326422"/>
                  </a:cubicBezTo>
                  <a:cubicBezTo>
                    <a:pt x="741617" y="317183"/>
                    <a:pt x="723900" y="304610"/>
                    <a:pt x="708184" y="288893"/>
                  </a:cubicBezTo>
                  <a:lnTo>
                    <a:pt x="653987" y="234791"/>
                  </a:lnTo>
                  <a:cubicBezTo>
                    <a:pt x="642842" y="223647"/>
                    <a:pt x="629412" y="215456"/>
                    <a:pt x="614648" y="210693"/>
                  </a:cubicBezTo>
                  <a:cubicBezTo>
                    <a:pt x="611219" y="209550"/>
                    <a:pt x="607695" y="208598"/>
                    <a:pt x="604076" y="207836"/>
                  </a:cubicBezTo>
                  <a:cubicBezTo>
                    <a:pt x="597503" y="206502"/>
                    <a:pt x="590645" y="205740"/>
                    <a:pt x="583787" y="205740"/>
                  </a:cubicBezTo>
                  <a:lnTo>
                    <a:pt x="106394" y="205740"/>
                  </a:lnTo>
                  <a:cubicBezTo>
                    <a:pt x="95345" y="205740"/>
                    <a:pt x="84773" y="203930"/>
                    <a:pt x="74867" y="200597"/>
                  </a:cubicBezTo>
                  <a:cubicBezTo>
                    <a:pt x="71533" y="199549"/>
                    <a:pt x="68390" y="198216"/>
                    <a:pt x="65246" y="196787"/>
                  </a:cubicBezTo>
                  <a:cubicBezTo>
                    <a:pt x="54293" y="191834"/>
                    <a:pt x="44482" y="184976"/>
                    <a:pt x="36195" y="176594"/>
                  </a:cubicBezTo>
                  <a:cubicBezTo>
                    <a:pt x="18288" y="158687"/>
                    <a:pt x="7144" y="133826"/>
                    <a:pt x="7144" y="106394"/>
                  </a:cubicBezTo>
                  <a:cubicBezTo>
                    <a:pt x="7144" y="51626"/>
                    <a:pt x="51530" y="7144"/>
                    <a:pt x="106394" y="7144"/>
                  </a:cubicBezTo>
                  <a:lnTo>
                    <a:pt x="1625822" y="7144"/>
                  </a:lnTo>
                  <a:cubicBezTo>
                    <a:pt x="1627061" y="7144"/>
                    <a:pt x="1628299" y="7144"/>
                    <a:pt x="1629537" y="7239"/>
                  </a:cubicBezTo>
                  <a:cubicBezTo>
                    <a:pt x="1633633" y="7334"/>
                    <a:pt x="1637729" y="7811"/>
                    <a:pt x="1641729" y="8382"/>
                  </a:cubicBezTo>
                  <a:cubicBezTo>
                    <a:pt x="1689068" y="16002"/>
                    <a:pt x="1725168" y="57055"/>
                    <a:pt x="1725168" y="106394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F867CD-A07E-4F24-B8B3-B1AF11D50A59}"/>
                </a:ext>
              </a:extLst>
            </p:cNvPr>
            <p:cNvSpPr/>
            <p:nvPr/>
          </p:nvSpPr>
          <p:spPr>
            <a:xfrm>
              <a:off x="665321" y="3310985"/>
              <a:ext cx="1590675" cy="333375"/>
            </a:xfrm>
            <a:custGeom>
              <a:avLst/>
              <a:gdLst>
                <a:gd name="connsiteX0" fmla="*/ 210217 w 1590675"/>
                <a:gd name="connsiteY0" fmla="*/ 7144 h 333375"/>
                <a:gd name="connsiteX1" fmla="*/ 16764 w 1590675"/>
                <a:gd name="connsiteY1" fmla="*/ 200597 h 333375"/>
                <a:gd name="connsiteX2" fmla="*/ 7144 w 1590675"/>
                <a:gd name="connsiteY2" fmla="*/ 196787 h 333375"/>
                <a:gd name="connsiteX3" fmla="*/ 196787 w 1590675"/>
                <a:gd name="connsiteY3" fmla="*/ 7144 h 333375"/>
                <a:gd name="connsiteX4" fmla="*/ 210217 w 1590675"/>
                <a:gd name="connsiteY4" fmla="*/ 7144 h 333375"/>
                <a:gd name="connsiteX5" fmla="*/ 471678 w 1590675"/>
                <a:gd name="connsiteY5" fmla="*/ 7144 h 333375"/>
                <a:gd name="connsiteX6" fmla="*/ 273177 w 1590675"/>
                <a:gd name="connsiteY6" fmla="*/ 205740 h 333375"/>
                <a:gd name="connsiteX7" fmla="*/ 286512 w 1590675"/>
                <a:gd name="connsiteY7" fmla="*/ 205740 h 333375"/>
                <a:gd name="connsiteX8" fmla="*/ 485204 w 1590675"/>
                <a:gd name="connsiteY8" fmla="*/ 7144 h 333375"/>
                <a:gd name="connsiteX9" fmla="*/ 471678 w 1590675"/>
                <a:gd name="connsiteY9" fmla="*/ 7144 h 333375"/>
                <a:gd name="connsiteX10" fmla="*/ 746665 w 1590675"/>
                <a:gd name="connsiteY10" fmla="*/ 7144 h 333375"/>
                <a:gd name="connsiteX11" fmla="*/ 545973 w 1590675"/>
                <a:gd name="connsiteY11" fmla="*/ 207836 h 333375"/>
                <a:gd name="connsiteX12" fmla="*/ 556546 w 1590675"/>
                <a:gd name="connsiteY12" fmla="*/ 210693 h 333375"/>
                <a:gd name="connsiteX13" fmla="*/ 760190 w 1590675"/>
                <a:gd name="connsiteY13" fmla="*/ 7144 h 333375"/>
                <a:gd name="connsiteX14" fmla="*/ 746665 w 1590675"/>
                <a:gd name="connsiteY14" fmla="*/ 7144 h 333375"/>
                <a:gd name="connsiteX15" fmla="*/ 1021556 w 1590675"/>
                <a:gd name="connsiteY15" fmla="*/ 7144 h 333375"/>
                <a:gd name="connsiteX16" fmla="*/ 702374 w 1590675"/>
                <a:gd name="connsiteY16" fmla="*/ 326422 h 333375"/>
                <a:gd name="connsiteX17" fmla="*/ 711518 w 1590675"/>
                <a:gd name="connsiteY17" fmla="*/ 330708 h 333375"/>
                <a:gd name="connsiteX18" fmla="*/ 1035082 w 1590675"/>
                <a:gd name="connsiteY18" fmla="*/ 7144 h 333375"/>
                <a:gd name="connsiteX19" fmla="*/ 1021556 w 1590675"/>
                <a:gd name="connsiteY19" fmla="*/ 7144 h 333375"/>
                <a:gd name="connsiteX20" fmla="*/ 1296543 w 1590675"/>
                <a:gd name="connsiteY20" fmla="*/ 7144 h 333375"/>
                <a:gd name="connsiteX21" fmla="*/ 1097947 w 1590675"/>
                <a:gd name="connsiteY21" fmla="*/ 205740 h 333375"/>
                <a:gd name="connsiteX22" fmla="*/ 1111377 w 1590675"/>
                <a:gd name="connsiteY22" fmla="*/ 205740 h 333375"/>
                <a:gd name="connsiteX23" fmla="*/ 1309973 w 1590675"/>
                <a:gd name="connsiteY23" fmla="*/ 7144 h 333375"/>
                <a:gd name="connsiteX24" fmla="*/ 1296543 w 1590675"/>
                <a:gd name="connsiteY24" fmla="*/ 7144 h 333375"/>
                <a:gd name="connsiteX25" fmla="*/ 1571435 w 1590675"/>
                <a:gd name="connsiteY25" fmla="*/ 7239 h 333375"/>
                <a:gd name="connsiteX26" fmla="*/ 1372934 w 1590675"/>
                <a:gd name="connsiteY26" fmla="*/ 205740 h 333375"/>
                <a:gd name="connsiteX27" fmla="*/ 1386269 w 1590675"/>
                <a:gd name="connsiteY27" fmla="*/ 205740 h 333375"/>
                <a:gd name="connsiteX28" fmla="*/ 1583627 w 1590675"/>
                <a:gd name="connsiteY28" fmla="*/ 8382 h 333375"/>
                <a:gd name="connsiteX29" fmla="*/ 1571435 w 1590675"/>
                <a:gd name="connsiteY29" fmla="*/ 7239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0217" y="7144"/>
                  </a:moveTo>
                  <a:lnTo>
                    <a:pt x="16764" y="200597"/>
                  </a:lnTo>
                  <a:cubicBezTo>
                    <a:pt x="13430" y="199549"/>
                    <a:pt x="10287" y="198216"/>
                    <a:pt x="7144" y="196787"/>
                  </a:cubicBezTo>
                  <a:lnTo>
                    <a:pt x="196787" y="7144"/>
                  </a:lnTo>
                  <a:lnTo>
                    <a:pt x="210217" y="7144"/>
                  </a:lnTo>
                  <a:close/>
                  <a:moveTo>
                    <a:pt x="471678" y="7144"/>
                  </a:moveTo>
                  <a:lnTo>
                    <a:pt x="273177" y="205740"/>
                  </a:lnTo>
                  <a:lnTo>
                    <a:pt x="286512" y="205740"/>
                  </a:lnTo>
                  <a:lnTo>
                    <a:pt x="485204" y="7144"/>
                  </a:lnTo>
                  <a:lnTo>
                    <a:pt x="471678" y="7144"/>
                  </a:lnTo>
                  <a:close/>
                  <a:moveTo>
                    <a:pt x="746665" y="7144"/>
                  </a:moveTo>
                  <a:lnTo>
                    <a:pt x="545973" y="207836"/>
                  </a:lnTo>
                  <a:cubicBezTo>
                    <a:pt x="549593" y="208598"/>
                    <a:pt x="553117" y="209550"/>
                    <a:pt x="556546" y="210693"/>
                  </a:cubicBezTo>
                  <a:lnTo>
                    <a:pt x="760190" y="7144"/>
                  </a:lnTo>
                  <a:lnTo>
                    <a:pt x="746665" y="7144"/>
                  </a:lnTo>
                  <a:close/>
                  <a:moveTo>
                    <a:pt x="1021556" y="7144"/>
                  </a:moveTo>
                  <a:lnTo>
                    <a:pt x="702374" y="326422"/>
                  </a:lnTo>
                  <a:cubicBezTo>
                    <a:pt x="705422" y="327946"/>
                    <a:pt x="708470" y="329375"/>
                    <a:pt x="711518" y="330708"/>
                  </a:cubicBezTo>
                  <a:lnTo>
                    <a:pt x="1035082" y="7144"/>
                  </a:lnTo>
                  <a:lnTo>
                    <a:pt x="1021556" y="7144"/>
                  </a:lnTo>
                  <a:close/>
                  <a:moveTo>
                    <a:pt x="1296543" y="7144"/>
                  </a:moveTo>
                  <a:lnTo>
                    <a:pt x="1097947" y="205740"/>
                  </a:lnTo>
                  <a:lnTo>
                    <a:pt x="1111377" y="205740"/>
                  </a:lnTo>
                  <a:lnTo>
                    <a:pt x="1309973" y="7144"/>
                  </a:lnTo>
                  <a:lnTo>
                    <a:pt x="1296543" y="7144"/>
                  </a:lnTo>
                  <a:close/>
                  <a:moveTo>
                    <a:pt x="1571435" y="7239"/>
                  </a:moveTo>
                  <a:lnTo>
                    <a:pt x="1372934" y="205740"/>
                  </a:lnTo>
                  <a:lnTo>
                    <a:pt x="1386269" y="205740"/>
                  </a:lnTo>
                  <a:lnTo>
                    <a:pt x="1583627" y="8382"/>
                  </a:lnTo>
                  <a:cubicBezTo>
                    <a:pt x="1579626" y="7811"/>
                    <a:pt x="1575530" y="7334"/>
                    <a:pt x="1571435" y="723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F407FE-5EA3-46A5-A2ED-1CF6E61014ED}"/>
              </a:ext>
            </a:extLst>
          </p:cNvPr>
          <p:cNvGrpSpPr/>
          <p:nvPr/>
        </p:nvGrpSpPr>
        <p:grpSpPr>
          <a:xfrm>
            <a:off x="2432590" y="3569684"/>
            <a:ext cx="1724025" cy="352425"/>
            <a:chOff x="2432590" y="3169634"/>
            <a:chExt cx="1724025" cy="35242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4EE44B3-E019-403D-B99C-B39AC319D215}"/>
                </a:ext>
              </a:extLst>
            </p:cNvPr>
            <p:cNvSpPr/>
            <p:nvPr/>
          </p:nvSpPr>
          <p:spPr>
            <a:xfrm>
              <a:off x="2432590" y="3169634"/>
              <a:ext cx="1724025" cy="352425"/>
            </a:xfrm>
            <a:custGeom>
              <a:avLst/>
              <a:gdLst>
                <a:gd name="connsiteX0" fmla="*/ 1725168 w 1724025"/>
                <a:gd name="connsiteY0" fmla="*/ 247745 h 352425"/>
                <a:gd name="connsiteX1" fmla="*/ 1625918 w 1724025"/>
                <a:gd name="connsiteY1" fmla="*/ 347091 h 352425"/>
                <a:gd name="connsiteX2" fmla="*/ 106490 w 1724025"/>
                <a:gd name="connsiteY2" fmla="*/ 347091 h 352425"/>
                <a:gd name="connsiteX3" fmla="*/ 82105 w 1724025"/>
                <a:gd name="connsiteY3" fmla="*/ 344043 h 352425"/>
                <a:gd name="connsiteX4" fmla="*/ 71818 w 1724025"/>
                <a:gd name="connsiteY4" fmla="*/ 340900 h 352425"/>
                <a:gd name="connsiteX5" fmla="*/ 36195 w 1724025"/>
                <a:gd name="connsiteY5" fmla="*/ 317945 h 352425"/>
                <a:gd name="connsiteX6" fmla="*/ 7144 w 1724025"/>
                <a:gd name="connsiteY6" fmla="*/ 247745 h 352425"/>
                <a:gd name="connsiteX7" fmla="*/ 106490 w 1724025"/>
                <a:gd name="connsiteY7" fmla="*/ 148495 h 352425"/>
                <a:gd name="connsiteX8" fmla="*/ 587407 w 1724025"/>
                <a:gd name="connsiteY8" fmla="*/ 148495 h 352425"/>
                <a:gd name="connsiteX9" fmla="*/ 657606 w 1724025"/>
                <a:gd name="connsiteY9" fmla="*/ 119444 h 352425"/>
                <a:gd name="connsiteX10" fmla="*/ 711708 w 1724025"/>
                <a:gd name="connsiteY10" fmla="*/ 65342 h 352425"/>
                <a:gd name="connsiteX11" fmla="*/ 936689 w 1724025"/>
                <a:gd name="connsiteY11" fmla="*/ 26003 h 352425"/>
                <a:gd name="connsiteX12" fmla="*/ 945642 w 1724025"/>
                <a:gd name="connsiteY12" fmla="*/ 30480 h 352425"/>
                <a:gd name="connsiteX13" fmla="*/ 992505 w 1724025"/>
                <a:gd name="connsiteY13" fmla="*/ 65342 h 352425"/>
                <a:gd name="connsiteX14" fmla="*/ 1046702 w 1724025"/>
                <a:gd name="connsiteY14" fmla="*/ 119444 h 352425"/>
                <a:gd name="connsiteX15" fmla="*/ 1092136 w 1724025"/>
                <a:gd name="connsiteY15" fmla="*/ 145352 h 352425"/>
                <a:gd name="connsiteX16" fmla="*/ 1103471 w 1724025"/>
                <a:gd name="connsiteY16" fmla="*/ 147542 h 352425"/>
                <a:gd name="connsiteX17" fmla="*/ 1116902 w 1724025"/>
                <a:gd name="connsiteY17" fmla="*/ 148495 h 352425"/>
                <a:gd name="connsiteX18" fmla="*/ 1625918 w 1724025"/>
                <a:gd name="connsiteY18" fmla="*/ 148495 h 352425"/>
                <a:gd name="connsiteX19" fmla="*/ 1638205 w 1724025"/>
                <a:gd name="connsiteY19" fmla="*/ 149257 h 352425"/>
                <a:gd name="connsiteX20" fmla="*/ 1649540 w 1724025"/>
                <a:gd name="connsiteY20" fmla="*/ 151352 h 352425"/>
                <a:gd name="connsiteX21" fmla="*/ 1696117 w 1724025"/>
                <a:gd name="connsiteY21" fmla="*/ 177546 h 352425"/>
                <a:gd name="connsiteX22" fmla="*/ 1725168 w 1724025"/>
                <a:gd name="connsiteY22" fmla="*/ 24774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025" h="352425">
                  <a:moveTo>
                    <a:pt x="1725168" y="247745"/>
                  </a:moveTo>
                  <a:cubicBezTo>
                    <a:pt x="1725168" y="302609"/>
                    <a:pt x="1680686" y="347091"/>
                    <a:pt x="1625918" y="347091"/>
                  </a:cubicBezTo>
                  <a:lnTo>
                    <a:pt x="106490" y="347091"/>
                  </a:lnTo>
                  <a:cubicBezTo>
                    <a:pt x="98108" y="347091"/>
                    <a:pt x="89916" y="346043"/>
                    <a:pt x="82105" y="344043"/>
                  </a:cubicBezTo>
                  <a:cubicBezTo>
                    <a:pt x="78581" y="343186"/>
                    <a:pt x="75152" y="342138"/>
                    <a:pt x="71818" y="340900"/>
                  </a:cubicBezTo>
                  <a:cubicBezTo>
                    <a:pt x="58293" y="335852"/>
                    <a:pt x="46196" y="327946"/>
                    <a:pt x="36195" y="317945"/>
                  </a:cubicBezTo>
                  <a:cubicBezTo>
                    <a:pt x="18288" y="300037"/>
                    <a:pt x="7144" y="275177"/>
                    <a:pt x="7144" y="247745"/>
                  </a:cubicBezTo>
                  <a:cubicBezTo>
                    <a:pt x="7144" y="192977"/>
                    <a:pt x="51625" y="148495"/>
                    <a:pt x="106490" y="148495"/>
                  </a:cubicBezTo>
                  <a:lnTo>
                    <a:pt x="587407" y="148495"/>
                  </a:lnTo>
                  <a:cubicBezTo>
                    <a:pt x="613696" y="148495"/>
                    <a:pt x="638937" y="138017"/>
                    <a:pt x="657606" y="119444"/>
                  </a:cubicBezTo>
                  <a:lnTo>
                    <a:pt x="711708" y="65342"/>
                  </a:lnTo>
                  <a:cubicBezTo>
                    <a:pt x="772573" y="4477"/>
                    <a:pt x="863060" y="-8668"/>
                    <a:pt x="936689" y="26003"/>
                  </a:cubicBezTo>
                  <a:cubicBezTo>
                    <a:pt x="939736" y="27432"/>
                    <a:pt x="942689" y="28861"/>
                    <a:pt x="945642" y="30480"/>
                  </a:cubicBezTo>
                  <a:cubicBezTo>
                    <a:pt x="962501" y="39434"/>
                    <a:pt x="978313" y="51054"/>
                    <a:pt x="992505" y="65342"/>
                  </a:cubicBezTo>
                  <a:lnTo>
                    <a:pt x="1046702" y="119444"/>
                  </a:lnTo>
                  <a:cubicBezTo>
                    <a:pt x="1059370" y="132112"/>
                    <a:pt x="1074992" y="140970"/>
                    <a:pt x="1092136" y="145352"/>
                  </a:cubicBezTo>
                  <a:cubicBezTo>
                    <a:pt x="1095851" y="146304"/>
                    <a:pt x="1099661" y="147066"/>
                    <a:pt x="1103471" y="147542"/>
                  </a:cubicBezTo>
                  <a:cubicBezTo>
                    <a:pt x="1107948" y="148209"/>
                    <a:pt x="1112425" y="148495"/>
                    <a:pt x="1116902" y="148495"/>
                  </a:cubicBezTo>
                  <a:lnTo>
                    <a:pt x="1625918" y="148495"/>
                  </a:lnTo>
                  <a:cubicBezTo>
                    <a:pt x="1630109" y="148495"/>
                    <a:pt x="1634204" y="148781"/>
                    <a:pt x="1638205" y="149257"/>
                  </a:cubicBezTo>
                  <a:cubicBezTo>
                    <a:pt x="1642015" y="149733"/>
                    <a:pt x="1645825" y="150400"/>
                    <a:pt x="1649540" y="151352"/>
                  </a:cubicBezTo>
                  <a:cubicBezTo>
                    <a:pt x="1667447" y="155734"/>
                    <a:pt x="1683449" y="164973"/>
                    <a:pt x="1696117" y="177546"/>
                  </a:cubicBezTo>
                  <a:cubicBezTo>
                    <a:pt x="1714024" y="195548"/>
                    <a:pt x="1725168" y="220409"/>
                    <a:pt x="1725168" y="247745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842293B-2D2E-4E8C-836F-BFE16BCAB487}"/>
                </a:ext>
              </a:extLst>
            </p:cNvPr>
            <p:cNvSpPr/>
            <p:nvPr/>
          </p:nvSpPr>
          <p:spPr>
            <a:xfrm>
              <a:off x="2497264" y="3188493"/>
              <a:ext cx="1590675" cy="333375"/>
            </a:xfrm>
            <a:custGeom>
              <a:avLst/>
              <a:gdLst>
                <a:gd name="connsiteX0" fmla="*/ 212979 w 1590675"/>
                <a:gd name="connsiteY0" fmla="*/ 129635 h 333375"/>
                <a:gd name="connsiteX1" fmla="*/ 17431 w 1590675"/>
                <a:gd name="connsiteY1" fmla="*/ 325184 h 333375"/>
                <a:gd name="connsiteX2" fmla="*/ 7144 w 1590675"/>
                <a:gd name="connsiteY2" fmla="*/ 322040 h 333375"/>
                <a:gd name="connsiteX3" fmla="*/ 199644 w 1590675"/>
                <a:gd name="connsiteY3" fmla="*/ 129635 h 333375"/>
                <a:gd name="connsiteX4" fmla="*/ 212979 w 1590675"/>
                <a:gd name="connsiteY4" fmla="*/ 129635 h 333375"/>
                <a:gd name="connsiteX5" fmla="*/ 474536 w 1590675"/>
                <a:gd name="connsiteY5" fmla="*/ 129635 h 333375"/>
                <a:gd name="connsiteX6" fmla="*/ 275939 w 1590675"/>
                <a:gd name="connsiteY6" fmla="*/ 328231 h 333375"/>
                <a:gd name="connsiteX7" fmla="*/ 289370 w 1590675"/>
                <a:gd name="connsiteY7" fmla="*/ 328231 h 333375"/>
                <a:gd name="connsiteX8" fmla="*/ 487966 w 1590675"/>
                <a:gd name="connsiteY8" fmla="*/ 129635 h 333375"/>
                <a:gd name="connsiteX9" fmla="*/ 474536 w 1590675"/>
                <a:gd name="connsiteY9" fmla="*/ 129635 h 333375"/>
                <a:gd name="connsiteX10" fmla="*/ 872014 w 1590675"/>
                <a:gd name="connsiteY10" fmla="*/ 7144 h 333375"/>
                <a:gd name="connsiteX11" fmla="*/ 550831 w 1590675"/>
                <a:gd name="connsiteY11" fmla="*/ 328231 h 333375"/>
                <a:gd name="connsiteX12" fmla="*/ 564356 w 1590675"/>
                <a:gd name="connsiteY12" fmla="*/ 328231 h 333375"/>
                <a:gd name="connsiteX13" fmla="*/ 880967 w 1590675"/>
                <a:gd name="connsiteY13" fmla="*/ 11621 h 333375"/>
                <a:gd name="connsiteX14" fmla="*/ 872014 w 1590675"/>
                <a:gd name="connsiteY14" fmla="*/ 7144 h 333375"/>
                <a:gd name="connsiteX15" fmla="*/ 1027462 w 1590675"/>
                <a:gd name="connsiteY15" fmla="*/ 126492 h 333375"/>
                <a:gd name="connsiteX16" fmla="*/ 825818 w 1590675"/>
                <a:gd name="connsiteY16" fmla="*/ 328231 h 333375"/>
                <a:gd name="connsiteX17" fmla="*/ 839248 w 1590675"/>
                <a:gd name="connsiteY17" fmla="*/ 328231 h 333375"/>
                <a:gd name="connsiteX18" fmla="*/ 1038797 w 1590675"/>
                <a:gd name="connsiteY18" fmla="*/ 128683 h 333375"/>
                <a:gd name="connsiteX19" fmla="*/ 1027462 w 1590675"/>
                <a:gd name="connsiteY19" fmla="*/ 126492 h 333375"/>
                <a:gd name="connsiteX20" fmla="*/ 1299305 w 1590675"/>
                <a:gd name="connsiteY20" fmla="*/ 129635 h 333375"/>
                <a:gd name="connsiteX21" fmla="*/ 1100709 w 1590675"/>
                <a:gd name="connsiteY21" fmla="*/ 328231 h 333375"/>
                <a:gd name="connsiteX22" fmla="*/ 1114235 w 1590675"/>
                <a:gd name="connsiteY22" fmla="*/ 328231 h 333375"/>
                <a:gd name="connsiteX23" fmla="*/ 1312831 w 1590675"/>
                <a:gd name="connsiteY23" fmla="*/ 129635 h 333375"/>
                <a:gd name="connsiteX24" fmla="*/ 1299305 w 1590675"/>
                <a:gd name="connsiteY24" fmla="*/ 129635 h 333375"/>
                <a:gd name="connsiteX25" fmla="*/ 1573530 w 1590675"/>
                <a:gd name="connsiteY25" fmla="*/ 130397 h 333375"/>
                <a:gd name="connsiteX26" fmla="*/ 1375696 w 1590675"/>
                <a:gd name="connsiteY26" fmla="*/ 328231 h 333375"/>
                <a:gd name="connsiteX27" fmla="*/ 1389126 w 1590675"/>
                <a:gd name="connsiteY27" fmla="*/ 328231 h 333375"/>
                <a:gd name="connsiteX28" fmla="*/ 1584865 w 1590675"/>
                <a:gd name="connsiteY28" fmla="*/ 132493 h 333375"/>
                <a:gd name="connsiteX29" fmla="*/ 1573530 w 1590675"/>
                <a:gd name="connsiteY29" fmla="*/ 130397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2979" y="129635"/>
                  </a:moveTo>
                  <a:lnTo>
                    <a:pt x="17431" y="325184"/>
                  </a:lnTo>
                  <a:cubicBezTo>
                    <a:pt x="13907" y="324326"/>
                    <a:pt x="10478" y="323279"/>
                    <a:pt x="7144" y="322040"/>
                  </a:cubicBezTo>
                  <a:lnTo>
                    <a:pt x="199644" y="129635"/>
                  </a:lnTo>
                  <a:lnTo>
                    <a:pt x="212979" y="129635"/>
                  </a:lnTo>
                  <a:close/>
                  <a:moveTo>
                    <a:pt x="474536" y="129635"/>
                  </a:moveTo>
                  <a:lnTo>
                    <a:pt x="275939" y="328231"/>
                  </a:lnTo>
                  <a:lnTo>
                    <a:pt x="289370" y="328231"/>
                  </a:lnTo>
                  <a:lnTo>
                    <a:pt x="487966" y="129635"/>
                  </a:lnTo>
                  <a:lnTo>
                    <a:pt x="474536" y="129635"/>
                  </a:lnTo>
                  <a:close/>
                  <a:moveTo>
                    <a:pt x="872014" y="7144"/>
                  </a:moveTo>
                  <a:lnTo>
                    <a:pt x="550831" y="328231"/>
                  </a:lnTo>
                  <a:lnTo>
                    <a:pt x="564356" y="328231"/>
                  </a:lnTo>
                  <a:lnTo>
                    <a:pt x="880967" y="11621"/>
                  </a:lnTo>
                  <a:cubicBezTo>
                    <a:pt x="878014" y="10001"/>
                    <a:pt x="875062" y="8572"/>
                    <a:pt x="872014" y="7144"/>
                  </a:cubicBezTo>
                  <a:close/>
                  <a:moveTo>
                    <a:pt x="1027462" y="126492"/>
                  </a:moveTo>
                  <a:lnTo>
                    <a:pt x="825818" y="328231"/>
                  </a:lnTo>
                  <a:lnTo>
                    <a:pt x="839248" y="328231"/>
                  </a:lnTo>
                  <a:lnTo>
                    <a:pt x="1038797" y="128683"/>
                  </a:lnTo>
                  <a:cubicBezTo>
                    <a:pt x="1034987" y="128206"/>
                    <a:pt x="1031177" y="127445"/>
                    <a:pt x="1027462" y="126492"/>
                  </a:cubicBezTo>
                  <a:close/>
                  <a:moveTo>
                    <a:pt x="1299305" y="129635"/>
                  </a:moveTo>
                  <a:lnTo>
                    <a:pt x="1100709" y="328231"/>
                  </a:lnTo>
                  <a:lnTo>
                    <a:pt x="1114235" y="328231"/>
                  </a:lnTo>
                  <a:lnTo>
                    <a:pt x="1312831" y="129635"/>
                  </a:lnTo>
                  <a:lnTo>
                    <a:pt x="1299305" y="129635"/>
                  </a:lnTo>
                  <a:close/>
                  <a:moveTo>
                    <a:pt x="1573530" y="130397"/>
                  </a:moveTo>
                  <a:lnTo>
                    <a:pt x="1375696" y="328231"/>
                  </a:lnTo>
                  <a:lnTo>
                    <a:pt x="1389126" y="328231"/>
                  </a:lnTo>
                  <a:lnTo>
                    <a:pt x="1584865" y="132493"/>
                  </a:lnTo>
                  <a:cubicBezTo>
                    <a:pt x="1581150" y="131540"/>
                    <a:pt x="1577340" y="130873"/>
                    <a:pt x="1573530" y="1303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F5F4B9E-F78F-44EC-8C39-BE900DB2F85F}"/>
              </a:ext>
            </a:extLst>
          </p:cNvPr>
          <p:cNvGrpSpPr/>
          <p:nvPr/>
        </p:nvGrpSpPr>
        <p:grpSpPr>
          <a:xfrm>
            <a:off x="4258056" y="3711035"/>
            <a:ext cx="1724025" cy="352425"/>
            <a:chOff x="4258056" y="3310985"/>
            <a:chExt cx="1724025" cy="3524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0331DD0-31B0-43CF-9E38-9DAF313B931B}"/>
                </a:ext>
              </a:extLst>
            </p:cNvPr>
            <p:cNvSpPr/>
            <p:nvPr/>
          </p:nvSpPr>
          <p:spPr>
            <a:xfrm>
              <a:off x="4258056" y="3310985"/>
              <a:ext cx="1724025" cy="352425"/>
            </a:xfrm>
            <a:custGeom>
              <a:avLst/>
              <a:gdLst>
                <a:gd name="connsiteX0" fmla="*/ 1725073 w 1724025"/>
                <a:gd name="connsiteY0" fmla="*/ 106394 h 352425"/>
                <a:gd name="connsiteX1" fmla="*/ 1625822 w 1724025"/>
                <a:gd name="connsiteY1" fmla="*/ 205740 h 352425"/>
                <a:gd name="connsiteX2" fmla="*/ 1120330 w 1724025"/>
                <a:gd name="connsiteY2" fmla="*/ 205740 h 352425"/>
                <a:gd name="connsiteX3" fmla="*/ 1050131 w 1724025"/>
                <a:gd name="connsiteY3" fmla="*/ 234791 h 352425"/>
                <a:gd name="connsiteX4" fmla="*/ 996029 w 1724025"/>
                <a:gd name="connsiteY4" fmla="*/ 288893 h 352425"/>
                <a:gd name="connsiteX5" fmla="*/ 784955 w 1724025"/>
                <a:gd name="connsiteY5" fmla="*/ 334042 h 352425"/>
                <a:gd name="connsiteX6" fmla="*/ 775335 w 1724025"/>
                <a:gd name="connsiteY6" fmla="*/ 330137 h 352425"/>
                <a:gd name="connsiteX7" fmla="*/ 715232 w 1724025"/>
                <a:gd name="connsiteY7" fmla="*/ 288893 h 352425"/>
                <a:gd name="connsiteX8" fmla="*/ 661035 w 1724025"/>
                <a:gd name="connsiteY8" fmla="*/ 234791 h 352425"/>
                <a:gd name="connsiteX9" fmla="*/ 630174 w 1724025"/>
                <a:gd name="connsiteY9" fmla="*/ 213932 h 352425"/>
                <a:gd name="connsiteX10" fmla="*/ 620363 w 1724025"/>
                <a:gd name="connsiteY10" fmla="*/ 210217 h 352425"/>
                <a:gd name="connsiteX11" fmla="*/ 590836 w 1724025"/>
                <a:gd name="connsiteY11" fmla="*/ 205740 h 352425"/>
                <a:gd name="connsiteX12" fmla="*/ 106394 w 1724025"/>
                <a:gd name="connsiteY12" fmla="*/ 205740 h 352425"/>
                <a:gd name="connsiteX13" fmla="*/ 89821 w 1724025"/>
                <a:gd name="connsiteY13" fmla="*/ 204311 h 352425"/>
                <a:gd name="connsiteX14" fmla="*/ 78867 w 1724025"/>
                <a:gd name="connsiteY14" fmla="*/ 201835 h 352425"/>
                <a:gd name="connsiteX15" fmla="*/ 36195 w 1724025"/>
                <a:gd name="connsiteY15" fmla="*/ 176594 h 352425"/>
                <a:gd name="connsiteX16" fmla="*/ 7144 w 1724025"/>
                <a:gd name="connsiteY16" fmla="*/ 106394 h 352425"/>
                <a:gd name="connsiteX17" fmla="*/ 106394 w 1724025"/>
                <a:gd name="connsiteY17" fmla="*/ 7144 h 352425"/>
                <a:gd name="connsiteX18" fmla="*/ 1625822 w 1724025"/>
                <a:gd name="connsiteY18" fmla="*/ 7144 h 352425"/>
                <a:gd name="connsiteX19" fmla="*/ 1646206 w 1724025"/>
                <a:gd name="connsiteY19" fmla="*/ 9239 h 352425"/>
                <a:gd name="connsiteX20" fmla="*/ 1656778 w 1724025"/>
                <a:gd name="connsiteY20" fmla="*/ 12097 h 352425"/>
                <a:gd name="connsiteX21" fmla="*/ 1725073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073" y="106394"/>
                  </a:moveTo>
                  <a:cubicBezTo>
                    <a:pt x="1725073" y="161258"/>
                    <a:pt x="1680686" y="205740"/>
                    <a:pt x="1625822" y="205740"/>
                  </a:cubicBezTo>
                  <a:lnTo>
                    <a:pt x="1120330" y="205740"/>
                  </a:lnTo>
                  <a:cubicBezTo>
                    <a:pt x="1094042" y="205740"/>
                    <a:pt x="1068800" y="216218"/>
                    <a:pt x="1050131" y="234791"/>
                  </a:cubicBezTo>
                  <a:lnTo>
                    <a:pt x="996029" y="288893"/>
                  </a:lnTo>
                  <a:cubicBezTo>
                    <a:pt x="938974" y="346043"/>
                    <a:pt x="855821" y="361093"/>
                    <a:pt x="784955" y="334042"/>
                  </a:cubicBezTo>
                  <a:cubicBezTo>
                    <a:pt x="781717" y="332899"/>
                    <a:pt x="778478" y="331566"/>
                    <a:pt x="775335" y="330137"/>
                  </a:cubicBezTo>
                  <a:cubicBezTo>
                    <a:pt x="753523" y="320516"/>
                    <a:pt x="733139" y="306800"/>
                    <a:pt x="715232" y="288893"/>
                  </a:cubicBezTo>
                  <a:lnTo>
                    <a:pt x="661035" y="234791"/>
                  </a:lnTo>
                  <a:cubicBezTo>
                    <a:pt x="652177" y="225933"/>
                    <a:pt x="641604" y="218789"/>
                    <a:pt x="630174" y="213932"/>
                  </a:cubicBezTo>
                  <a:cubicBezTo>
                    <a:pt x="627031" y="212503"/>
                    <a:pt x="623697" y="211265"/>
                    <a:pt x="620363" y="210217"/>
                  </a:cubicBezTo>
                  <a:cubicBezTo>
                    <a:pt x="610933" y="207359"/>
                    <a:pt x="600932" y="205740"/>
                    <a:pt x="590836" y="205740"/>
                  </a:cubicBezTo>
                  <a:lnTo>
                    <a:pt x="106394" y="205740"/>
                  </a:lnTo>
                  <a:cubicBezTo>
                    <a:pt x="100774" y="205740"/>
                    <a:pt x="95250" y="205264"/>
                    <a:pt x="89821" y="204311"/>
                  </a:cubicBezTo>
                  <a:cubicBezTo>
                    <a:pt x="86106" y="203740"/>
                    <a:pt x="82391" y="202883"/>
                    <a:pt x="78867" y="201835"/>
                  </a:cubicBezTo>
                  <a:cubicBezTo>
                    <a:pt x="62484" y="197168"/>
                    <a:pt x="47911" y="188309"/>
                    <a:pt x="36195" y="176594"/>
                  </a:cubicBezTo>
                  <a:cubicBezTo>
                    <a:pt x="18193" y="158687"/>
                    <a:pt x="7144" y="133826"/>
                    <a:pt x="7144" y="106394"/>
                  </a:cubicBezTo>
                  <a:cubicBezTo>
                    <a:pt x="7144" y="51626"/>
                    <a:pt x="51530" y="7144"/>
                    <a:pt x="106394" y="7144"/>
                  </a:cubicBezTo>
                  <a:lnTo>
                    <a:pt x="1625822" y="7144"/>
                  </a:lnTo>
                  <a:cubicBezTo>
                    <a:pt x="1632776" y="7144"/>
                    <a:pt x="1639633" y="7906"/>
                    <a:pt x="1646206" y="9239"/>
                  </a:cubicBezTo>
                  <a:cubicBezTo>
                    <a:pt x="1649825" y="10001"/>
                    <a:pt x="1653349" y="10954"/>
                    <a:pt x="1656778" y="12097"/>
                  </a:cubicBezTo>
                  <a:cubicBezTo>
                    <a:pt x="1696498" y="25051"/>
                    <a:pt x="1725073" y="62389"/>
                    <a:pt x="1725073" y="106394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5FE14AF-18AB-4C69-A6F1-7E08E9DA4246}"/>
                </a:ext>
              </a:extLst>
            </p:cNvPr>
            <p:cNvSpPr/>
            <p:nvPr/>
          </p:nvSpPr>
          <p:spPr>
            <a:xfrm>
              <a:off x="4329779" y="3310985"/>
              <a:ext cx="1590675" cy="333375"/>
            </a:xfrm>
            <a:custGeom>
              <a:avLst/>
              <a:gdLst>
                <a:gd name="connsiteX0" fmla="*/ 215265 w 1590675"/>
                <a:gd name="connsiteY0" fmla="*/ 7144 h 333375"/>
                <a:gd name="connsiteX1" fmla="*/ 18097 w 1590675"/>
                <a:gd name="connsiteY1" fmla="*/ 204311 h 333375"/>
                <a:gd name="connsiteX2" fmla="*/ 7144 w 1590675"/>
                <a:gd name="connsiteY2" fmla="*/ 201835 h 333375"/>
                <a:gd name="connsiteX3" fmla="*/ 201835 w 1590675"/>
                <a:gd name="connsiteY3" fmla="*/ 7144 h 333375"/>
                <a:gd name="connsiteX4" fmla="*/ 215265 w 1590675"/>
                <a:gd name="connsiteY4" fmla="*/ 7144 h 333375"/>
                <a:gd name="connsiteX5" fmla="*/ 476726 w 1590675"/>
                <a:gd name="connsiteY5" fmla="*/ 7144 h 333375"/>
                <a:gd name="connsiteX6" fmla="*/ 278225 w 1590675"/>
                <a:gd name="connsiteY6" fmla="*/ 205740 h 333375"/>
                <a:gd name="connsiteX7" fmla="*/ 291655 w 1590675"/>
                <a:gd name="connsiteY7" fmla="*/ 205740 h 333375"/>
                <a:gd name="connsiteX8" fmla="*/ 490252 w 1590675"/>
                <a:gd name="connsiteY8" fmla="*/ 7144 h 333375"/>
                <a:gd name="connsiteX9" fmla="*/ 476726 w 1590675"/>
                <a:gd name="connsiteY9" fmla="*/ 7144 h 333375"/>
                <a:gd name="connsiteX10" fmla="*/ 751713 w 1590675"/>
                <a:gd name="connsiteY10" fmla="*/ 7144 h 333375"/>
                <a:gd name="connsiteX11" fmla="*/ 548640 w 1590675"/>
                <a:gd name="connsiteY11" fmla="*/ 210217 h 333375"/>
                <a:gd name="connsiteX12" fmla="*/ 558451 w 1590675"/>
                <a:gd name="connsiteY12" fmla="*/ 213932 h 333375"/>
                <a:gd name="connsiteX13" fmla="*/ 765238 w 1590675"/>
                <a:gd name="connsiteY13" fmla="*/ 7144 h 333375"/>
                <a:gd name="connsiteX14" fmla="*/ 751713 w 1590675"/>
                <a:gd name="connsiteY14" fmla="*/ 7144 h 333375"/>
                <a:gd name="connsiteX15" fmla="*/ 1026604 w 1590675"/>
                <a:gd name="connsiteY15" fmla="*/ 7144 h 333375"/>
                <a:gd name="connsiteX16" fmla="*/ 703612 w 1590675"/>
                <a:gd name="connsiteY16" fmla="*/ 330137 h 333375"/>
                <a:gd name="connsiteX17" fmla="*/ 713232 w 1590675"/>
                <a:gd name="connsiteY17" fmla="*/ 334042 h 333375"/>
                <a:gd name="connsiteX18" fmla="*/ 1040130 w 1590675"/>
                <a:gd name="connsiteY18" fmla="*/ 7144 h 333375"/>
                <a:gd name="connsiteX19" fmla="*/ 1026604 w 1590675"/>
                <a:gd name="connsiteY19" fmla="*/ 7144 h 333375"/>
                <a:gd name="connsiteX20" fmla="*/ 1301591 w 1590675"/>
                <a:gd name="connsiteY20" fmla="*/ 7144 h 333375"/>
                <a:gd name="connsiteX21" fmla="*/ 1102995 w 1590675"/>
                <a:gd name="connsiteY21" fmla="*/ 205740 h 333375"/>
                <a:gd name="connsiteX22" fmla="*/ 1116520 w 1590675"/>
                <a:gd name="connsiteY22" fmla="*/ 205740 h 333375"/>
                <a:gd name="connsiteX23" fmla="*/ 1315117 w 1590675"/>
                <a:gd name="connsiteY23" fmla="*/ 7144 h 333375"/>
                <a:gd name="connsiteX24" fmla="*/ 1301591 w 1590675"/>
                <a:gd name="connsiteY24" fmla="*/ 7144 h 333375"/>
                <a:gd name="connsiteX25" fmla="*/ 1574482 w 1590675"/>
                <a:gd name="connsiteY25" fmla="*/ 9239 h 333375"/>
                <a:gd name="connsiteX26" fmla="*/ 1377982 w 1590675"/>
                <a:gd name="connsiteY26" fmla="*/ 205740 h 333375"/>
                <a:gd name="connsiteX27" fmla="*/ 1391412 w 1590675"/>
                <a:gd name="connsiteY27" fmla="*/ 205740 h 333375"/>
                <a:gd name="connsiteX28" fmla="*/ 1585055 w 1590675"/>
                <a:gd name="connsiteY28" fmla="*/ 12097 h 333375"/>
                <a:gd name="connsiteX29" fmla="*/ 1574482 w 1590675"/>
                <a:gd name="connsiteY29" fmla="*/ 9239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5265" y="7144"/>
                  </a:moveTo>
                  <a:lnTo>
                    <a:pt x="18097" y="204311"/>
                  </a:lnTo>
                  <a:cubicBezTo>
                    <a:pt x="14383" y="203740"/>
                    <a:pt x="10668" y="202883"/>
                    <a:pt x="7144" y="201835"/>
                  </a:cubicBezTo>
                  <a:lnTo>
                    <a:pt x="201835" y="7144"/>
                  </a:lnTo>
                  <a:lnTo>
                    <a:pt x="215265" y="7144"/>
                  </a:lnTo>
                  <a:close/>
                  <a:moveTo>
                    <a:pt x="476726" y="7144"/>
                  </a:moveTo>
                  <a:lnTo>
                    <a:pt x="278225" y="205740"/>
                  </a:lnTo>
                  <a:lnTo>
                    <a:pt x="291655" y="205740"/>
                  </a:lnTo>
                  <a:lnTo>
                    <a:pt x="490252" y="7144"/>
                  </a:lnTo>
                  <a:lnTo>
                    <a:pt x="476726" y="7144"/>
                  </a:lnTo>
                  <a:close/>
                  <a:moveTo>
                    <a:pt x="751713" y="7144"/>
                  </a:moveTo>
                  <a:lnTo>
                    <a:pt x="548640" y="210217"/>
                  </a:lnTo>
                  <a:cubicBezTo>
                    <a:pt x="551974" y="211265"/>
                    <a:pt x="555307" y="212503"/>
                    <a:pt x="558451" y="213932"/>
                  </a:cubicBezTo>
                  <a:lnTo>
                    <a:pt x="765238" y="7144"/>
                  </a:lnTo>
                  <a:lnTo>
                    <a:pt x="751713" y="7144"/>
                  </a:lnTo>
                  <a:close/>
                  <a:moveTo>
                    <a:pt x="1026604" y="7144"/>
                  </a:moveTo>
                  <a:lnTo>
                    <a:pt x="703612" y="330137"/>
                  </a:lnTo>
                  <a:cubicBezTo>
                    <a:pt x="706755" y="331566"/>
                    <a:pt x="709993" y="332899"/>
                    <a:pt x="713232" y="334042"/>
                  </a:cubicBezTo>
                  <a:lnTo>
                    <a:pt x="1040130" y="7144"/>
                  </a:lnTo>
                  <a:lnTo>
                    <a:pt x="1026604" y="7144"/>
                  </a:lnTo>
                  <a:close/>
                  <a:moveTo>
                    <a:pt x="1301591" y="7144"/>
                  </a:moveTo>
                  <a:lnTo>
                    <a:pt x="1102995" y="205740"/>
                  </a:lnTo>
                  <a:lnTo>
                    <a:pt x="1116520" y="205740"/>
                  </a:lnTo>
                  <a:lnTo>
                    <a:pt x="1315117" y="7144"/>
                  </a:lnTo>
                  <a:lnTo>
                    <a:pt x="1301591" y="7144"/>
                  </a:lnTo>
                  <a:close/>
                  <a:moveTo>
                    <a:pt x="1574482" y="9239"/>
                  </a:moveTo>
                  <a:lnTo>
                    <a:pt x="1377982" y="205740"/>
                  </a:lnTo>
                  <a:lnTo>
                    <a:pt x="1391412" y="205740"/>
                  </a:lnTo>
                  <a:lnTo>
                    <a:pt x="1585055" y="12097"/>
                  </a:lnTo>
                  <a:cubicBezTo>
                    <a:pt x="1581626" y="10954"/>
                    <a:pt x="1578102" y="10001"/>
                    <a:pt x="1574482" y="923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E4F3E9-3A42-4C0A-A7FF-EA24D70BA7E4}"/>
              </a:ext>
            </a:extLst>
          </p:cNvPr>
          <p:cNvGrpSpPr/>
          <p:nvPr/>
        </p:nvGrpSpPr>
        <p:grpSpPr>
          <a:xfrm>
            <a:off x="6083522" y="3569662"/>
            <a:ext cx="1724025" cy="352425"/>
            <a:chOff x="6083522" y="3169612"/>
            <a:chExt cx="1724025" cy="35242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6F05E87-2958-4B10-A529-DD9C8DF8BD12}"/>
                </a:ext>
              </a:extLst>
            </p:cNvPr>
            <p:cNvSpPr/>
            <p:nvPr/>
          </p:nvSpPr>
          <p:spPr>
            <a:xfrm>
              <a:off x="6083522" y="3169612"/>
              <a:ext cx="1724025" cy="352425"/>
            </a:xfrm>
            <a:custGeom>
              <a:avLst/>
              <a:gdLst>
                <a:gd name="connsiteX0" fmla="*/ 1725168 w 1724025"/>
                <a:gd name="connsiteY0" fmla="*/ 247767 h 352425"/>
                <a:gd name="connsiteX1" fmla="*/ 1625822 w 1724025"/>
                <a:gd name="connsiteY1" fmla="*/ 347112 h 352425"/>
                <a:gd name="connsiteX2" fmla="*/ 106394 w 1724025"/>
                <a:gd name="connsiteY2" fmla="*/ 347112 h 352425"/>
                <a:gd name="connsiteX3" fmla="*/ 98107 w 1724025"/>
                <a:gd name="connsiteY3" fmla="*/ 346732 h 352425"/>
                <a:gd name="connsiteX4" fmla="*/ 86392 w 1724025"/>
                <a:gd name="connsiteY4" fmla="*/ 345112 h 352425"/>
                <a:gd name="connsiteX5" fmla="*/ 86296 w 1724025"/>
                <a:gd name="connsiteY5" fmla="*/ 345112 h 352425"/>
                <a:gd name="connsiteX6" fmla="*/ 36195 w 1724025"/>
                <a:gd name="connsiteY6" fmla="*/ 317966 h 352425"/>
                <a:gd name="connsiteX7" fmla="*/ 7144 w 1724025"/>
                <a:gd name="connsiteY7" fmla="*/ 247767 h 352425"/>
                <a:gd name="connsiteX8" fmla="*/ 106394 w 1724025"/>
                <a:gd name="connsiteY8" fmla="*/ 148516 h 352425"/>
                <a:gd name="connsiteX9" fmla="*/ 594265 w 1724025"/>
                <a:gd name="connsiteY9" fmla="*/ 148516 h 352425"/>
                <a:gd name="connsiteX10" fmla="*/ 664464 w 1724025"/>
                <a:gd name="connsiteY10" fmla="*/ 119465 h 352425"/>
                <a:gd name="connsiteX11" fmla="*/ 718661 w 1724025"/>
                <a:gd name="connsiteY11" fmla="*/ 65268 h 352425"/>
                <a:gd name="connsiteX12" fmla="*/ 951452 w 1724025"/>
                <a:gd name="connsiteY12" fmla="*/ 29835 h 352425"/>
                <a:gd name="connsiteX13" fmla="*/ 960120 w 1724025"/>
                <a:gd name="connsiteY13" fmla="*/ 34692 h 352425"/>
                <a:gd name="connsiteX14" fmla="*/ 999458 w 1724025"/>
                <a:gd name="connsiteY14" fmla="*/ 65268 h 352425"/>
                <a:gd name="connsiteX15" fmla="*/ 1053656 w 1724025"/>
                <a:gd name="connsiteY15" fmla="*/ 119465 h 352425"/>
                <a:gd name="connsiteX16" fmla="*/ 1108805 w 1724025"/>
                <a:gd name="connsiteY16" fmla="*/ 147373 h 352425"/>
                <a:gd name="connsiteX17" fmla="*/ 1121188 w 1724025"/>
                <a:gd name="connsiteY17" fmla="*/ 148421 h 352425"/>
                <a:gd name="connsiteX18" fmla="*/ 1123855 w 1724025"/>
                <a:gd name="connsiteY18" fmla="*/ 148516 h 352425"/>
                <a:gd name="connsiteX19" fmla="*/ 1625822 w 1724025"/>
                <a:gd name="connsiteY19" fmla="*/ 148516 h 352425"/>
                <a:gd name="connsiteX20" fmla="*/ 1653635 w 1724025"/>
                <a:gd name="connsiteY20" fmla="*/ 152517 h 352425"/>
                <a:gd name="connsiteX21" fmla="*/ 1663542 w 1724025"/>
                <a:gd name="connsiteY21" fmla="*/ 155946 h 352425"/>
                <a:gd name="connsiteX22" fmla="*/ 1696022 w 1724025"/>
                <a:gd name="connsiteY22" fmla="*/ 177567 h 352425"/>
                <a:gd name="connsiteX23" fmla="*/ 1725168 w 1724025"/>
                <a:gd name="connsiteY23" fmla="*/ 24776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24025" h="352425">
                  <a:moveTo>
                    <a:pt x="1725168" y="247767"/>
                  </a:moveTo>
                  <a:cubicBezTo>
                    <a:pt x="1725168" y="302631"/>
                    <a:pt x="1680686" y="347112"/>
                    <a:pt x="1625822" y="347112"/>
                  </a:cubicBezTo>
                  <a:lnTo>
                    <a:pt x="106394" y="347112"/>
                  </a:lnTo>
                  <a:cubicBezTo>
                    <a:pt x="103632" y="347112"/>
                    <a:pt x="100775" y="347017"/>
                    <a:pt x="98107" y="346732"/>
                  </a:cubicBezTo>
                  <a:cubicBezTo>
                    <a:pt x="94107" y="346446"/>
                    <a:pt x="90201" y="345874"/>
                    <a:pt x="86392" y="345112"/>
                  </a:cubicBezTo>
                  <a:lnTo>
                    <a:pt x="86296" y="345112"/>
                  </a:lnTo>
                  <a:cubicBezTo>
                    <a:pt x="66960" y="341112"/>
                    <a:pt x="49720" y="331492"/>
                    <a:pt x="36195" y="317966"/>
                  </a:cubicBezTo>
                  <a:cubicBezTo>
                    <a:pt x="18288" y="300059"/>
                    <a:pt x="7144" y="275199"/>
                    <a:pt x="7144" y="247767"/>
                  </a:cubicBezTo>
                  <a:cubicBezTo>
                    <a:pt x="7144" y="192998"/>
                    <a:pt x="51625" y="148516"/>
                    <a:pt x="106394" y="148516"/>
                  </a:cubicBezTo>
                  <a:lnTo>
                    <a:pt x="594265" y="148516"/>
                  </a:lnTo>
                  <a:cubicBezTo>
                    <a:pt x="620649" y="148516"/>
                    <a:pt x="645890" y="138039"/>
                    <a:pt x="664464" y="119465"/>
                  </a:cubicBezTo>
                  <a:lnTo>
                    <a:pt x="718661" y="65268"/>
                  </a:lnTo>
                  <a:cubicBezTo>
                    <a:pt x="781717" y="2308"/>
                    <a:pt x="876491" y="-9504"/>
                    <a:pt x="951452" y="29835"/>
                  </a:cubicBezTo>
                  <a:cubicBezTo>
                    <a:pt x="954310" y="31359"/>
                    <a:pt x="957263" y="32978"/>
                    <a:pt x="960120" y="34692"/>
                  </a:cubicBezTo>
                  <a:cubicBezTo>
                    <a:pt x="974217" y="42979"/>
                    <a:pt x="987361" y="53171"/>
                    <a:pt x="999458" y="65268"/>
                  </a:cubicBezTo>
                  <a:lnTo>
                    <a:pt x="1053656" y="119465"/>
                  </a:lnTo>
                  <a:cubicBezTo>
                    <a:pt x="1068610" y="134419"/>
                    <a:pt x="1088041" y="144230"/>
                    <a:pt x="1108805" y="147373"/>
                  </a:cubicBezTo>
                  <a:cubicBezTo>
                    <a:pt x="1112901" y="148040"/>
                    <a:pt x="1116997" y="148326"/>
                    <a:pt x="1121188" y="148421"/>
                  </a:cubicBezTo>
                  <a:cubicBezTo>
                    <a:pt x="1122045" y="148516"/>
                    <a:pt x="1122998" y="148516"/>
                    <a:pt x="1123855" y="148516"/>
                  </a:cubicBezTo>
                  <a:lnTo>
                    <a:pt x="1625822" y="148516"/>
                  </a:lnTo>
                  <a:cubicBezTo>
                    <a:pt x="1635443" y="148516"/>
                    <a:pt x="1644777" y="149945"/>
                    <a:pt x="1653635" y="152517"/>
                  </a:cubicBezTo>
                  <a:cubicBezTo>
                    <a:pt x="1657064" y="153469"/>
                    <a:pt x="1660303" y="154612"/>
                    <a:pt x="1663542" y="155946"/>
                  </a:cubicBezTo>
                  <a:cubicBezTo>
                    <a:pt x="1675829" y="160994"/>
                    <a:pt x="1686877" y="168424"/>
                    <a:pt x="1696022" y="177567"/>
                  </a:cubicBezTo>
                  <a:cubicBezTo>
                    <a:pt x="1714024" y="195570"/>
                    <a:pt x="1725168" y="220430"/>
                    <a:pt x="1725168" y="247767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D558F8D-A2C3-4C6B-936A-42024079E781}"/>
                </a:ext>
              </a:extLst>
            </p:cNvPr>
            <p:cNvSpPr/>
            <p:nvPr/>
          </p:nvSpPr>
          <p:spPr>
            <a:xfrm>
              <a:off x="6162770" y="3192303"/>
              <a:ext cx="1590675" cy="323850"/>
            </a:xfrm>
            <a:custGeom>
              <a:avLst/>
              <a:gdLst>
                <a:gd name="connsiteX0" fmla="*/ 217075 w 1590675"/>
                <a:gd name="connsiteY0" fmla="*/ 125825 h 323850"/>
                <a:gd name="connsiteX1" fmla="*/ 18859 w 1590675"/>
                <a:gd name="connsiteY1" fmla="*/ 324041 h 323850"/>
                <a:gd name="connsiteX2" fmla="*/ 7144 w 1590675"/>
                <a:gd name="connsiteY2" fmla="*/ 322421 h 323850"/>
                <a:gd name="connsiteX3" fmla="*/ 203645 w 1590675"/>
                <a:gd name="connsiteY3" fmla="*/ 125825 h 323850"/>
                <a:gd name="connsiteX4" fmla="*/ 217075 w 1590675"/>
                <a:gd name="connsiteY4" fmla="*/ 125825 h 323850"/>
                <a:gd name="connsiteX5" fmla="*/ 478536 w 1590675"/>
                <a:gd name="connsiteY5" fmla="*/ 125825 h 323850"/>
                <a:gd name="connsiteX6" fmla="*/ 280035 w 1590675"/>
                <a:gd name="connsiteY6" fmla="*/ 324421 h 323850"/>
                <a:gd name="connsiteX7" fmla="*/ 293370 w 1590675"/>
                <a:gd name="connsiteY7" fmla="*/ 324421 h 323850"/>
                <a:gd name="connsiteX8" fmla="*/ 492061 w 1590675"/>
                <a:gd name="connsiteY8" fmla="*/ 125825 h 323850"/>
                <a:gd name="connsiteX9" fmla="*/ 478536 w 1590675"/>
                <a:gd name="connsiteY9" fmla="*/ 125825 h 323850"/>
                <a:gd name="connsiteX10" fmla="*/ 872204 w 1590675"/>
                <a:gd name="connsiteY10" fmla="*/ 7144 h 323850"/>
                <a:gd name="connsiteX11" fmla="*/ 554927 w 1590675"/>
                <a:gd name="connsiteY11" fmla="*/ 324421 h 323850"/>
                <a:gd name="connsiteX12" fmla="*/ 568357 w 1590675"/>
                <a:gd name="connsiteY12" fmla="*/ 324421 h 323850"/>
                <a:gd name="connsiteX13" fmla="*/ 880872 w 1590675"/>
                <a:gd name="connsiteY13" fmla="*/ 12002 h 323850"/>
                <a:gd name="connsiteX14" fmla="*/ 872204 w 1590675"/>
                <a:gd name="connsiteY14" fmla="*/ 7144 h 323850"/>
                <a:gd name="connsiteX15" fmla="*/ 1029557 w 1590675"/>
                <a:gd name="connsiteY15" fmla="*/ 124682 h 323850"/>
                <a:gd name="connsiteX16" fmla="*/ 829913 w 1590675"/>
                <a:gd name="connsiteY16" fmla="*/ 324421 h 323850"/>
                <a:gd name="connsiteX17" fmla="*/ 843248 w 1590675"/>
                <a:gd name="connsiteY17" fmla="*/ 324421 h 323850"/>
                <a:gd name="connsiteX18" fmla="*/ 1041940 w 1590675"/>
                <a:gd name="connsiteY18" fmla="*/ 125730 h 323850"/>
                <a:gd name="connsiteX19" fmla="*/ 1029557 w 1590675"/>
                <a:gd name="connsiteY19" fmla="*/ 124682 h 323850"/>
                <a:gd name="connsiteX20" fmla="*/ 1303401 w 1590675"/>
                <a:gd name="connsiteY20" fmla="*/ 125825 h 323850"/>
                <a:gd name="connsiteX21" fmla="*/ 1104805 w 1590675"/>
                <a:gd name="connsiteY21" fmla="*/ 324421 h 323850"/>
                <a:gd name="connsiteX22" fmla="*/ 1118330 w 1590675"/>
                <a:gd name="connsiteY22" fmla="*/ 324421 h 323850"/>
                <a:gd name="connsiteX23" fmla="*/ 1316927 w 1590675"/>
                <a:gd name="connsiteY23" fmla="*/ 125825 h 323850"/>
                <a:gd name="connsiteX24" fmla="*/ 1303401 w 1590675"/>
                <a:gd name="connsiteY24" fmla="*/ 125825 h 323850"/>
                <a:gd name="connsiteX25" fmla="*/ 1574387 w 1590675"/>
                <a:gd name="connsiteY25" fmla="*/ 129826 h 323850"/>
                <a:gd name="connsiteX26" fmla="*/ 1379791 w 1590675"/>
                <a:gd name="connsiteY26" fmla="*/ 324421 h 323850"/>
                <a:gd name="connsiteX27" fmla="*/ 1393127 w 1590675"/>
                <a:gd name="connsiteY27" fmla="*/ 324421 h 323850"/>
                <a:gd name="connsiteX28" fmla="*/ 1584293 w 1590675"/>
                <a:gd name="connsiteY28" fmla="*/ 133255 h 323850"/>
                <a:gd name="connsiteX29" fmla="*/ 1574387 w 1590675"/>
                <a:gd name="connsiteY29" fmla="*/ 12982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23850">
                  <a:moveTo>
                    <a:pt x="217075" y="125825"/>
                  </a:moveTo>
                  <a:lnTo>
                    <a:pt x="18859" y="324041"/>
                  </a:lnTo>
                  <a:cubicBezTo>
                    <a:pt x="14859" y="323755"/>
                    <a:pt x="10953" y="323183"/>
                    <a:pt x="7144" y="322421"/>
                  </a:cubicBezTo>
                  <a:lnTo>
                    <a:pt x="203645" y="125825"/>
                  </a:lnTo>
                  <a:lnTo>
                    <a:pt x="217075" y="125825"/>
                  </a:lnTo>
                  <a:close/>
                  <a:moveTo>
                    <a:pt x="478536" y="125825"/>
                  </a:moveTo>
                  <a:lnTo>
                    <a:pt x="280035" y="324421"/>
                  </a:lnTo>
                  <a:lnTo>
                    <a:pt x="293370" y="324421"/>
                  </a:lnTo>
                  <a:lnTo>
                    <a:pt x="492061" y="125825"/>
                  </a:lnTo>
                  <a:lnTo>
                    <a:pt x="478536" y="125825"/>
                  </a:lnTo>
                  <a:close/>
                  <a:moveTo>
                    <a:pt x="872204" y="7144"/>
                  </a:moveTo>
                  <a:lnTo>
                    <a:pt x="554927" y="324421"/>
                  </a:lnTo>
                  <a:lnTo>
                    <a:pt x="568357" y="324421"/>
                  </a:lnTo>
                  <a:lnTo>
                    <a:pt x="880872" y="12002"/>
                  </a:lnTo>
                  <a:cubicBezTo>
                    <a:pt x="878014" y="10287"/>
                    <a:pt x="875062" y="8668"/>
                    <a:pt x="872204" y="7144"/>
                  </a:cubicBezTo>
                  <a:close/>
                  <a:moveTo>
                    <a:pt x="1029557" y="124682"/>
                  </a:moveTo>
                  <a:lnTo>
                    <a:pt x="829913" y="324421"/>
                  </a:lnTo>
                  <a:lnTo>
                    <a:pt x="843248" y="324421"/>
                  </a:lnTo>
                  <a:lnTo>
                    <a:pt x="1041940" y="125730"/>
                  </a:lnTo>
                  <a:cubicBezTo>
                    <a:pt x="1037749" y="125635"/>
                    <a:pt x="1033653" y="125349"/>
                    <a:pt x="1029557" y="124682"/>
                  </a:cubicBezTo>
                  <a:close/>
                  <a:moveTo>
                    <a:pt x="1303401" y="125825"/>
                  </a:moveTo>
                  <a:lnTo>
                    <a:pt x="1104805" y="324421"/>
                  </a:lnTo>
                  <a:lnTo>
                    <a:pt x="1118330" y="324421"/>
                  </a:lnTo>
                  <a:lnTo>
                    <a:pt x="1316927" y="125825"/>
                  </a:lnTo>
                  <a:lnTo>
                    <a:pt x="1303401" y="125825"/>
                  </a:lnTo>
                  <a:close/>
                  <a:moveTo>
                    <a:pt x="1574387" y="129826"/>
                  </a:moveTo>
                  <a:lnTo>
                    <a:pt x="1379791" y="324421"/>
                  </a:lnTo>
                  <a:lnTo>
                    <a:pt x="1393127" y="324421"/>
                  </a:lnTo>
                  <a:lnTo>
                    <a:pt x="1584293" y="133255"/>
                  </a:lnTo>
                  <a:cubicBezTo>
                    <a:pt x="1581055" y="131921"/>
                    <a:pt x="1577816" y="130778"/>
                    <a:pt x="1574387" y="12982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96968D-7F10-41A4-8748-DDCD627B96EF}"/>
              </a:ext>
            </a:extLst>
          </p:cNvPr>
          <p:cNvGrpSpPr/>
          <p:nvPr/>
        </p:nvGrpSpPr>
        <p:grpSpPr>
          <a:xfrm>
            <a:off x="7908893" y="3711035"/>
            <a:ext cx="1724025" cy="352425"/>
            <a:chOff x="7908893" y="3310985"/>
            <a:chExt cx="1724025" cy="35242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97C8203-C1C7-423F-A8E7-138698BA39BE}"/>
                </a:ext>
              </a:extLst>
            </p:cNvPr>
            <p:cNvSpPr/>
            <p:nvPr/>
          </p:nvSpPr>
          <p:spPr>
            <a:xfrm>
              <a:off x="7908893" y="3310985"/>
              <a:ext cx="1724025" cy="352425"/>
            </a:xfrm>
            <a:custGeom>
              <a:avLst/>
              <a:gdLst>
                <a:gd name="connsiteX0" fmla="*/ 1725168 w 1724025"/>
                <a:gd name="connsiteY0" fmla="*/ 106394 h 352425"/>
                <a:gd name="connsiteX1" fmla="*/ 1625918 w 1724025"/>
                <a:gd name="connsiteY1" fmla="*/ 205740 h 352425"/>
                <a:gd name="connsiteX2" fmla="*/ 1127379 w 1724025"/>
                <a:gd name="connsiteY2" fmla="*/ 205740 h 352425"/>
                <a:gd name="connsiteX3" fmla="*/ 1057180 w 1724025"/>
                <a:gd name="connsiteY3" fmla="*/ 234791 h 352425"/>
                <a:gd name="connsiteX4" fmla="*/ 1002982 w 1724025"/>
                <a:gd name="connsiteY4" fmla="*/ 288989 h 352425"/>
                <a:gd name="connsiteX5" fmla="*/ 800576 w 1724025"/>
                <a:gd name="connsiteY5" fmla="*/ 337090 h 352425"/>
                <a:gd name="connsiteX6" fmla="*/ 790575 w 1724025"/>
                <a:gd name="connsiteY6" fmla="*/ 333661 h 352425"/>
                <a:gd name="connsiteX7" fmla="*/ 722186 w 1724025"/>
                <a:gd name="connsiteY7" fmla="*/ 288989 h 352425"/>
                <a:gd name="connsiteX8" fmla="*/ 668083 w 1724025"/>
                <a:gd name="connsiteY8" fmla="*/ 234791 h 352425"/>
                <a:gd name="connsiteX9" fmla="*/ 645033 w 1724025"/>
                <a:gd name="connsiteY9" fmla="*/ 217742 h 352425"/>
                <a:gd name="connsiteX10" fmla="*/ 635984 w 1724025"/>
                <a:gd name="connsiteY10" fmla="*/ 213265 h 352425"/>
                <a:gd name="connsiteX11" fmla="*/ 597884 w 1724025"/>
                <a:gd name="connsiteY11" fmla="*/ 205740 h 352425"/>
                <a:gd name="connsiteX12" fmla="*/ 106489 w 1724025"/>
                <a:gd name="connsiteY12" fmla="*/ 205740 h 352425"/>
                <a:gd name="connsiteX13" fmla="*/ 94392 w 1724025"/>
                <a:gd name="connsiteY13" fmla="*/ 204978 h 352425"/>
                <a:gd name="connsiteX14" fmla="*/ 36195 w 1724025"/>
                <a:gd name="connsiteY14" fmla="*/ 176594 h 352425"/>
                <a:gd name="connsiteX15" fmla="*/ 7144 w 1724025"/>
                <a:gd name="connsiteY15" fmla="*/ 106394 h 352425"/>
                <a:gd name="connsiteX16" fmla="*/ 106489 w 1724025"/>
                <a:gd name="connsiteY16" fmla="*/ 7144 h 352425"/>
                <a:gd name="connsiteX17" fmla="*/ 1625918 w 1724025"/>
                <a:gd name="connsiteY17" fmla="*/ 7144 h 352425"/>
                <a:gd name="connsiteX18" fmla="*/ 1660684 w 1724025"/>
                <a:gd name="connsiteY18" fmla="*/ 13430 h 352425"/>
                <a:gd name="connsiteX19" fmla="*/ 1670018 w 1724025"/>
                <a:gd name="connsiteY19" fmla="*/ 17526 h 352425"/>
                <a:gd name="connsiteX20" fmla="*/ 1696117 w 1724025"/>
                <a:gd name="connsiteY20" fmla="*/ 36195 h 352425"/>
                <a:gd name="connsiteX21" fmla="*/ 1725168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168" y="106394"/>
                  </a:moveTo>
                  <a:cubicBezTo>
                    <a:pt x="1725168" y="161258"/>
                    <a:pt x="1680781" y="205740"/>
                    <a:pt x="1625918" y="205740"/>
                  </a:cubicBezTo>
                  <a:lnTo>
                    <a:pt x="1127379" y="205740"/>
                  </a:lnTo>
                  <a:cubicBezTo>
                    <a:pt x="1101090" y="205740"/>
                    <a:pt x="1075849" y="216218"/>
                    <a:pt x="1057180" y="234791"/>
                  </a:cubicBezTo>
                  <a:lnTo>
                    <a:pt x="1002982" y="288989"/>
                  </a:lnTo>
                  <a:cubicBezTo>
                    <a:pt x="948214" y="343758"/>
                    <a:pt x="869442" y="359855"/>
                    <a:pt x="800576" y="337090"/>
                  </a:cubicBezTo>
                  <a:cubicBezTo>
                    <a:pt x="797243" y="336137"/>
                    <a:pt x="793909" y="334899"/>
                    <a:pt x="790575" y="333661"/>
                  </a:cubicBezTo>
                  <a:cubicBezTo>
                    <a:pt x="765620" y="324041"/>
                    <a:pt x="742283" y="309086"/>
                    <a:pt x="722186" y="288989"/>
                  </a:cubicBezTo>
                  <a:lnTo>
                    <a:pt x="668083" y="234791"/>
                  </a:lnTo>
                  <a:cubicBezTo>
                    <a:pt x="661225" y="227933"/>
                    <a:pt x="653415" y="222218"/>
                    <a:pt x="645033" y="217742"/>
                  </a:cubicBezTo>
                  <a:cubicBezTo>
                    <a:pt x="642080" y="216027"/>
                    <a:pt x="639032" y="214599"/>
                    <a:pt x="635984" y="213265"/>
                  </a:cubicBezTo>
                  <a:cubicBezTo>
                    <a:pt x="623983" y="208407"/>
                    <a:pt x="611028" y="205740"/>
                    <a:pt x="597884" y="205740"/>
                  </a:cubicBezTo>
                  <a:lnTo>
                    <a:pt x="106489" y="205740"/>
                  </a:lnTo>
                  <a:cubicBezTo>
                    <a:pt x="102394" y="205740"/>
                    <a:pt x="98393" y="205454"/>
                    <a:pt x="94392" y="204978"/>
                  </a:cubicBezTo>
                  <a:cubicBezTo>
                    <a:pt x="71818" y="202311"/>
                    <a:pt x="51530" y="191929"/>
                    <a:pt x="36195" y="176594"/>
                  </a:cubicBezTo>
                  <a:cubicBezTo>
                    <a:pt x="18288" y="158687"/>
                    <a:pt x="7144" y="133826"/>
                    <a:pt x="7144" y="106394"/>
                  </a:cubicBezTo>
                  <a:cubicBezTo>
                    <a:pt x="7144" y="51626"/>
                    <a:pt x="51625" y="7144"/>
                    <a:pt x="106489" y="7144"/>
                  </a:cubicBezTo>
                  <a:lnTo>
                    <a:pt x="1625918" y="7144"/>
                  </a:lnTo>
                  <a:cubicBezTo>
                    <a:pt x="1638205" y="7144"/>
                    <a:pt x="1649920" y="9335"/>
                    <a:pt x="1660684" y="13430"/>
                  </a:cubicBezTo>
                  <a:cubicBezTo>
                    <a:pt x="1663922" y="14574"/>
                    <a:pt x="1666970" y="16002"/>
                    <a:pt x="1670018" y="17526"/>
                  </a:cubicBezTo>
                  <a:cubicBezTo>
                    <a:pt x="1679734" y="22289"/>
                    <a:pt x="1688496" y="28670"/>
                    <a:pt x="1696117" y="36195"/>
                  </a:cubicBezTo>
                  <a:cubicBezTo>
                    <a:pt x="1714119" y="54197"/>
                    <a:pt x="1725168" y="79058"/>
                    <a:pt x="1725168" y="10639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78B43B0-445E-4159-BD43-EAA103714C8F}"/>
                </a:ext>
              </a:extLst>
            </p:cNvPr>
            <p:cNvSpPr/>
            <p:nvPr/>
          </p:nvSpPr>
          <p:spPr>
            <a:xfrm>
              <a:off x="7996142" y="3310985"/>
              <a:ext cx="1581150" cy="342900"/>
            </a:xfrm>
            <a:custGeom>
              <a:avLst/>
              <a:gdLst>
                <a:gd name="connsiteX0" fmla="*/ 218504 w 1581150"/>
                <a:gd name="connsiteY0" fmla="*/ 7144 h 342900"/>
                <a:gd name="connsiteX1" fmla="*/ 19908 w 1581150"/>
                <a:gd name="connsiteY1" fmla="*/ 205740 h 342900"/>
                <a:gd name="connsiteX2" fmla="*/ 19241 w 1581150"/>
                <a:gd name="connsiteY2" fmla="*/ 205740 h 342900"/>
                <a:gd name="connsiteX3" fmla="*/ 7144 w 1581150"/>
                <a:gd name="connsiteY3" fmla="*/ 204978 h 342900"/>
                <a:gd name="connsiteX4" fmla="*/ 205074 w 1581150"/>
                <a:gd name="connsiteY4" fmla="*/ 7144 h 342900"/>
                <a:gd name="connsiteX5" fmla="*/ 218504 w 1581150"/>
                <a:gd name="connsiteY5" fmla="*/ 7144 h 342900"/>
                <a:gd name="connsiteX6" fmla="*/ 479965 w 1581150"/>
                <a:gd name="connsiteY6" fmla="*/ 7144 h 342900"/>
                <a:gd name="connsiteX7" fmla="*/ 281369 w 1581150"/>
                <a:gd name="connsiteY7" fmla="*/ 205740 h 342900"/>
                <a:gd name="connsiteX8" fmla="*/ 294799 w 1581150"/>
                <a:gd name="connsiteY8" fmla="*/ 205740 h 342900"/>
                <a:gd name="connsiteX9" fmla="*/ 493395 w 1581150"/>
                <a:gd name="connsiteY9" fmla="*/ 7144 h 342900"/>
                <a:gd name="connsiteX10" fmla="*/ 479965 w 1581150"/>
                <a:gd name="connsiteY10" fmla="*/ 7144 h 342900"/>
                <a:gd name="connsiteX11" fmla="*/ 754952 w 1581150"/>
                <a:gd name="connsiteY11" fmla="*/ 7144 h 342900"/>
                <a:gd name="connsiteX12" fmla="*/ 548735 w 1581150"/>
                <a:gd name="connsiteY12" fmla="*/ 213265 h 342900"/>
                <a:gd name="connsiteX13" fmla="*/ 557784 w 1581150"/>
                <a:gd name="connsiteY13" fmla="*/ 217742 h 342900"/>
                <a:gd name="connsiteX14" fmla="*/ 768382 w 1581150"/>
                <a:gd name="connsiteY14" fmla="*/ 7144 h 342900"/>
                <a:gd name="connsiteX15" fmla="*/ 754952 w 1581150"/>
                <a:gd name="connsiteY15" fmla="*/ 7144 h 342900"/>
                <a:gd name="connsiteX16" fmla="*/ 1029843 w 1581150"/>
                <a:gd name="connsiteY16" fmla="*/ 7144 h 342900"/>
                <a:gd name="connsiteX17" fmla="*/ 703326 w 1581150"/>
                <a:gd name="connsiteY17" fmla="*/ 333661 h 342900"/>
                <a:gd name="connsiteX18" fmla="*/ 713327 w 1581150"/>
                <a:gd name="connsiteY18" fmla="*/ 337090 h 342900"/>
                <a:gd name="connsiteX19" fmla="*/ 1043274 w 1581150"/>
                <a:gd name="connsiteY19" fmla="*/ 7144 h 342900"/>
                <a:gd name="connsiteX20" fmla="*/ 1029843 w 1581150"/>
                <a:gd name="connsiteY20" fmla="*/ 7144 h 342900"/>
                <a:gd name="connsiteX21" fmla="*/ 1304734 w 1581150"/>
                <a:gd name="connsiteY21" fmla="*/ 7144 h 342900"/>
                <a:gd name="connsiteX22" fmla="*/ 1106138 w 1581150"/>
                <a:gd name="connsiteY22" fmla="*/ 205740 h 342900"/>
                <a:gd name="connsiteX23" fmla="*/ 1119664 w 1581150"/>
                <a:gd name="connsiteY23" fmla="*/ 205740 h 342900"/>
                <a:gd name="connsiteX24" fmla="*/ 1318260 w 1581150"/>
                <a:gd name="connsiteY24" fmla="*/ 7144 h 342900"/>
                <a:gd name="connsiteX25" fmla="*/ 1304734 w 1581150"/>
                <a:gd name="connsiteY25" fmla="*/ 7144 h 342900"/>
                <a:gd name="connsiteX26" fmla="*/ 1573435 w 1581150"/>
                <a:gd name="connsiteY26" fmla="*/ 13430 h 342900"/>
                <a:gd name="connsiteX27" fmla="*/ 1381125 w 1581150"/>
                <a:gd name="connsiteY27" fmla="*/ 205740 h 342900"/>
                <a:gd name="connsiteX28" fmla="*/ 1394556 w 1581150"/>
                <a:gd name="connsiteY28" fmla="*/ 205740 h 342900"/>
                <a:gd name="connsiteX29" fmla="*/ 1582769 w 1581150"/>
                <a:gd name="connsiteY29" fmla="*/ 17526 h 342900"/>
                <a:gd name="connsiteX30" fmla="*/ 1573435 w 1581150"/>
                <a:gd name="connsiteY30" fmla="*/ 1343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81150" h="342900">
                  <a:moveTo>
                    <a:pt x="218504" y="7144"/>
                  </a:moveTo>
                  <a:lnTo>
                    <a:pt x="19908" y="205740"/>
                  </a:lnTo>
                  <a:lnTo>
                    <a:pt x="19241" y="205740"/>
                  </a:lnTo>
                  <a:cubicBezTo>
                    <a:pt x="15145" y="205740"/>
                    <a:pt x="11144" y="205454"/>
                    <a:pt x="7144" y="204978"/>
                  </a:cubicBezTo>
                  <a:lnTo>
                    <a:pt x="205074" y="7144"/>
                  </a:lnTo>
                  <a:lnTo>
                    <a:pt x="218504" y="7144"/>
                  </a:lnTo>
                  <a:close/>
                  <a:moveTo>
                    <a:pt x="479965" y="7144"/>
                  </a:moveTo>
                  <a:lnTo>
                    <a:pt x="281369" y="205740"/>
                  </a:lnTo>
                  <a:lnTo>
                    <a:pt x="294799" y="205740"/>
                  </a:lnTo>
                  <a:lnTo>
                    <a:pt x="493395" y="7144"/>
                  </a:lnTo>
                  <a:lnTo>
                    <a:pt x="479965" y="7144"/>
                  </a:lnTo>
                  <a:close/>
                  <a:moveTo>
                    <a:pt x="754952" y="7144"/>
                  </a:moveTo>
                  <a:lnTo>
                    <a:pt x="548735" y="213265"/>
                  </a:lnTo>
                  <a:cubicBezTo>
                    <a:pt x="551783" y="214599"/>
                    <a:pt x="554831" y="216027"/>
                    <a:pt x="557784" y="217742"/>
                  </a:cubicBezTo>
                  <a:lnTo>
                    <a:pt x="768382" y="7144"/>
                  </a:lnTo>
                  <a:lnTo>
                    <a:pt x="754952" y="7144"/>
                  </a:lnTo>
                  <a:close/>
                  <a:moveTo>
                    <a:pt x="1029843" y="7144"/>
                  </a:moveTo>
                  <a:lnTo>
                    <a:pt x="703326" y="333661"/>
                  </a:lnTo>
                  <a:cubicBezTo>
                    <a:pt x="706660" y="334899"/>
                    <a:pt x="709994" y="336137"/>
                    <a:pt x="713327" y="337090"/>
                  </a:cubicBezTo>
                  <a:lnTo>
                    <a:pt x="1043274" y="7144"/>
                  </a:lnTo>
                  <a:lnTo>
                    <a:pt x="1029843" y="7144"/>
                  </a:lnTo>
                  <a:close/>
                  <a:moveTo>
                    <a:pt x="1304734" y="7144"/>
                  </a:moveTo>
                  <a:lnTo>
                    <a:pt x="1106138" y="205740"/>
                  </a:lnTo>
                  <a:lnTo>
                    <a:pt x="1119664" y="205740"/>
                  </a:lnTo>
                  <a:lnTo>
                    <a:pt x="1318260" y="7144"/>
                  </a:lnTo>
                  <a:lnTo>
                    <a:pt x="1304734" y="7144"/>
                  </a:lnTo>
                  <a:close/>
                  <a:moveTo>
                    <a:pt x="1573435" y="13430"/>
                  </a:moveTo>
                  <a:lnTo>
                    <a:pt x="1381125" y="205740"/>
                  </a:lnTo>
                  <a:lnTo>
                    <a:pt x="1394556" y="205740"/>
                  </a:lnTo>
                  <a:lnTo>
                    <a:pt x="1582769" y="17526"/>
                  </a:lnTo>
                  <a:cubicBezTo>
                    <a:pt x="1579722" y="16002"/>
                    <a:pt x="1576674" y="14574"/>
                    <a:pt x="1573435" y="1343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993FF5-2972-4CCB-AD52-0CE1C088AA69}"/>
              </a:ext>
            </a:extLst>
          </p:cNvPr>
          <p:cNvGrpSpPr/>
          <p:nvPr/>
        </p:nvGrpSpPr>
        <p:grpSpPr>
          <a:xfrm>
            <a:off x="9734359" y="3569640"/>
            <a:ext cx="1724025" cy="352425"/>
            <a:chOff x="9734359" y="3169590"/>
            <a:chExt cx="1724025" cy="35242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C32AA6-2377-4D5F-B0AD-C08DBD596BFD}"/>
                </a:ext>
              </a:extLst>
            </p:cNvPr>
            <p:cNvSpPr/>
            <p:nvPr/>
          </p:nvSpPr>
          <p:spPr>
            <a:xfrm>
              <a:off x="9734359" y="3169590"/>
              <a:ext cx="1724025" cy="352425"/>
            </a:xfrm>
            <a:custGeom>
              <a:avLst/>
              <a:gdLst>
                <a:gd name="connsiteX0" fmla="*/ 1725168 w 1724025"/>
                <a:gd name="connsiteY0" fmla="*/ 247789 h 352425"/>
                <a:gd name="connsiteX1" fmla="*/ 1625823 w 1724025"/>
                <a:gd name="connsiteY1" fmla="*/ 347135 h 352425"/>
                <a:gd name="connsiteX2" fmla="*/ 106395 w 1724025"/>
                <a:gd name="connsiteY2" fmla="*/ 347135 h 352425"/>
                <a:gd name="connsiteX3" fmla="*/ 103061 w 1724025"/>
                <a:gd name="connsiteY3" fmla="*/ 347039 h 352425"/>
                <a:gd name="connsiteX4" fmla="*/ 36195 w 1724025"/>
                <a:gd name="connsiteY4" fmla="*/ 317988 h 352425"/>
                <a:gd name="connsiteX5" fmla="*/ 7144 w 1724025"/>
                <a:gd name="connsiteY5" fmla="*/ 247789 h 352425"/>
                <a:gd name="connsiteX6" fmla="*/ 106395 w 1724025"/>
                <a:gd name="connsiteY6" fmla="*/ 148538 h 352425"/>
                <a:gd name="connsiteX7" fmla="*/ 601313 w 1724025"/>
                <a:gd name="connsiteY7" fmla="*/ 148538 h 352425"/>
                <a:gd name="connsiteX8" fmla="*/ 671513 w 1724025"/>
                <a:gd name="connsiteY8" fmla="*/ 119487 h 352425"/>
                <a:gd name="connsiteX9" fmla="*/ 725710 w 1724025"/>
                <a:gd name="connsiteY9" fmla="*/ 65290 h 352425"/>
                <a:gd name="connsiteX10" fmla="*/ 965931 w 1724025"/>
                <a:gd name="connsiteY10" fmla="*/ 34048 h 352425"/>
                <a:gd name="connsiteX11" fmla="*/ 974313 w 1724025"/>
                <a:gd name="connsiteY11" fmla="*/ 39191 h 352425"/>
                <a:gd name="connsiteX12" fmla="*/ 1006507 w 1724025"/>
                <a:gd name="connsiteY12" fmla="*/ 65290 h 352425"/>
                <a:gd name="connsiteX13" fmla="*/ 1060704 w 1724025"/>
                <a:gd name="connsiteY13" fmla="*/ 119487 h 352425"/>
                <a:gd name="connsiteX14" fmla="*/ 1126427 w 1724025"/>
                <a:gd name="connsiteY14" fmla="*/ 148443 h 352425"/>
                <a:gd name="connsiteX15" fmla="*/ 1130903 w 1724025"/>
                <a:gd name="connsiteY15" fmla="*/ 148538 h 352425"/>
                <a:gd name="connsiteX16" fmla="*/ 1625823 w 1724025"/>
                <a:gd name="connsiteY16" fmla="*/ 148538 h 352425"/>
                <a:gd name="connsiteX17" fmla="*/ 1667256 w 1724025"/>
                <a:gd name="connsiteY17" fmla="*/ 157587 h 352425"/>
                <a:gd name="connsiteX18" fmla="*/ 1676114 w 1724025"/>
                <a:gd name="connsiteY18" fmla="*/ 162159 h 352425"/>
                <a:gd name="connsiteX19" fmla="*/ 1696117 w 1724025"/>
                <a:gd name="connsiteY19" fmla="*/ 177590 h 352425"/>
                <a:gd name="connsiteX20" fmla="*/ 1725168 w 1724025"/>
                <a:gd name="connsiteY20" fmla="*/ 247789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24025" h="352425">
                  <a:moveTo>
                    <a:pt x="1725168" y="247789"/>
                  </a:moveTo>
                  <a:cubicBezTo>
                    <a:pt x="1725168" y="302653"/>
                    <a:pt x="1680687" y="347135"/>
                    <a:pt x="1625823" y="347135"/>
                  </a:cubicBezTo>
                  <a:lnTo>
                    <a:pt x="106395" y="347135"/>
                  </a:lnTo>
                  <a:cubicBezTo>
                    <a:pt x="105252" y="347135"/>
                    <a:pt x="104204" y="347135"/>
                    <a:pt x="103061" y="347039"/>
                  </a:cubicBezTo>
                  <a:cubicBezTo>
                    <a:pt x="76962" y="346182"/>
                    <a:pt x="53436" y="335228"/>
                    <a:pt x="36195" y="317988"/>
                  </a:cubicBezTo>
                  <a:cubicBezTo>
                    <a:pt x="18193" y="300081"/>
                    <a:pt x="7144" y="275221"/>
                    <a:pt x="7144" y="247789"/>
                  </a:cubicBezTo>
                  <a:cubicBezTo>
                    <a:pt x="7144" y="193020"/>
                    <a:pt x="51531" y="148538"/>
                    <a:pt x="106395" y="148538"/>
                  </a:cubicBezTo>
                  <a:lnTo>
                    <a:pt x="601313" y="148538"/>
                  </a:lnTo>
                  <a:cubicBezTo>
                    <a:pt x="627698" y="148538"/>
                    <a:pt x="652939" y="138061"/>
                    <a:pt x="671513" y="119487"/>
                  </a:cubicBezTo>
                  <a:lnTo>
                    <a:pt x="725710" y="65290"/>
                  </a:lnTo>
                  <a:cubicBezTo>
                    <a:pt x="790861" y="139"/>
                    <a:pt x="889921" y="-10243"/>
                    <a:pt x="965931" y="34048"/>
                  </a:cubicBezTo>
                  <a:cubicBezTo>
                    <a:pt x="968787" y="35667"/>
                    <a:pt x="971550" y="37382"/>
                    <a:pt x="974313" y="39191"/>
                  </a:cubicBezTo>
                  <a:cubicBezTo>
                    <a:pt x="985742" y="46621"/>
                    <a:pt x="996505" y="55289"/>
                    <a:pt x="1006507" y="65290"/>
                  </a:cubicBezTo>
                  <a:lnTo>
                    <a:pt x="1060704" y="119487"/>
                  </a:lnTo>
                  <a:cubicBezTo>
                    <a:pt x="1078325" y="137013"/>
                    <a:pt x="1101757" y="147300"/>
                    <a:pt x="1126427" y="148443"/>
                  </a:cubicBezTo>
                  <a:cubicBezTo>
                    <a:pt x="1127951" y="148538"/>
                    <a:pt x="1129380" y="148538"/>
                    <a:pt x="1130903" y="148538"/>
                  </a:cubicBezTo>
                  <a:lnTo>
                    <a:pt x="1625823" y="148538"/>
                  </a:lnTo>
                  <a:cubicBezTo>
                    <a:pt x="1640586" y="148538"/>
                    <a:pt x="1654683" y="151777"/>
                    <a:pt x="1667256" y="157587"/>
                  </a:cubicBezTo>
                  <a:cubicBezTo>
                    <a:pt x="1670304" y="159016"/>
                    <a:pt x="1673257" y="160540"/>
                    <a:pt x="1676114" y="162159"/>
                  </a:cubicBezTo>
                  <a:cubicBezTo>
                    <a:pt x="1683448" y="166445"/>
                    <a:pt x="1690117" y="171684"/>
                    <a:pt x="1696117" y="177590"/>
                  </a:cubicBezTo>
                  <a:cubicBezTo>
                    <a:pt x="1714025" y="195592"/>
                    <a:pt x="1725168" y="220452"/>
                    <a:pt x="1725168" y="247789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E4CDF62-6FA6-42A5-9012-5F2B6A241C46}"/>
                </a:ext>
              </a:extLst>
            </p:cNvPr>
            <p:cNvSpPr/>
            <p:nvPr/>
          </p:nvSpPr>
          <p:spPr>
            <a:xfrm>
              <a:off x="9830276" y="3196494"/>
              <a:ext cx="1581150" cy="323850"/>
            </a:xfrm>
            <a:custGeom>
              <a:avLst/>
              <a:gdLst>
                <a:gd name="connsiteX0" fmla="*/ 219076 w 1581150"/>
                <a:gd name="connsiteY0" fmla="*/ 121634 h 323850"/>
                <a:gd name="connsiteX1" fmla="*/ 20574 w 1581150"/>
                <a:gd name="connsiteY1" fmla="*/ 320230 h 323850"/>
                <a:gd name="connsiteX2" fmla="*/ 10478 w 1581150"/>
                <a:gd name="connsiteY2" fmla="*/ 320230 h 323850"/>
                <a:gd name="connsiteX3" fmla="*/ 7144 w 1581150"/>
                <a:gd name="connsiteY3" fmla="*/ 320135 h 323850"/>
                <a:gd name="connsiteX4" fmla="*/ 205740 w 1581150"/>
                <a:gd name="connsiteY4" fmla="*/ 121634 h 323850"/>
                <a:gd name="connsiteX5" fmla="*/ 219076 w 1581150"/>
                <a:gd name="connsiteY5" fmla="*/ 121634 h 323850"/>
                <a:gd name="connsiteX6" fmla="*/ 480536 w 1581150"/>
                <a:gd name="connsiteY6" fmla="*/ 121634 h 323850"/>
                <a:gd name="connsiteX7" fmla="*/ 282036 w 1581150"/>
                <a:gd name="connsiteY7" fmla="*/ 320230 h 323850"/>
                <a:gd name="connsiteX8" fmla="*/ 295465 w 1581150"/>
                <a:gd name="connsiteY8" fmla="*/ 320230 h 323850"/>
                <a:gd name="connsiteX9" fmla="*/ 494062 w 1581150"/>
                <a:gd name="connsiteY9" fmla="*/ 121634 h 323850"/>
                <a:gd name="connsiteX10" fmla="*/ 480536 w 1581150"/>
                <a:gd name="connsiteY10" fmla="*/ 121634 h 323850"/>
                <a:gd name="connsiteX11" fmla="*/ 870014 w 1581150"/>
                <a:gd name="connsiteY11" fmla="*/ 7144 h 323850"/>
                <a:gd name="connsiteX12" fmla="*/ 556927 w 1581150"/>
                <a:gd name="connsiteY12" fmla="*/ 320230 h 323850"/>
                <a:gd name="connsiteX13" fmla="*/ 570452 w 1581150"/>
                <a:gd name="connsiteY13" fmla="*/ 320230 h 323850"/>
                <a:gd name="connsiteX14" fmla="*/ 878396 w 1581150"/>
                <a:gd name="connsiteY14" fmla="*/ 12287 h 323850"/>
                <a:gd name="connsiteX15" fmla="*/ 870014 w 1581150"/>
                <a:gd name="connsiteY15" fmla="*/ 7144 h 323850"/>
                <a:gd name="connsiteX16" fmla="*/ 1034986 w 1581150"/>
                <a:gd name="connsiteY16" fmla="*/ 121634 h 323850"/>
                <a:gd name="connsiteX17" fmla="*/ 1030510 w 1581150"/>
                <a:gd name="connsiteY17" fmla="*/ 121539 h 323850"/>
                <a:gd name="connsiteX18" fmla="*/ 831914 w 1581150"/>
                <a:gd name="connsiteY18" fmla="*/ 320230 h 323850"/>
                <a:gd name="connsiteX19" fmla="*/ 845344 w 1581150"/>
                <a:gd name="connsiteY19" fmla="*/ 320230 h 323850"/>
                <a:gd name="connsiteX20" fmla="*/ 1043940 w 1581150"/>
                <a:gd name="connsiteY20" fmla="*/ 121634 h 323850"/>
                <a:gd name="connsiteX21" fmla="*/ 1034986 w 1581150"/>
                <a:gd name="connsiteY21" fmla="*/ 121634 h 323850"/>
                <a:gd name="connsiteX22" fmla="*/ 1305401 w 1581150"/>
                <a:gd name="connsiteY22" fmla="*/ 121634 h 323850"/>
                <a:gd name="connsiteX23" fmla="*/ 1106805 w 1581150"/>
                <a:gd name="connsiteY23" fmla="*/ 320230 h 323850"/>
                <a:gd name="connsiteX24" fmla="*/ 1120331 w 1581150"/>
                <a:gd name="connsiteY24" fmla="*/ 320230 h 323850"/>
                <a:gd name="connsiteX25" fmla="*/ 1318927 w 1581150"/>
                <a:gd name="connsiteY25" fmla="*/ 121634 h 323850"/>
                <a:gd name="connsiteX26" fmla="*/ 1305401 w 1581150"/>
                <a:gd name="connsiteY26" fmla="*/ 121634 h 323850"/>
                <a:gd name="connsiteX27" fmla="*/ 1571340 w 1581150"/>
                <a:gd name="connsiteY27" fmla="*/ 130683 h 323850"/>
                <a:gd name="connsiteX28" fmla="*/ 1381792 w 1581150"/>
                <a:gd name="connsiteY28" fmla="*/ 320230 h 323850"/>
                <a:gd name="connsiteX29" fmla="*/ 1395222 w 1581150"/>
                <a:gd name="connsiteY29" fmla="*/ 320230 h 323850"/>
                <a:gd name="connsiteX30" fmla="*/ 1580197 w 1581150"/>
                <a:gd name="connsiteY30" fmla="*/ 135255 h 323850"/>
                <a:gd name="connsiteX31" fmla="*/ 1571340 w 1581150"/>
                <a:gd name="connsiteY31" fmla="*/ 13068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81150" h="323850">
                  <a:moveTo>
                    <a:pt x="219076" y="121634"/>
                  </a:moveTo>
                  <a:lnTo>
                    <a:pt x="20574" y="320230"/>
                  </a:lnTo>
                  <a:lnTo>
                    <a:pt x="10478" y="320230"/>
                  </a:lnTo>
                  <a:cubicBezTo>
                    <a:pt x="9335" y="320230"/>
                    <a:pt x="8287" y="320230"/>
                    <a:pt x="7144" y="320135"/>
                  </a:cubicBezTo>
                  <a:lnTo>
                    <a:pt x="205740" y="121634"/>
                  </a:lnTo>
                  <a:lnTo>
                    <a:pt x="219076" y="121634"/>
                  </a:lnTo>
                  <a:close/>
                  <a:moveTo>
                    <a:pt x="480536" y="121634"/>
                  </a:moveTo>
                  <a:lnTo>
                    <a:pt x="282036" y="320230"/>
                  </a:lnTo>
                  <a:lnTo>
                    <a:pt x="295465" y="320230"/>
                  </a:lnTo>
                  <a:lnTo>
                    <a:pt x="494062" y="121634"/>
                  </a:lnTo>
                  <a:lnTo>
                    <a:pt x="480536" y="121634"/>
                  </a:lnTo>
                  <a:close/>
                  <a:moveTo>
                    <a:pt x="870014" y="7144"/>
                  </a:moveTo>
                  <a:lnTo>
                    <a:pt x="556927" y="320230"/>
                  </a:lnTo>
                  <a:lnTo>
                    <a:pt x="570452" y="320230"/>
                  </a:lnTo>
                  <a:lnTo>
                    <a:pt x="878396" y="12287"/>
                  </a:lnTo>
                  <a:cubicBezTo>
                    <a:pt x="875633" y="10478"/>
                    <a:pt x="872871" y="8763"/>
                    <a:pt x="870014" y="7144"/>
                  </a:cubicBezTo>
                  <a:close/>
                  <a:moveTo>
                    <a:pt x="1034986" y="121634"/>
                  </a:moveTo>
                  <a:cubicBezTo>
                    <a:pt x="1033463" y="121634"/>
                    <a:pt x="1032034" y="121634"/>
                    <a:pt x="1030510" y="121539"/>
                  </a:cubicBezTo>
                  <a:lnTo>
                    <a:pt x="831914" y="320230"/>
                  </a:lnTo>
                  <a:lnTo>
                    <a:pt x="845344" y="320230"/>
                  </a:lnTo>
                  <a:lnTo>
                    <a:pt x="1043940" y="121634"/>
                  </a:lnTo>
                  <a:lnTo>
                    <a:pt x="1034986" y="121634"/>
                  </a:lnTo>
                  <a:close/>
                  <a:moveTo>
                    <a:pt x="1305401" y="121634"/>
                  </a:moveTo>
                  <a:lnTo>
                    <a:pt x="1106805" y="320230"/>
                  </a:lnTo>
                  <a:lnTo>
                    <a:pt x="1120331" y="320230"/>
                  </a:lnTo>
                  <a:lnTo>
                    <a:pt x="1318927" y="121634"/>
                  </a:lnTo>
                  <a:lnTo>
                    <a:pt x="1305401" y="121634"/>
                  </a:lnTo>
                  <a:close/>
                  <a:moveTo>
                    <a:pt x="1571340" y="130683"/>
                  </a:moveTo>
                  <a:lnTo>
                    <a:pt x="1381792" y="320230"/>
                  </a:lnTo>
                  <a:lnTo>
                    <a:pt x="1395222" y="320230"/>
                  </a:lnTo>
                  <a:lnTo>
                    <a:pt x="1580197" y="135255"/>
                  </a:lnTo>
                  <a:cubicBezTo>
                    <a:pt x="1577340" y="133636"/>
                    <a:pt x="1574387" y="132112"/>
                    <a:pt x="1571340" y="130683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B3D1A66-A2D9-4297-9B2E-AD952518A657}"/>
              </a:ext>
            </a:extLst>
          </p:cNvPr>
          <p:cNvGrpSpPr/>
          <p:nvPr/>
        </p:nvGrpSpPr>
        <p:grpSpPr>
          <a:xfrm>
            <a:off x="238414" y="4653438"/>
            <a:ext cx="2480974" cy="1231107"/>
            <a:chOff x="238414" y="4253388"/>
            <a:chExt cx="2480974" cy="12311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EDDD32E-DA81-4212-ADDB-0FE8D692E4CD}"/>
                </a:ext>
              </a:extLst>
            </p:cNvPr>
            <p:cNvSpPr txBox="1"/>
            <p:nvPr/>
          </p:nvSpPr>
          <p:spPr>
            <a:xfrm>
              <a:off x="385181" y="4253388"/>
              <a:ext cx="21890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Rest API Controller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DFC7565-8BD3-4B0E-B404-2DB6CC7DEE87}"/>
                </a:ext>
              </a:extLst>
            </p:cNvPr>
            <p:cNvSpPr/>
            <p:nvPr/>
          </p:nvSpPr>
          <p:spPr>
            <a:xfrm>
              <a:off x="238414" y="4653498"/>
              <a:ext cx="24809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It maps the request coming via the cross origin of the front end.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EA9A862-A880-4560-8839-285F8B6B8236}"/>
              </a:ext>
            </a:extLst>
          </p:cNvPr>
          <p:cNvGrpSpPr/>
          <p:nvPr/>
        </p:nvGrpSpPr>
        <p:grpSpPr>
          <a:xfrm>
            <a:off x="3866863" y="4653438"/>
            <a:ext cx="2480974" cy="1723549"/>
            <a:chOff x="3866863" y="4253388"/>
            <a:chExt cx="2480974" cy="172354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DE2B03A-64D1-4E88-8AC3-15010126F2BA}"/>
                </a:ext>
              </a:extLst>
            </p:cNvPr>
            <p:cNvSpPr txBox="1"/>
            <p:nvPr/>
          </p:nvSpPr>
          <p:spPr>
            <a:xfrm>
              <a:off x="4019722" y="4253388"/>
              <a:ext cx="2176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Repository Section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BDCBB09-D0B2-4074-82C7-6679F4BCCB8B}"/>
                </a:ext>
              </a:extLst>
            </p:cNvPr>
            <p:cNvSpPr/>
            <p:nvPr/>
          </p:nvSpPr>
          <p:spPr>
            <a:xfrm>
              <a:off x="3866863" y="4653498"/>
              <a:ext cx="248097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It saves all the data of the current server and enable the user to perform crud operation using crud </a:t>
              </a:r>
              <a:r>
                <a:rPr lang="en-US" sz="1600" dirty="0" err="1"/>
                <a:t>respositories</a:t>
              </a:r>
              <a:r>
                <a:rPr lang="en-US" sz="1600" dirty="0"/>
                <a:t>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0FBC9B5-1948-4AA6-A896-5336DD40EA12}"/>
              </a:ext>
            </a:extLst>
          </p:cNvPr>
          <p:cNvGrpSpPr/>
          <p:nvPr/>
        </p:nvGrpSpPr>
        <p:grpSpPr>
          <a:xfrm>
            <a:off x="7578746" y="4653438"/>
            <a:ext cx="2480974" cy="1723549"/>
            <a:chOff x="7578746" y="4253388"/>
            <a:chExt cx="2480974" cy="172354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C2DBA7-1627-496C-87FD-91D1ADB2FBA0}"/>
                </a:ext>
              </a:extLst>
            </p:cNvPr>
            <p:cNvSpPr txBox="1"/>
            <p:nvPr/>
          </p:nvSpPr>
          <p:spPr>
            <a:xfrm>
              <a:off x="8259281" y="4253388"/>
              <a:ext cx="11215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Pom.xml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68A8E0C-3800-4778-AB7D-68AD8DE3BFA4}"/>
                </a:ext>
              </a:extLst>
            </p:cNvPr>
            <p:cNvSpPr/>
            <p:nvPr/>
          </p:nvSpPr>
          <p:spPr>
            <a:xfrm>
              <a:off x="7578746" y="4653498"/>
              <a:ext cx="248097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It provides the configuration of the spring boot and enables user to inject the </a:t>
              </a:r>
              <a:r>
                <a:rPr lang="en-US" sz="1600" dirty="0" err="1"/>
                <a:t>dependencies,artifacts</a:t>
              </a:r>
              <a:r>
                <a:rPr lang="en-US" sz="1600" dirty="0"/>
                <a:t>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C70044C-F957-40B1-AF9F-12ABD6E7DEC0}"/>
              </a:ext>
            </a:extLst>
          </p:cNvPr>
          <p:cNvGrpSpPr/>
          <p:nvPr/>
        </p:nvGrpSpPr>
        <p:grpSpPr>
          <a:xfrm>
            <a:off x="2036725" y="1890902"/>
            <a:ext cx="2480974" cy="1231107"/>
            <a:chOff x="2036725" y="1490852"/>
            <a:chExt cx="2480974" cy="123110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4B2D32F-C2CA-434D-8077-1019B3FB66DC}"/>
                </a:ext>
              </a:extLst>
            </p:cNvPr>
            <p:cNvSpPr txBox="1"/>
            <p:nvPr/>
          </p:nvSpPr>
          <p:spPr>
            <a:xfrm>
              <a:off x="2326477" y="1490852"/>
              <a:ext cx="13941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Entity Class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2346D2C-A7BD-4FC3-97F6-C4028D4BBF75}"/>
                </a:ext>
              </a:extLst>
            </p:cNvPr>
            <p:cNvSpPr/>
            <p:nvPr/>
          </p:nvSpPr>
          <p:spPr>
            <a:xfrm>
              <a:off x="2036725" y="1890962"/>
              <a:ext cx="24809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It maps the data to the database by using spring JPA and ORM.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A23C28-4782-4415-A13B-894CE7A9ABCD}"/>
              </a:ext>
            </a:extLst>
          </p:cNvPr>
          <p:cNvGrpSpPr/>
          <p:nvPr/>
        </p:nvGrpSpPr>
        <p:grpSpPr>
          <a:xfrm>
            <a:off x="5665174" y="1890902"/>
            <a:ext cx="2480974" cy="1231107"/>
            <a:chOff x="5665174" y="1490852"/>
            <a:chExt cx="2480974" cy="123110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B4B9DA-2889-4825-AB24-8552753AA365}"/>
                </a:ext>
              </a:extLst>
            </p:cNvPr>
            <p:cNvSpPr txBox="1"/>
            <p:nvPr/>
          </p:nvSpPr>
          <p:spPr>
            <a:xfrm>
              <a:off x="6066531" y="1490852"/>
              <a:ext cx="16798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Service Layers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E8BCBE4-678E-43C6-A3C0-C270B0B7048E}"/>
                </a:ext>
              </a:extLst>
            </p:cNvPr>
            <p:cNvSpPr/>
            <p:nvPr/>
          </p:nvSpPr>
          <p:spPr>
            <a:xfrm>
              <a:off x="5665174" y="1890962"/>
              <a:ext cx="24809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It provides the custom implementation of methods.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3E530F9-D433-428A-90E6-0AC11A0FA03A}"/>
              </a:ext>
            </a:extLst>
          </p:cNvPr>
          <p:cNvGrpSpPr/>
          <p:nvPr/>
        </p:nvGrpSpPr>
        <p:grpSpPr>
          <a:xfrm>
            <a:off x="9304024" y="1890902"/>
            <a:ext cx="2628668" cy="1231107"/>
            <a:chOff x="9304024" y="1490852"/>
            <a:chExt cx="2628668" cy="123110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411A0A5-717C-4A38-B041-BA252C40E794}"/>
                </a:ext>
              </a:extLst>
            </p:cNvPr>
            <p:cNvSpPr txBox="1"/>
            <p:nvPr/>
          </p:nvSpPr>
          <p:spPr>
            <a:xfrm>
              <a:off x="9304024" y="1490852"/>
              <a:ext cx="2628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Application. Properties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8E7C2D-1AAB-4192-A3CE-BEA732721EF8}"/>
                </a:ext>
              </a:extLst>
            </p:cNvPr>
            <p:cNvSpPr/>
            <p:nvPr/>
          </p:nvSpPr>
          <p:spPr>
            <a:xfrm>
              <a:off x="9377057" y="1890962"/>
              <a:ext cx="24809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It sets the settings of the server, database and resources files.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EE45155C-C309-41DF-A787-E675AC630EA5}"/>
              </a:ext>
            </a:extLst>
          </p:cNvPr>
          <p:cNvSpPr txBox="1"/>
          <p:nvPr/>
        </p:nvSpPr>
        <p:spPr>
          <a:xfrm>
            <a:off x="3458986" y="69933"/>
            <a:ext cx="55159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Backend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168983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"/>
                            </p:stCondLst>
                            <p:childTnLst>
                              <p:par>
                                <p:cTn id="9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50"/>
                            </p:stCondLst>
                            <p:childTnLst>
                              <p:par>
                                <p:cTn id="11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0"/>
                            </p:stCondLst>
                            <p:childTnLst>
                              <p:par>
                                <p:cTn id="1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750"/>
                            </p:stCondLst>
                            <p:childTnLst>
                              <p:par>
                                <p:cTn id="14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50"/>
                            </p:stCondLst>
                            <p:childTnLst>
                              <p:par>
                                <p:cTn id="15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64A4-80CE-2E99-D437-C6C40246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E3268-155D-00D2-34A3-748C373EE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1628" y="1934460"/>
            <a:ext cx="7348744" cy="413366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A49E25-145D-87E7-126F-54FE0ACF1A0D}"/>
              </a:ext>
            </a:extLst>
          </p:cNvPr>
          <p:cNvSpPr txBox="1"/>
          <p:nvPr/>
        </p:nvSpPr>
        <p:spPr>
          <a:xfrm>
            <a:off x="4240306" y="60520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+mj-lt"/>
              </a:rPr>
              <a:t>Screenshots</a:t>
            </a:r>
            <a:endParaRPr lang="en-IN" sz="5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40D1A8-D88B-E538-285A-A75F04FB16DE}"/>
              </a:ext>
            </a:extLst>
          </p:cNvPr>
          <p:cNvSpPr/>
          <p:nvPr/>
        </p:nvSpPr>
        <p:spPr>
          <a:xfrm>
            <a:off x="2423255" y="9080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12EC46-8E90-7009-EEF7-CF9AABD35170}"/>
              </a:ext>
            </a:extLst>
          </p:cNvPr>
          <p:cNvSpPr/>
          <p:nvPr/>
        </p:nvSpPr>
        <p:spPr>
          <a:xfrm>
            <a:off x="575500" y="102898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79B5D6-D87C-C8D3-B7E9-915F1D4D4294}"/>
              </a:ext>
            </a:extLst>
          </p:cNvPr>
          <p:cNvSpPr/>
          <p:nvPr/>
        </p:nvSpPr>
        <p:spPr>
          <a:xfrm>
            <a:off x="321468" y="376285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84A5D84-AD03-5635-0DD0-98E1899EBB54}"/>
              </a:ext>
            </a:extLst>
          </p:cNvPr>
          <p:cNvSpPr/>
          <p:nvPr/>
        </p:nvSpPr>
        <p:spPr>
          <a:xfrm>
            <a:off x="884396" y="605123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D87785-EA46-096D-67E4-F14D61E81445}"/>
              </a:ext>
            </a:extLst>
          </p:cNvPr>
          <p:cNvSpPr/>
          <p:nvPr/>
        </p:nvSpPr>
        <p:spPr>
          <a:xfrm>
            <a:off x="1989582" y="573062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7362C99-887E-11DD-5708-D98FD5F91A84}"/>
              </a:ext>
            </a:extLst>
          </p:cNvPr>
          <p:cNvSpPr/>
          <p:nvPr/>
        </p:nvSpPr>
        <p:spPr>
          <a:xfrm>
            <a:off x="4524851" y="62664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FF844-A58A-CBFC-B0CE-319EFB5B4076}"/>
              </a:ext>
            </a:extLst>
          </p:cNvPr>
          <p:cNvSpPr/>
          <p:nvPr/>
        </p:nvSpPr>
        <p:spPr>
          <a:xfrm>
            <a:off x="7600384" y="61976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EA5F6E8-A1FC-ED91-B2FF-135B8635B709}"/>
              </a:ext>
            </a:extLst>
          </p:cNvPr>
          <p:cNvSpPr/>
          <p:nvPr/>
        </p:nvSpPr>
        <p:spPr>
          <a:xfrm>
            <a:off x="10319575" y="61060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8ADA6CA-DE26-1410-51DE-869B6B987560}"/>
              </a:ext>
            </a:extLst>
          </p:cNvPr>
          <p:cNvSpPr/>
          <p:nvPr/>
        </p:nvSpPr>
        <p:spPr>
          <a:xfrm>
            <a:off x="11424761" y="5785580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60588DC-122D-5FD0-F0DA-9BB49FC97A1F}"/>
              </a:ext>
            </a:extLst>
          </p:cNvPr>
          <p:cNvSpPr/>
          <p:nvPr/>
        </p:nvSpPr>
        <p:spPr>
          <a:xfrm>
            <a:off x="11209591" y="31197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6C1673C-86AB-9D4C-3718-A29817FA5438}"/>
              </a:ext>
            </a:extLst>
          </p:cNvPr>
          <p:cNvSpPr/>
          <p:nvPr/>
        </p:nvSpPr>
        <p:spPr>
          <a:xfrm>
            <a:off x="11639931" y="3643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EE44B4-8D05-8D1C-D80E-B89601433AB9}"/>
              </a:ext>
            </a:extLst>
          </p:cNvPr>
          <p:cNvSpPr/>
          <p:nvPr/>
        </p:nvSpPr>
        <p:spPr>
          <a:xfrm>
            <a:off x="10534745" y="6849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0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64A4-80CE-2E99-D437-C6C40246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E3268-155D-00D2-34A3-748C373EE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1628" y="1934460"/>
            <a:ext cx="7348743" cy="413366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A49E25-145D-87E7-126F-54FE0ACF1A0D}"/>
              </a:ext>
            </a:extLst>
          </p:cNvPr>
          <p:cNvSpPr txBox="1"/>
          <p:nvPr/>
        </p:nvSpPr>
        <p:spPr>
          <a:xfrm>
            <a:off x="4240306" y="60520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+mj-lt"/>
              </a:rPr>
              <a:t>Screenshots</a:t>
            </a:r>
            <a:endParaRPr lang="en-IN" sz="5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40D1A8-D88B-E538-285A-A75F04FB16DE}"/>
              </a:ext>
            </a:extLst>
          </p:cNvPr>
          <p:cNvSpPr/>
          <p:nvPr/>
        </p:nvSpPr>
        <p:spPr>
          <a:xfrm>
            <a:off x="2423255" y="9080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12EC46-8E90-7009-EEF7-CF9AABD35170}"/>
              </a:ext>
            </a:extLst>
          </p:cNvPr>
          <p:cNvSpPr/>
          <p:nvPr/>
        </p:nvSpPr>
        <p:spPr>
          <a:xfrm>
            <a:off x="575500" y="102898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79B5D6-D87C-C8D3-B7E9-915F1D4D4294}"/>
              </a:ext>
            </a:extLst>
          </p:cNvPr>
          <p:cNvSpPr/>
          <p:nvPr/>
        </p:nvSpPr>
        <p:spPr>
          <a:xfrm>
            <a:off x="321468" y="376285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84A5D84-AD03-5635-0DD0-98E1899EBB54}"/>
              </a:ext>
            </a:extLst>
          </p:cNvPr>
          <p:cNvSpPr/>
          <p:nvPr/>
        </p:nvSpPr>
        <p:spPr>
          <a:xfrm>
            <a:off x="884396" y="605123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D87785-EA46-096D-67E4-F14D61E81445}"/>
              </a:ext>
            </a:extLst>
          </p:cNvPr>
          <p:cNvSpPr/>
          <p:nvPr/>
        </p:nvSpPr>
        <p:spPr>
          <a:xfrm>
            <a:off x="1989582" y="573062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7362C99-887E-11DD-5708-D98FD5F91A84}"/>
              </a:ext>
            </a:extLst>
          </p:cNvPr>
          <p:cNvSpPr/>
          <p:nvPr/>
        </p:nvSpPr>
        <p:spPr>
          <a:xfrm>
            <a:off x="4524851" y="62664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FF844-A58A-CBFC-B0CE-319EFB5B4076}"/>
              </a:ext>
            </a:extLst>
          </p:cNvPr>
          <p:cNvSpPr/>
          <p:nvPr/>
        </p:nvSpPr>
        <p:spPr>
          <a:xfrm>
            <a:off x="7600384" y="61976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EA5F6E8-A1FC-ED91-B2FF-135B8635B709}"/>
              </a:ext>
            </a:extLst>
          </p:cNvPr>
          <p:cNvSpPr/>
          <p:nvPr/>
        </p:nvSpPr>
        <p:spPr>
          <a:xfrm>
            <a:off x="10319575" y="61060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8ADA6CA-DE26-1410-51DE-869B6B987560}"/>
              </a:ext>
            </a:extLst>
          </p:cNvPr>
          <p:cNvSpPr/>
          <p:nvPr/>
        </p:nvSpPr>
        <p:spPr>
          <a:xfrm>
            <a:off x="11424761" y="5785580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60588DC-122D-5FD0-F0DA-9BB49FC97A1F}"/>
              </a:ext>
            </a:extLst>
          </p:cNvPr>
          <p:cNvSpPr/>
          <p:nvPr/>
        </p:nvSpPr>
        <p:spPr>
          <a:xfrm>
            <a:off x="11209591" y="31197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6C1673C-86AB-9D4C-3718-A29817FA5438}"/>
              </a:ext>
            </a:extLst>
          </p:cNvPr>
          <p:cNvSpPr/>
          <p:nvPr/>
        </p:nvSpPr>
        <p:spPr>
          <a:xfrm>
            <a:off x="11639931" y="3643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EE44B4-8D05-8D1C-D80E-B89601433AB9}"/>
              </a:ext>
            </a:extLst>
          </p:cNvPr>
          <p:cNvSpPr/>
          <p:nvPr/>
        </p:nvSpPr>
        <p:spPr>
          <a:xfrm>
            <a:off x="10534745" y="6849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6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502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Bauhaus 93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</vt:lpstr>
      <vt:lpstr>     </vt:lpstr>
      <vt:lpstr>     </vt:lpstr>
      <vt:lpstr>     </vt:lpstr>
      <vt:lpstr>     </vt:lpstr>
      <vt:lpstr>   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Abhi Gupta</cp:lastModifiedBy>
  <cp:revision>43</cp:revision>
  <dcterms:created xsi:type="dcterms:W3CDTF">2019-12-22T08:25:26Z</dcterms:created>
  <dcterms:modified xsi:type="dcterms:W3CDTF">2022-11-25T06:16:16Z</dcterms:modified>
</cp:coreProperties>
</file>