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a990e4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a990e4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990e44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990e44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a990e445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a990e445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990e44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990e44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990e445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990e445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990e445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990e445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1b366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11b366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11b366a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11b366a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1b366ad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1b366ad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cdfb34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cdfb34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ms-cdn.selinc.com/assets/Literature/Publications/Technical%20Papers/6345_CryptographyTutorial_dew-rs_20081020_Web2.pdf?v=20181015-211749" TargetMode="External"/><Relationship Id="rId4" Type="http://schemas.openxmlformats.org/officeDocument/2006/relationships/hyperlink" Target="https://en.wikipedia.org/wiki/BMP_file_format#Pixel_array_(bitmap_data)" TargetMode="External"/><Relationship Id="rId5" Type="http://schemas.openxmlformats.org/officeDocument/2006/relationships/hyperlink" Target="https://medium.com/swlh/lsb-image-steganography-using-python-2bbbee2c69a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Steganography Using LSB Technique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5"/>
            <a:ext cx="8222100" cy="1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897"/>
              <a:t>Made by- Tanish Gupta, Riya Sawhney, Aniruddha Deb</a:t>
            </a:r>
            <a:endParaRPr sz="18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897"/>
              <a:t>Indian Institute Of Technology, Delhi</a:t>
            </a:r>
            <a:endParaRPr sz="18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Expansions Of Project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JPEG images- compressed with Discrete Cosine Transform (Lossy): use inverse transforms to uncompress them, apply LSB encryption, then compress them again?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based steganography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Robust </a:t>
            </a:r>
            <a:r>
              <a:rPr lang="en"/>
              <a:t>Steganography - The ability to recover the final data even if the image is manipulated/information is lost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parity bits placed adjacent to permutation locations to ensure parity is maintained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Robustness - Detection tradeoff: hard to achieve a system that optimizes both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https://cms-cdn.selinc.com/assets/Literature/Publications/Technical%20Papers/6345_CryptographyTutorial_dew-rs_20081020_Web2.pdf?v=20181015-211749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https://en.wikipedia.org/wiki/BMP_file_format#Pixel_array_(bitmap_data)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https://medium.com/swlh/lsb-image-steganography-using-python-2bbbee2c69a2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Necessity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Safeguarding Power System Communication Channels from unauthorised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Availability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Efficiency: Probability of data being hacked no more than that of randomly guessing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Sharing </a:t>
            </a:r>
            <a:r>
              <a:rPr lang="en"/>
              <a:t>the data inconspicuously: only the sender and receiver know about the existence of the cryptic message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Maintaining</a:t>
            </a:r>
            <a:r>
              <a:rPr lang="en"/>
              <a:t> Confidentiality and Integrity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CONFIDENTIALITY- data as a stream of bits- using algorithms to alter the bits so that message to be encrypted is well hidden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INTEGRITY- using a small nonce or digest in conjunction with the message to ensure that the message is untampered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00" y="2571750"/>
            <a:ext cx="4744000" cy="22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Steganography Using LSB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Hiding data via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PNG images: 2D array of pixels with RGB or RGBA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BMP images: 2D images stored as pixel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Significant Bit of the pixel value for a given parameter is modified.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Ahead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Encrypt data to be hidden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which pixels are to be modified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which parameter of pixels is to be modified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3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- Encoder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75" y="733050"/>
            <a:ext cx="8430551" cy="41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3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- Decoder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2725"/>
            <a:ext cx="8933202" cy="39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62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protocol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 16 consecutive pixels encode the length of ciphertext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 128 (16*8) consecutive pixels encode the nonce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Pixels from the 129th to the last pixel undergo encoding based on the locations given by the </a:t>
            </a:r>
            <a:r>
              <a:rPr lang="en"/>
              <a:t>permutation</a:t>
            </a:r>
            <a:r>
              <a:rPr lang="en"/>
              <a:t>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Pixels are ordered in row major order: the rank of a pixel is given by (row length)*(row idx) + (col idx)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