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37"/>
    <a:srgbClr val="322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6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">
            <a:extLst>
              <a:ext uri="{FF2B5EF4-FFF2-40B4-BE49-F238E27FC236}">
                <a16:creationId xmlns:a16="http://schemas.microsoft.com/office/drawing/2014/main" id="{DF1A7CEA-FF11-4020-8080-990B74427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7E50F4-72D7-764D-90EB-8409E25E688A}"/>
              </a:ext>
            </a:extLst>
          </p:cNvPr>
          <p:cNvSpPr/>
          <p:nvPr/>
        </p:nvSpPr>
        <p:spPr>
          <a:xfrm>
            <a:off x="273539" y="5936186"/>
            <a:ext cx="3968291" cy="551111"/>
          </a:xfrm>
          <a:prstGeom prst="rect">
            <a:avLst/>
          </a:prstGeom>
          <a:solidFill>
            <a:srgbClr val="002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badi" panose="020F0502020204030204" pitchFamily="34" charset="0"/>
                <a:ea typeface="Bodoni Ornaments" pitchFamily="2" charset="0"/>
                <a:cs typeface="Abadi" panose="020F0502020204030204" pitchFamily="34" charset="0"/>
              </a:rPr>
              <a:t>Regulated Power Supply</a:t>
            </a:r>
          </a:p>
        </p:txBody>
      </p:sp>
    </p:spTree>
    <p:extLst>
      <p:ext uri="{BB962C8B-B14F-4D97-AF65-F5344CB8AC3E}">
        <p14:creationId xmlns:p14="http://schemas.microsoft.com/office/powerpoint/2010/main" val="11540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104CB-ECB3-7141-B727-6A10182A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529"/>
            <a:ext cx="12192000" cy="26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C63F08C-BE3F-A64B-B950-1FD91C330E54}"/>
              </a:ext>
            </a:extLst>
          </p:cNvPr>
          <p:cNvGrpSpPr/>
          <p:nvPr/>
        </p:nvGrpSpPr>
        <p:grpSpPr>
          <a:xfrm>
            <a:off x="506628" y="654908"/>
            <a:ext cx="4691449" cy="288000"/>
            <a:chOff x="1445741" y="642551"/>
            <a:chExt cx="4691449" cy="28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53D7F9-32FC-F448-BCC2-952EEAB864C5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Fuse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74D315-A045-C349-96D9-53F577B076F4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D728E1-4309-6742-B81C-F7C2CBB188B0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Fuse – 5A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D1C828-D597-C04F-82E3-F7A33436A3F9}"/>
              </a:ext>
            </a:extLst>
          </p:cNvPr>
          <p:cNvGrpSpPr/>
          <p:nvPr/>
        </p:nvGrpSpPr>
        <p:grpSpPr>
          <a:xfrm>
            <a:off x="506628" y="976183"/>
            <a:ext cx="4691449" cy="288000"/>
            <a:chOff x="1445741" y="642551"/>
            <a:chExt cx="4691449" cy="28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85B0E9-E285-584E-902A-43EAFA086666}"/>
                </a:ext>
              </a:extLst>
            </p:cNvPr>
            <p:cNvSpPr/>
            <p:nvPr/>
          </p:nvSpPr>
          <p:spPr>
            <a:xfrm>
              <a:off x="2463114" y="642551"/>
              <a:ext cx="1816443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Power plug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429F81-C538-EE44-8028-325476562A45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1BA1A-9B04-B64B-83F2-93CE3E422510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240 V, 2 pin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A82B71-448C-A74E-B4E7-A69CB6058608}"/>
              </a:ext>
            </a:extLst>
          </p:cNvPr>
          <p:cNvGrpSpPr/>
          <p:nvPr/>
        </p:nvGrpSpPr>
        <p:grpSpPr>
          <a:xfrm>
            <a:off x="506628" y="1297458"/>
            <a:ext cx="4691449" cy="288001"/>
            <a:chOff x="1445741" y="642551"/>
            <a:chExt cx="4691449" cy="2880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D7E75E-908F-644F-9428-D4DFB8BDEAB7}"/>
                </a:ext>
              </a:extLst>
            </p:cNvPr>
            <p:cNvSpPr/>
            <p:nvPr/>
          </p:nvSpPr>
          <p:spPr>
            <a:xfrm>
              <a:off x="2463114" y="642552"/>
              <a:ext cx="1816443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Power 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054FB3-B10E-0741-B2E2-D53D9DC7D053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61EED-BE8C-C64D-BD41-206FA1834D25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Switch, 5A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612C8D-A5AD-5742-85D1-BDEA0E62F829}"/>
              </a:ext>
            </a:extLst>
          </p:cNvPr>
          <p:cNvGrpSpPr/>
          <p:nvPr/>
        </p:nvGrpSpPr>
        <p:grpSpPr>
          <a:xfrm>
            <a:off x="506628" y="1618733"/>
            <a:ext cx="4691449" cy="288000"/>
            <a:chOff x="1445741" y="642551"/>
            <a:chExt cx="4691449" cy="28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DCFDB6-2FE7-CD47-B919-8BCFF72AD37D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 limiting push button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3A6026-E521-A642-9CE4-D4ADDE8A4C7F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48FD-1AF2-8649-9F52-A9F8589844DD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Momentary switch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89806-FA82-044B-930A-97920AAC590A}"/>
              </a:ext>
            </a:extLst>
          </p:cNvPr>
          <p:cNvGrpSpPr/>
          <p:nvPr/>
        </p:nvGrpSpPr>
        <p:grpSpPr>
          <a:xfrm>
            <a:off x="506628" y="1940006"/>
            <a:ext cx="4691449" cy="288000"/>
            <a:chOff x="1445741" y="642551"/>
            <a:chExt cx="4691449" cy="28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F2A3A7-DB2B-D440-8350-177A6657E81D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 limiting knob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9773FA-7F84-8B44-BE59-E954B7563C5E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6B58137-E580-9F4C-9C30-212DABB0161C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Potentiometer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3803BC-4704-1742-950B-B4C7C87BF564}"/>
              </a:ext>
            </a:extLst>
          </p:cNvPr>
          <p:cNvGrpSpPr/>
          <p:nvPr/>
        </p:nvGrpSpPr>
        <p:grpSpPr>
          <a:xfrm>
            <a:off x="506628" y="2261282"/>
            <a:ext cx="4691449" cy="288000"/>
            <a:chOff x="1445741" y="642551"/>
            <a:chExt cx="4691449" cy="28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C55D7C-8273-E24C-9766-D060F45B680B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V limiting knob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A55507-538F-594B-8B4D-1F54406542F3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AE9452-0C3D-874D-A146-4D6A12D229EA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Potentiometer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A5A4F8-9EFA-ED45-84D6-6CB2083E8BC3}"/>
              </a:ext>
            </a:extLst>
          </p:cNvPr>
          <p:cNvGrpSpPr/>
          <p:nvPr/>
        </p:nvGrpSpPr>
        <p:grpSpPr>
          <a:xfrm>
            <a:off x="506628" y="2582558"/>
            <a:ext cx="4691449" cy="288000"/>
            <a:chOff x="1445741" y="642551"/>
            <a:chExt cx="4691449" cy="28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2A5E6F-0445-274A-9994-A84541FAC93E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FD2E49-B529-8347-B2EC-299DDE19E631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AD9856-0C5A-024F-B84A-A0B15D9FA9A6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38DC62-BCD5-BC43-9718-F02B0B8D9D4F}"/>
              </a:ext>
            </a:extLst>
          </p:cNvPr>
          <p:cNvGrpSpPr/>
          <p:nvPr/>
        </p:nvGrpSpPr>
        <p:grpSpPr>
          <a:xfrm>
            <a:off x="506628" y="2903834"/>
            <a:ext cx="4691449" cy="288000"/>
            <a:chOff x="1445741" y="642551"/>
            <a:chExt cx="4691449" cy="28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5F3AC8-BB57-9B42-A89C-AB3398F1BA55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F49BC0-11B5-5747-A98E-2E3A0864A5D1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1EE981-DE17-3C4E-8C3B-2BBA2031E4A5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AA694F-6D36-3B4F-A8CA-D49C0756A33D}"/>
              </a:ext>
            </a:extLst>
          </p:cNvPr>
          <p:cNvGrpSpPr/>
          <p:nvPr/>
        </p:nvGrpSpPr>
        <p:grpSpPr>
          <a:xfrm>
            <a:off x="5609968" y="654907"/>
            <a:ext cx="4691449" cy="288000"/>
            <a:chOff x="1445741" y="642551"/>
            <a:chExt cx="4691449" cy="28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8777CC-C9F5-B54F-A9D1-7F1290C128D3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V+, GND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0D35D6-C866-B347-AA94-2B6FAC6E8B3E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211109-7423-4446-9FD4-A730563CE0D4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Banana sockets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259F53-0223-C345-B7D7-B98C766739FD}"/>
              </a:ext>
            </a:extLst>
          </p:cNvPr>
          <p:cNvGrpSpPr/>
          <p:nvPr/>
        </p:nvGrpSpPr>
        <p:grpSpPr>
          <a:xfrm>
            <a:off x="5622325" y="976183"/>
            <a:ext cx="4691449" cy="288000"/>
            <a:chOff x="1445741" y="642551"/>
            <a:chExt cx="4691449" cy="28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F2C1F2-5A49-0C47-B3D5-CA241A624C88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 limit activation ind.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17C1F1-DD96-6C4D-9C58-2D3BF36893A2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27E900-7C0E-744B-B3CB-29D0660068B0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LED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1788BB-39FB-2041-BA82-597A6F060186}"/>
              </a:ext>
            </a:extLst>
          </p:cNvPr>
          <p:cNvGrpSpPr/>
          <p:nvPr/>
        </p:nvGrpSpPr>
        <p:grpSpPr>
          <a:xfrm>
            <a:off x="5609968" y="1297458"/>
            <a:ext cx="4691449" cy="288000"/>
            <a:chOff x="1445741" y="642551"/>
            <a:chExt cx="4691449" cy="28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FC2789-62AD-1A44-9C70-BF63ABB7B318}"/>
                </a:ext>
              </a:extLst>
            </p:cNvPr>
            <p:cNvSpPr/>
            <p:nvPr/>
          </p:nvSpPr>
          <p:spPr>
            <a:xfrm>
              <a:off x="2440461" y="642551"/>
              <a:ext cx="1839096" cy="287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I/V display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740980-8852-184A-9CA9-F3E5F8F88477}"/>
                </a:ext>
              </a:extLst>
            </p:cNvPr>
            <p:cNvSpPr/>
            <p:nvPr/>
          </p:nvSpPr>
          <p:spPr>
            <a:xfrm>
              <a:off x="1445741" y="642551"/>
              <a:ext cx="976183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88A85D-DE03-6643-B7BC-4DCEA0057892}"/>
                </a:ext>
              </a:extLst>
            </p:cNvPr>
            <p:cNvSpPr/>
            <p:nvPr/>
          </p:nvSpPr>
          <p:spPr>
            <a:xfrm>
              <a:off x="4320747" y="642551"/>
              <a:ext cx="1816443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I/V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5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7698DC-E0ED-5B45-818E-C9EF17371C56}"/>
              </a:ext>
            </a:extLst>
          </p:cNvPr>
          <p:cNvSpPr/>
          <p:nvPr/>
        </p:nvSpPr>
        <p:spPr>
          <a:xfrm>
            <a:off x="2395800" y="1782146"/>
            <a:ext cx="2693773" cy="43966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Unregulated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Power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DD5F5A-A0B2-DB4C-B3E7-2152ADBA418B}"/>
              </a:ext>
            </a:extLst>
          </p:cNvPr>
          <p:cNvSpPr/>
          <p:nvPr/>
        </p:nvSpPr>
        <p:spPr>
          <a:xfrm>
            <a:off x="5339924" y="4597540"/>
            <a:ext cx="2041912" cy="15812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723 Circuitry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591FF-8D31-124B-AAE7-63C3082291AF}"/>
              </a:ext>
            </a:extLst>
          </p:cNvPr>
          <p:cNvSpPr/>
          <p:nvPr/>
        </p:nvSpPr>
        <p:spPr>
          <a:xfrm>
            <a:off x="5339924" y="2757229"/>
            <a:ext cx="2041912" cy="1586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3055 Panel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AACBCF-C7BA-5146-8377-0BA8C8D262EF}"/>
              </a:ext>
            </a:extLst>
          </p:cNvPr>
          <p:cNvSpPr/>
          <p:nvPr/>
        </p:nvSpPr>
        <p:spPr>
          <a:xfrm>
            <a:off x="7644884" y="2757229"/>
            <a:ext cx="2041912" cy="34215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Sensing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6C48D-B4A1-CD4E-8348-5F2499573F99}"/>
              </a:ext>
            </a:extLst>
          </p:cNvPr>
          <p:cNvSpPr/>
          <p:nvPr/>
        </p:nvSpPr>
        <p:spPr>
          <a:xfrm rot="16200000">
            <a:off x="7649082" y="2979979"/>
            <a:ext cx="5499565" cy="898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Front Panel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8361D9-F7CD-754F-8E31-AFF8C96791C4}"/>
              </a:ext>
            </a:extLst>
          </p:cNvPr>
          <p:cNvSpPr/>
          <p:nvPr/>
        </p:nvSpPr>
        <p:spPr>
          <a:xfrm>
            <a:off x="2395800" y="679217"/>
            <a:ext cx="7278299" cy="8141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Top Panel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428C7-8C86-A141-BD7F-36DE8CF88FF1}"/>
              </a:ext>
            </a:extLst>
          </p:cNvPr>
          <p:cNvSpPr/>
          <p:nvPr/>
        </p:nvSpPr>
        <p:spPr>
          <a:xfrm rot="16200000">
            <a:off x="-1053354" y="2979980"/>
            <a:ext cx="5499566" cy="8980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Back Panel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D8DB4E-321F-714D-91EF-1650DD2411DA}"/>
              </a:ext>
            </a:extLst>
          </p:cNvPr>
          <p:cNvSpPr/>
          <p:nvPr/>
        </p:nvSpPr>
        <p:spPr>
          <a:xfrm>
            <a:off x="5339924" y="1782146"/>
            <a:ext cx="4346872" cy="721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169194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9890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5E8E2"/>
      </a:lt2>
      <a:accent1>
        <a:srgbClr val="8E29E7"/>
      </a:accent1>
      <a:accent2>
        <a:srgbClr val="5645DD"/>
      </a:accent2>
      <a:accent3>
        <a:srgbClr val="2963E7"/>
      </a:accent3>
      <a:accent4>
        <a:srgbClr val="17A0D5"/>
      </a:accent4>
      <a:accent5>
        <a:srgbClr val="21B8A3"/>
      </a:accent5>
      <a:accent6>
        <a:srgbClr val="14BB5F"/>
      </a:accent6>
      <a:hlink>
        <a:srgbClr val="31919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</TotalTime>
  <Words>78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Abadi</vt:lpstr>
      <vt:lpstr>Gill Sans MT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Deb</dc:creator>
  <cp:lastModifiedBy>Sandeep Deb</cp:lastModifiedBy>
  <cp:revision>16</cp:revision>
  <dcterms:created xsi:type="dcterms:W3CDTF">2019-10-28T07:09:39Z</dcterms:created>
  <dcterms:modified xsi:type="dcterms:W3CDTF">2019-11-01T18:13:27Z</dcterms:modified>
</cp:coreProperties>
</file>