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7"/>
  </p:notesMasterIdLst>
  <p:sldIdLst>
    <p:sldId id="256" r:id="rId2"/>
    <p:sldId id="283" r:id="rId3"/>
    <p:sldId id="284" r:id="rId4"/>
    <p:sldId id="285" r:id="rId5"/>
    <p:sldId id="286" r:id="rId6"/>
    <p:sldId id="288" r:id="rId7"/>
    <p:sldId id="287" r:id="rId8"/>
    <p:sldId id="289" r:id="rId9"/>
    <p:sldId id="261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9" r:id="rId19"/>
    <p:sldId id="301" r:id="rId20"/>
    <p:sldId id="302" r:id="rId21"/>
    <p:sldId id="306" r:id="rId22"/>
    <p:sldId id="303" r:id="rId23"/>
    <p:sldId id="304" r:id="rId24"/>
    <p:sldId id="305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4A5B00-9438-4CFA-A9DE-5FCA1A4454A8}" v="70" dt="2023-10-25T05:06:40.4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7712" autoAdjust="0"/>
  </p:normalViewPr>
  <p:slideViewPr>
    <p:cSldViewPr snapToGrid="0" showGuides="1">
      <p:cViewPr varScale="1">
        <p:scale>
          <a:sx n="72" d="100"/>
          <a:sy n="72" d="100"/>
        </p:scale>
        <p:origin x="10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 Aniruddha" userId="597af896c1fe8c5f" providerId="LiveId" clId="{554A5B00-9438-4CFA-A9DE-5FCA1A4454A8}"/>
    <pc:docChg chg="undo custSel addSld delSld modSld sldOrd">
      <pc:chgData name="MR Aniruddha" userId="597af896c1fe8c5f" providerId="LiveId" clId="{554A5B00-9438-4CFA-A9DE-5FCA1A4454A8}" dt="2023-10-25T05:11:15.555" v="528" actId="26606"/>
      <pc:docMkLst>
        <pc:docMk/>
      </pc:docMkLst>
      <pc:sldChg chg="addSp delSp modSp mod setBg addAnim delAnim setClrOvrMap">
        <pc:chgData name="MR Aniruddha" userId="597af896c1fe8c5f" providerId="LiveId" clId="{554A5B00-9438-4CFA-A9DE-5FCA1A4454A8}" dt="2023-10-25T05:11:15.555" v="528" actId="26606"/>
        <pc:sldMkLst>
          <pc:docMk/>
          <pc:sldMk cId="4179303043" sldId="275"/>
        </pc:sldMkLst>
        <pc:spChg chg="mod">
          <ac:chgData name="MR Aniruddha" userId="597af896c1fe8c5f" providerId="LiveId" clId="{554A5B00-9438-4CFA-A9DE-5FCA1A4454A8}" dt="2023-10-25T05:11:15.555" v="528" actId="26606"/>
          <ac:spMkLst>
            <pc:docMk/>
            <pc:sldMk cId="4179303043" sldId="275"/>
            <ac:spMk id="2" creationId="{70889D24-2715-4750-AF8B-DBF432F7AD4E}"/>
          </ac:spMkLst>
        </pc:spChg>
        <pc:spChg chg="add del">
          <ac:chgData name="MR Aniruddha" userId="597af896c1fe8c5f" providerId="LiveId" clId="{554A5B00-9438-4CFA-A9DE-5FCA1A4454A8}" dt="2023-10-25T05:09:47.617" v="511" actId="26606"/>
          <ac:spMkLst>
            <pc:docMk/>
            <pc:sldMk cId="4179303043" sldId="275"/>
            <ac:spMk id="12" creationId="{310B1DD0-264A-47E3-A16A-C87AFA51E68A}"/>
          </ac:spMkLst>
        </pc:spChg>
        <pc:spChg chg="add del">
          <ac:chgData name="MR Aniruddha" userId="597af896c1fe8c5f" providerId="LiveId" clId="{554A5B00-9438-4CFA-A9DE-5FCA1A4454A8}" dt="2023-10-25T05:09:54.457" v="519" actId="26606"/>
          <ac:spMkLst>
            <pc:docMk/>
            <pc:sldMk cId="4179303043" sldId="275"/>
            <ac:spMk id="13" creationId="{46433AC8-8A78-46AB-B013-07DC9D75258C}"/>
          </ac:spMkLst>
        </pc:spChg>
        <pc:spChg chg="add del">
          <ac:chgData name="MR Aniruddha" userId="597af896c1fe8c5f" providerId="LiveId" clId="{554A5B00-9438-4CFA-A9DE-5FCA1A4454A8}" dt="2023-10-25T05:09:47.617" v="511" actId="26606"/>
          <ac:spMkLst>
            <pc:docMk/>
            <pc:sldMk cId="4179303043" sldId="275"/>
            <ac:spMk id="14" creationId="{69C1BB7B-F21E-41A2-B30C-D8507B960282}"/>
          </ac:spMkLst>
        </pc:spChg>
        <pc:spChg chg="add del">
          <ac:chgData name="MR Aniruddha" userId="597af896c1fe8c5f" providerId="LiveId" clId="{554A5B00-9438-4CFA-A9DE-5FCA1A4454A8}" dt="2023-10-25T05:09:54.457" v="519" actId="26606"/>
          <ac:spMkLst>
            <pc:docMk/>
            <pc:sldMk cId="4179303043" sldId="275"/>
            <ac:spMk id="15" creationId="{37E10E69-B2A5-4F8D-A7C0-F958BB7B47C1}"/>
          </ac:spMkLst>
        </pc:spChg>
        <pc:spChg chg="add del">
          <ac:chgData name="MR Aniruddha" userId="597af896c1fe8c5f" providerId="LiveId" clId="{554A5B00-9438-4CFA-A9DE-5FCA1A4454A8}" dt="2023-10-25T05:09:47.617" v="511" actId="26606"/>
          <ac:spMkLst>
            <pc:docMk/>
            <pc:sldMk cId="4179303043" sldId="275"/>
            <ac:spMk id="16" creationId="{DF6D7DDE-F8A1-4105-9729-F9EB5F81A360}"/>
          </ac:spMkLst>
        </pc:spChg>
        <pc:spChg chg="add del">
          <ac:chgData name="MR Aniruddha" userId="597af896c1fe8c5f" providerId="LiveId" clId="{554A5B00-9438-4CFA-A9DE-5FCA1A4454A8}" dt="2023-10-25T05:09:54.457" v="519" actId="26606"/>
          <ac:spMkLst>
            <pc:docMk/>
            <pc:sldMk cId="4179303043" sldId="275"/>
            <ac:spMk id="17" creationId="{2E4B17F2-7877-4CC5-B6F6-F4147FE7B290}"/>
          </ac:spMkLst>
        </pc:spChg>
        <pc:spChg chg="add del">
          <ac:chgData name="MR Aniruddha" userId="597af896c1fe8c5f" providerId="LiveId" clId="{554A5B00-9438-4CFA-A9DE-5FCA1A4454A8}" dt="2023-10-25T05:11:15.547" v="527" actId="26606"/>
          <ac:spMkLst>
            <pc:docMk/>
            <pc:sldMk cId="4179303043" sldId="275"/>
            <ac:spMk id="19" creationId="{B709ADC9-6EAF-4268-9415-1ED5ECFA2218}"/>
          </ac:spMkLst>
        </pc:spChg>
        <pc:spChg chg="add del">
          <ac:chgData name="MR Aniruddha" userId="597af896c1fe8c5f" providerId="LiveId" clId="{554A5B00-9438-4CFA-A9DE-5FCA1A4454A8}" dt="2023-10-25T05:09:53.188" v="517" actId="26606"/>
          <ac:spMkLst>
            <pc:docMk/>
            <pc:sldMk cId="4179303043" sldId="275"/>
            <ac:spMk id="23" creationId="{ED9C10B4-E6CF-4138-A430-ADE3DCF0FE70}"/>
          </ac:spMkLst>
        </pc:spChg>
        <pc:spChg chg="add del">
          <ac:chgData name="MR Aniruddha" userId="597af896c1fe8c5f" providerId="LiveId" clId="{554A5B00-9438-4CFA-A9DE-5FCA1A4454A8}" dt="2023-10-25T05:09:53.188" v="517" actId="26606"/>
          <ac:spMkLst>
            <pc:docMk/>
            <pc:sldMk cId="4179303043" sldId="275"/>
            <ac:spMk id="24" creationId="{59A08B30-802F-44BB-8817-40AAE17DBE8A}"/>
          </ac:spMkLst>
        </pc:spChg>
        <pc:spChg chg="add del">
          <ac:chgData name="MR Aniruddha" userId="597af896c1fe8c5f" providerId="LiveId" clId="{554A5B00-9438-4CFA-A9DE-5FCA1A4454A8}" dt="2023-10-25T05:09:53.188" v="517" actId="26606"/>
          <ac:spMkLst>
            <pc:docMk/>
            <pc:sldMk cId="4179303043" sldId="275"/>
            <ac:spMk id="25" creationId="{FB93F8E6-40C5-4DF8-B869-00349BD4600F}"/>
          </ac:spMkLst>
        </pc:spChg>
        <pc:spChg chg="add">
          <ac:chgData name="MR Aniruddha" userId="597af896c1fe8c5f" providerId="LiveId" clId="{554A5B00-9438-4CFA-A9DE-5FCA1A4454A8}" dt="2023-10-25T05:11:15.555" v="528" actId="26606"/>
          <ac:spMkLst>
            <pc:docMk/>
            <pc:sldMk cId="4179303043" sldId="275"/>
            <ac:spMk id="30" creationId="{F6B7BFBD-C488-4B5B-ABE5-8256F3FFB048}"/>
          </ac:spMkLst>
        </pc:spChg>
        <pc:spChg chg="add del">
          <ac:chgData name="MR Aniruddha" userId="597af896c1fe8c5f" providerId="LiveId" clId="{554A5B00-9438-4CFA-A9DE-5FCA1A4454A8}" dt="2023-10-25T05:10:45.216" v="524" actId="26606"/>
          <ac:spMkLst>
            <pc:docMk/>
            <pc:sldMk cId="4179303043" sldId="275"/>
            <ac:spMk id="33" creationId="{ED9C10B4-E6CF-4138-A430-ADE3DCF0FE70}"/>
          </ac:spMkLst>
        </pc:spChg>
        <pc:spChg chg="add del">
          <ac:chgData name="MR Aniruddha" userId="597af896c1fe8c5f" providerId="LiveId" clId="{554A5B00-9438-4CFA-A9DE-5FCA1A4454A8}" dt="2023-10-25T05:10:45.216" v="524" actId="26606"/>
          <ac:spMkLst>
            <pc:docMk/>
            <pc:sldMk cId="4179303043" sldId="275"/>
            <ac:spMk id="34" creationId="{59A08B30-802F-44BB-8817-40AAE17DBE8A}"/>
          </ac:spMkLst>
        </pc:spChg>
        <pc:spChg chg="add del">
          <ac:chgData name="MR Aniruddha" userId="597af896c1fe8c5f" providerId="LiveId" clId="{554A5B00-9438-4CFA-A9DE-5FCA1A4454A8}" dt="2023-10-25T05:10:45.216" v="524" actId="26606"/>
          <ac:spMkLst>
            <pc:docMk/>
            <pc:sldMk cId="4179303043" sldId="275"/>
            <ac:spMk id="35" creationId="{FB93F8E6-40C5-4DF8-B869-00349BD4600F}"/>
          </ac:spMkLst>
        </pc:spChg>
        <pc:spChg chg="add">
          <ac:chgData name="MR Aniruddha" userId="597af896c1fe8c5f" providerId="LiveId" clId="{554A5B00-9438-4CFA-A9DE-5FCA1A4454A8}" dt="2023-10-25T05:11:15.555" v="528" actId="26606"/>
          <ac:spMkLst>
            <pc:docMk/>
            <pc:sldMk cId="4179303043" sldId="275"/>
            <ac:spMk id="36" creationId="{2BA7674F-A261-445A-AE3A-A0AA30620EC8}"/>
          </ac:spMkLst>
        </pc:spChg>
        <pc:spChg chg="add">
          <ac:chgData name="MR Aniruddha" userId="597af896c1fe8c5f" providerId="LiveId" clId="{554A5B00-9438-4CFA-A9DE-5FCA1A4454A8}" dt="2023-10-25T05:11:15.555" v="528" actId="26606"/>
          <ac:spMkLst>
            <pc:docMk/>
            <pc:sldMk cId="4179303043" sldId="275"/>
            <ac:spMk id="37" creationId="{BA53A58C-A067-4B87-B48C-CB90C1FA0FEE}"/>
          </ac:spMkLst>
        </pc:spChg>
        <pc:spChg chg="add del">
          <ac:chgData name="MR Aniruddha" userId="597af896c1fe8c5f" providerId="LiveId" clId="{554A5B00-9438-4CFA-A9DE-5FCA1A4454A8}" dt="2023-10-25T05:10:44.640" v="523" actId="26606"/>
          <ac:spMkLst>
            <pc:docMk/>
            <pc:sldMk cId="4179303043" sldId="275"/>
            <ac:spMk id="44" creationId="{B709ADC9-6EAF-4268-9415-1ED5ECFA2218}"/>
          </ac:spMkLst>
        </pc:spChg>
        <pc:grpChg chg="add del">
          <ac:chgData name="MR Aniruddha" userId="597af896c1fe8c5f" providerId="LiveId" clId="{554A5B00-9438-4CFA-A9DE-5FCA1A4454A8}" dt="2023-10-25T05:11:15.547" v="527" actId="26606"/>
          <ac:grpSpMkLst>
            <pc:docMk/>
            <pc:sldMk cId="4179303043" sldId="275"/>
            <ac:grpSpMk id="5" creationId="{9D9D6BF1-DFF2-4526-9D13-BF339D8C4163}"/>
          </ac:grpSpMkLst>
        </pc:grpChg>
        <pc:grpChg chg="add del">
          <ac:chgData name="MR Aniruddha" userId="597af896c1fe8c5f" providerId="LiveId" clId="{554A5B00-9438-4CFA-A9DE-5FCA1A4454A8}" dt="2023-10-25T05:09:47.617" v="511" actId="26606"/>
          <ac:grpSpMkLst>
            <pc:docMk/>
            <pc:sldMk cId="4179303043" sldId="275"/>
            <ac:grpSpMk id="8" creationId="{9D9D6BF1-DFF2-4526-9D13-BF339D8C4163}"/>
          </ac:grpSpMkLst>
        </pc:grpChg>
        <pc:grpChg chg="add del">
          <ac:chgData name="MR Aniruddha" userId="597af896c1fe8c5f" providerId="LiveId" clId="{554A5B00-9438-4CFA-A9DE-5FCA1A4454A8}" dt="2023-10-25T05:09:49.053" v="515" actId="26606"/>
          <ac:grpSpMkLst>
            <pc:docMk/>
            <pc:sldMk cId="4179303043" sldId="275"/>
            <ac:grpSpMk id="18" creationId="{449BC34D-9C23-4D6D-8213-1F471AF85B3F}"/>
          </ac:grpSpMkLst>
        </pc:grpChg>
        <pc:grpChg chg="add del">
          <ac:chgData name="MR Aniruddha" userId="597af896c1fe8c5f" providerId="LiveId" clId="{554A5B00-9438-4CFA-A9DE-5FCA1A4454A8}" dt="2023-10-25T05:09:53.188" v="517" actId="26606"/>
          <ac:grpSpMkLst>
            <pc:docMk/>
            <pc:sldMk cId="4179303043" sldId="275"/>
            <ac:grpSpMk id="21" creationId="{9D9D6BF1-DFF2-4526-9D13-BF339D8C4163}"/>
          </ac:grpSpMkLst>
        </pc:grpChg>
        <pc:grpChg chg="add">
          <ac:chgData name="MR Aniruddha" userId="597af896c1fe8c5f" providerId="LiveId" clId="{554A5B00-9438-4CFA-A9DE-5FCA1A4454A8}" dt="2023-10-25T05:11:15.555" v="528" actId="26606"/>
          <ac:grpSpMkLst>
            <pc:docMk/>
            <pc:sldMk cId="4179303043" sldId="275"/>
            <ac:grpSpMk id="26" creationId="{8C89EA62-F38E-4285-A105-C5E1BD360093}"/>
          </ac:grpSpMkLst>
        </pc:grpChg>
        <pc:grpChg chg="add del">
          <ac:chgData name="MR Aniruddha" userId="597af896c1fe8c5f" providerId="LiveId" clId="{554A5B00-9438-4CFA-A9DE-5FCA1A4454A8}" dt="2023-10-25T05:09:54.457" v="519" actId="26606"/>
          <ac:grpSpMkLst>
            <pc:docMk/>
            <pc:sldMk cId="4179303043" sldId="275"/>
            <ac:grpSpMk id="27" creationId="{449BC34D-9C23-4D6D-8213-1F471AF85B3F}"/>
          </ac:grpSpMkLst>
        </pc:grpChg>
        <pc:grpChg chg="add del">
          <ac:chgData name="MR Aniruddha" userId="597af896c1fe8c5f" providerId="LiveId" clId="{554A5B00-9438-4CFA-A9DE-5FCA1A4454A8}" dt="2023-10-25T05:10:45.216" v="524" actId="26606"/>
          <ac:grpSpMkLst>
            <pc:docMk/>
            <pc:sldMk cId="4179303043" sldId="275"/>
            <ac:grpSpMk id="31" creationId="{9D9D6BF1-DFF2-4526-9D13-BF339D8C4163}"/>
          </ac:grpSpMkLst>
        </pc:grpChg>
        <pc:grpChg chg="add del">
          <ac:chgData name="MR Aniruddha" userId="597af896c1fe8c5f" providerId="LiveId" clId="{554A5B00-9438-4CFA-A9DE-5FCA1A4454A8}" dt="2023-10-25T05:10:44.640" v="523" actId="26606"/>
          <ac:grpSpMkLst>
            <pc:docMk/>
            <pc:sldMk cId="4179303043" sldId="275"/>
            <ac:grpSpMk id="40" creationId="{9D9D6BF1-DFF2-4526-9D13-BF339D8C4163}"/>
          </ac:grpSpMkLst>
        </pc:grpChg>
        <pc:picChg chg="add del">
          <ac:chgData name="MR Aniruddha" userId="597af896c1fe8c5f" providerId="LiveId" clId="{554A5B00-9438-4CFA-A9DE-5FCA1A4454A8}" dt="2023-10-25T05:09:47.617" v="511" actId="26606"/>
          <ac:picMkLst>
            <pc:docMk/>
            <pc:sldMk cId="4179303043" sldId="275"/>
            <ac:picMk id="4" creationId="{D54B1B42-A98D-EBAF-98B3-179BF9F75145}"/>
          </ac:picMkLst>
        </pc:picChg>
        <pc:picChg chg="add del">
          <ac:chgData name="MR Aniruddha" userId="597af896c1fe8c5f" providerId="LiveId" clId="{554A5B00-9438-4CFA-A9DE-5FCA1A4454A8}" dt="2023-10-25T05:09:49.053" v="515" actId="26606"/>
          <ac:picMkLst>
            <pc:docMk/>
            <pc:sldMk cId="4179303043" sldId="275"/>
            <ac:picMk id="6" creationId="{73A8E6C9-04BF-0A50-C33C-04F01DF089E0}"/>
          </ac:picMkLst>
        </pc:picChg>
        <pc:picChg chg="add del">
          <ac:chgData name="MR Aniruddha" userId="597af896c1fe8c5f" providerId="LiveId" clId="{554A5B00-9438-4CFA-A9DE-5FCA1A4454A8}" dt="2023-10-25T05:11:15.547" v="527" actId="26606"/>
          <ac:picMkLst>
            <pc:docMk/>
            <pc:sldMk cId="4179303043" sldId="275"/>
            <ac:picMk id="20" creationId="{3A294931-BF83-9BBF-071E-A477744EBE12}"/>
          </ac:picMkLst>
        </pc:picChg>
        <pc:picChg chg="add del">
          <ac:chgData name="MR Aniruddha" userId="597af896c1fe8c5f" providerId="LiveId" clId="{554A5B00-9438-4CFA-A9DE-5FCA1A4454A8}" dt="2023-10-25T05:09:53.188" v="517" actId="26606"/>
          <ac:picMkLst>
            <pc:docMk/>
            <pc:sldMk cId="4179303043" sldId="275"/>
            <ac:picMk id="22" creationId="{4B4777E2-C373-51A0-C338-812E3C426B33}"/>
          </ac:picMkLst>
        </pc:picChg>
        <pc:picChg chg="add del">
          <ac:chgData name="MR Aniruddha" userId="597af896c1fe8c5f" providerId="LiveId" clId="{554A5B00-9438-4CFA-A9DE-5FCA1A4454A8}" dt="2023-10-25T05:09:54.457" v="519" actId="26606"/>
          <ac:picMkLst>
            <pc:docMk/>
            <pc:sldMk cId="4179303043" sldId="275"/>
            <ac:picMk id="29" creationId="{337FDE8A-537E-C0E0-B6B7-95D46E70BF0B}"/>
          </ac:picMkLst>
        </pc:picChg>
        <pc:picChg chg="add del mod">
          <ac:chgData name="MR Aniruddha" userId="597af896c1fe8c5f" providerId="LiveId" clId="{554A5B00-9438-4CFA-A9DE-5FCA1A4454A8}" dt="2023-10-25T05:10:45.216" v="524" actId="26606"/>
          <ac:picMkLst>
            <pc:docMk/>
            <pc:sldMk cId="4179303043" sldId="275"/>
            <ac:picMk id="32" creationId="{4B4777E2-C373-51A0-C338-812E3C426B33}"/>
          </ac:picMkLst>
        </pc:picChg>
      </pc:sldChg>
      <pc:sldChg chg="addSp modSp mod setBg">
        <pc:chgData name="MR Aniruddha" userId="597af896c1fe8c5f" providerId="LiveId" clId="{554A5B00-9438-4CFA-A9DE-5FCA1A4454A8}" dt="2023-10-25T05:02:01.512" v="496" actId="14100"/>
        <pc:sldMkLst>
          <pc:docMk/>
          <pc:sldMk cId="1998054713" sldId="283"/>
        </pc:sldMkLst>
        <pc:spChg chg="add">
          <ac:chgData name="MR Aniruddha" userId="597af896c1fe8c5f" providerId="LiveId" clId="{554A5B00-9438-4CFA-A9DE-5FCA1A4454A8}" dt="2023-10-25T05:01:47.452" v="493" actId="26606"/>
          <ac:spMkLst>
            <pc:docMk/>
            <pc:sldMk cId="1998054713" sldId="283"/>
            <ac:spMk id="15" creationId="{AA6EC888-B85F-410F-B430-06583E94BEEC}"/>
          </ac:spMkLst>
        </pc:spChg>
        <pc:spChg chg="add">
          <ac:chgData name="MR Aniruddha" userId="597af896c1fe8c5f" providerId="LiveId" clId="{554A5B00-9438-4CFA-A9DE-5FCA1A4454A8}" dt="2023-10-25T05:01:47.452" v="493" actId="26606"/>
          <ac:spMkLst>
            <pc:docMk/>
            <pc:sldMk cId="1998054713" sldId="283"/>
            <ac:spMk id="17" creationId="{6B3FA198-8A64-4B72-9601-3E4D1D385A57}"/>
          </ac:spMkLst>
        </pc:spChg>
        <pc:graphicFrameChg chg="mod modGraphic">
          <ac:chgData name="MR Aniruddha" userId="597af896c1fe8c5f" providerId="LiveId" clId="{554A5B00-9438-4CFA-A9DE-5FCA1A4454A8}" dt="2023-10-25T05:02:01.512" v="496" actId="14100"/>
          <ac:graphicFrameMkLst>
            <pc:docMk/>
            <pc:sldMk cId="1998054713" sldId="283"/>
            <ac:graphicFrameMk id="4" creationId="{882336E7-D618-F837-73AE-7168A07D1986}"/>
          </ac:graphicFrameMkLst>
        </pc:graphicFrameChg>
        <pc:picChg chg="mod">
          <ac:chgData name="MR Aniruddha" userId="597af896c1fe8c5f" providerId="LiveId" clId="{554A5B00-9438-4CFA-A9DE-5FCA1A4454A8}" dt="2023-10-25T05:01:47.452" v="493" actId="26606"/>
          <ac:picMkLst>
            <pc:docMk/>
            <pc:sldMk cId="1998054713" sldId="283"/>
            <ac:picMk id="6" creationId="{8BECC1C1-3F86-DC8C-9A3B-E7497ADABC9D}"/>
          </ac:picMkLst>
        </pc:picChg>
        <pc:picChg chg="mod">
          <ac:chgData name="MR Aniruddha" userId="597af896c1fe8c5f" providerId="LiveId" clId="{554A5B00-9438-4CFA-A9DE-5FCA1A4454A8}" dt="2023-10-25T05:01:47.452" v="493" actId="26606"/>
          <ac:picMkLst>
            <pc:docMk/>
            <pc:sldMk cId="1998054713" sldId="283"/>
            <ac:picMk id="8" creationId="{FCB3F37B-C8AF-989D-8208-C87D24671AD2}"/>
          </ac:picMkLst>
        </pc:picChg>
        <pc:picChg chg="mod">
          <ac:chgData name="MR Aniruddha" userId="597af896c1fe8c5f" providerId="LiveId" clId="{554A5B00-9438-4CFA-A9DE-5FCA1A4454A8}" dt="2023-10-25T05:01:47.452" v="493" actId="26606"/>
          <ac:picMkLst>
            <pc:docMk/>
            <pc:sldMk cId="1998054713" sldId="283"/>
            <ac:picMk id="10" creationId="{AFE73170-7C3E-FA31-89F6-C47776315E59}"/>
          </ac:picMkLst>
        </pc:picChg>
      </pc:sldChg>
      <pc:sldChg chg="addSp delSp modSp mod">
        <pc:chgData name="MR Aniruddha" userId="597af896c1fe8c5f" providerId="LiveId" clId="{554A5B00-9438-4CFA-A9DE-5FCA1A4454A8}" dt="2023-10-25T05:06:50.712" v="508" actId="1076"/>
        <pc:sldMkLst>
          <pc:docMk/>
          <pc:sldMk cId="784605091" sldId="287"/>
        </pc:sldMkLst>
        <pc:picChg chg="add mod">
          <ac:chgData name="MR Aniruddha" userId="597af896c1fe8c5f" providerId="LiveId" clId="{554A5B00-9438-4CFA-A9DE-5FCA1A4454A8}" dt="2023-10-25T05:05:15.393" v="502" actId="1076"/>
          <ac:picMkLst>
            <pc:docMk/>
            <pc:sldMk cId="784605091" sldId="287"/>
            <ac:picMk id="4" creationId="{D04282E3-45A7-7B87-B251-020D0E812D18}"/>
          </ac:picMkLst>
        </pc:picChg>
        <pc:picChg chg="add mod">
          <ac:chgData name="MR Aniruddha" userId="597af896c1fe8c5f" providerId="LiveId" clId="{554A5B00-9438-4CFA-A9DE-5FCA1A4454A8}" dt="2023-10-25T05:06:50.712" v="508" actId="1076"/>
          <ac:picMkLst>
            <pc:docMk/>
            <pc:sldMk cId="784605091" sldId="287"/>
            <ac:picMk id="6" creationId="{3953D1A9-6522-6481-CAFE-F577ABD052EB}"/>
          </ac:picMkLst>
        </pc:picChg>
        <pc:picChg chg="del">
          <ac:chgData name="MR Aniruddha" userId="597af896c1fe8c5f" providerId="LiveId" clId="{554A5B00-9438-4CFA-A9DE-5FCA1A4454A8}" dt="2023-10-25T05:02:58.550" v="497" actId="478"/>
          <ac:picMkLst>
            <pc:docMk/>
            <pc:sldMk cId="784605091" sldId="287"/>
            <ac:picMk id="9" creationId="{2AD8B484-E7FC-EB5E-F16F-51BDE5FA99A2}"/>
          </ac:picMkLst>
        </pc:picChg>
        <pc:picChg chg="del">
          <ac:chgData name="MR Aniruddha" userId="597af896c1fe8c5f" providerId="LiveId" clId="{554A5B00-9438-4CFA-A9DE-5FCA1A4454A8}" dt="2023-10-25T05:05:20.952" v="503" actId="478"/>
          <ac:picMkLst>
            <pc:docMk/>
            <pc:sldMk cId="784605091" sldId="287"/>
            <ac:picMk id="13" creationId="{552E5777-0473-37AE-4511-DD467CF93AB8}"/>
          </ac:picMkLst>
        </pc:picChg>
      </pc:sldChg>
      <pc:sldChg chg="modSp mod">
        <pc:chgData name="MR Aniruddha" userId="597af896c1fe8c5f" providerId="LiveId" clId="{554A5B00-9438-4CFA-A9DE-5FCA1A4454A8}" dt="2023-10-25T03:57:04.271" v="45" actId="123"/>
        <pc:sldMkLst>
          <pc:docMk/>
          <pc:sldMk cId="376982878" sldId="294"/>
        </pc:sldMkLst>
        <pc:spChg chg="mod">
          <ac:chgData name="MR Aniruddha" userId="597af896c1fe8c5f" providerId="LiveId" clId="{554A5B00-9438-4CFA-A9DE-5FCA1A4454A8}" dt="2023-10-25T03:57:04.271" v="45" actId="123"/>
          <ac:spMkLst>
            <pc:docMk/>
            <pc:sldMk cId="376982878" sldId="294"/>
            <ac:spMk id="50" creationId="{D8BACAE2-3436-00EA-3B1C-FD8D5C81E872}"/>
          </ac:spMkLst>
        </pc:spChg>
      </pc:sldChg>
      <pc:sldChg chg="addSp modSp mod">
        <pc:chgData name="MR Aniruddha" userId="597af896c1fe8c5f" providerId="LiveId" clId="{554A5B00-9438-4CFA-A9DE-5FCA1A4454A8}" dt="2023-10-25T03:58:13.102" v="52" actId="1076"/>
        <pc:sldMkLst>
          <pc:docMk/>
          <pc:sldMk cId="3125503971" sldId="296"/>
        </pc:sldMkLst>
        <pc:spChg chg="mod">
          <ac:chgData name="MR Aniruddha" userId="597af896c1fe8c5f" providerId="LiveId" clId="{554A5B00-9438-4CFA-A9DE-5FCA1A4454A8}" dt="2023-10-25T03:57:56.859" v="50" actId="1076"/>
          <ac:spMkLst>
            <pc:docMk/>
            <pc:sldMk cId="3125503971" sldId="296"/>
            <ac:spMk id="50" creationId="{D8BACAE2-3436-00EA-3B1C-FD8D5C81E872}"/>
          </ac:spMkLst>
        </pc:spChg>
        <pc:picChg chg="add mod">
          <ac:chgData name="MR Aniruddha" userId="597af896c1fe8c5f" providerId="LiveId" clId="{554A5B00-9438-4CFA-A9DE-5FCA1A4454A8}" dt="2023-10-25T03:58:13.102" v="52" actId="1076"/>
          <ac:picMkLst>
            <pc:docMk/>
            <pc:sldMk cId="3125503971" sldId="296"/>
            <ac:picMk id="4" creationId="{186ABB01-D1FC-C23A-29E6-57655C96E916}"/>
          </ac:picMkLst>
        </pc:picChg>
      </pc:sldChg>
      <pc:sldChg chg="addSp modSp mod">
        <pc:chgData name="MR Aniruddha" userId="597af896c1fe8c5f" providerId="LiveId" clId="{554A5B00-9438-4CFA-A9DE-5FCA1A4454A8}" dt="2023-10-25T04:10:16.642" v="100" actId="1076"/>
        <pc:sldMkLst>
          <pc:docMk/>
          <pc:sldMk cId="556032190" sldId="299"/>
        </pc:sldMkLst>
        <pc:spChg chg="mod">
          <ac:chgData name="MR Aniruddha" userId="597af896c1fe8c5f" providerId="LiveId" clId="{554A5B00-9438-4CFA-A9DE-5FCA1A4454A8}" dt="2023-10-25T04:10:16.642" v="100" actId="1076"/>
          <ac:spMkLst>
            <pc:docMk/>
            <pc:sldMk cId="556032190" sldId="299"/>
            <ac:spMk id="50" creationId="{D8BACAE2-3436-00EA-3B1C-FD8D5C81E872}"/>
          </ac:spMkLst>
        </pc:spChg>
        <pc:picChg chg="add mod">
          <ac:chgData name="MR Aniruddha" userId="597af896c1fe8c5f" providerId="LiveId" clId="{554A5B00-9438-4CFA-A9DE-5FCA1A4454A8}" dt="2023-10-25T04:02:25.353" v="57" actId="1076"/>
          <ac:picMkLst>
            <pc:docMk/>
            <pc:sldMk cId="556032190" sldId="299"/>
            <ac:picMk id="4" creationId="{8A9FA027-E98E-99F1-9224-C7000CDFED42}"/>
          </ac:picMkLst>
        </pc:picChg>
      </pc:sldChg>
      <pc:sldChg chg="addSp delSp modSp new mod">
        <pc:chgData name="MR Aniruddha" userId="597af896c1fe8c5f" providerId="LiveId" clId="{554A5B00-9438-4CFA-A9DE-5FCA1A4454A8}" dt="2023-10-25T04:21:53.152" v="157" actId="1076"/>
        <pc:sldMkLst>
          <pc:docMk/>
          <pc:sldMk cId="2234152526" sldId="301"/>
        </pc:sldMkLst>
        <pc:spChg chg="mod">
          <ac:chgData name="MR Aniruddha" userId="597af896c1fe8c5f" providerId="LiveId" clId="{554A5B00-9438-4CFA-A9DE-5FCA1A4454A8}" dt="2023-10-25T04:21:53.152" v="157" actId="1076"/>
          <ac:spMkLst>
            <pc:docMk/>
            <pc:sldMk cId="2234152526" sldId="301"/>
            <ac:spMk id="2" creationId="{93D9E380-E53B-1F7C-35C5-BEA3B4E0F2BA}"/>
          </ac:spMkLst>
        </pc:spChg>
        <pc:spChg chg="del mod">
          <ac:chgData name="MR Aniruddha" userId="597af896c1fe8c5f" providerId="LiveId" clId="{554A5B00-9438-4CFA-A9DE-5FCA1A4454A8}" dt="2023-10-25T04:13:47.495" v="129" actId="26606"/>
          <ac:spMkLst>
            <pc:docMk/>
            <pc:sldMk cId="2234152526" sldId="301"/>
            <ac:spMk id="3" creationId="{0B3E4D7B-2637-A6E1-6AD9-AA956812DC2F}"/>
          </ac:spMkLst>
        </pc:spChg>
        <pc:spChg chg="add del mod">
          <ac:chgData name="MR Aniruddha" userId="597af896c1fe8c5f" providerId="LiveId" clId="{554A5B00-9438-4CFA-A9DE-5FCA1A4454A8}" dt="2023-10-25T04:21:18.411" v="153" actId="26606"/>
          <ac:spMkLst>
            <pc:docMk/>
            <pc:sldMk cId="2234152526" sldId="301"/>
            <ac:spMk id="6" creationId="{EB16D400-8196-4907-F552-DCCB94AC804A}"/>
          </ac:spMkLst>
        </pc:spChg>
        <pc:graphicFrameChg chg="add del mod modGraphic">
          <ac:chgData name="MR Aniruddha" userId="597af896c1fe8c5f" providerId="LiveId" clId="{554A5B00-9438-4CFA-A9DE-5FCA1A4454A8}" dt="2023-10-25T04:20:41.060" v="143" actId="478"/>
          <ac:graphicFrameMkLst>
            <pc:docMk/>
            <pc:sldMk cId="2234152526" sldId="301"/>
            <ac:graphicFrameMk id="5" creationId="{1B5D90CF-DADC-079F-23E8-7C733CE522BD}"/>
          </ac:graphicFrameMkLst>
        </pc:graphicFrameChg>
        <pc:graphicFrameChg chg="add mod">
          <ac:chgData name="MR Aniruddha" userId="597af896c1fe8c5f" providerId="LiveId" clId="{554A5B00-9438-4CFA-A9DE-5FCA1A4454A8}" dt="2023-10-25T04:21:42.929" v="155" actId="14100"/>
          <ac:graphicFrameMkLst>
            <pc:docMk/>
            <pc:sldMk cId="2234152526" sldId="301"/>
            <ac:graphicFrameMk id="8" creationId="{364AC686-78C7-CEC3-0BBE-2D1A9DFB7C09}"/>
          </ac:graphicFrameMkLst>
        </pc:graphicFrameChg>
      </pc:sldChg>
      <pc:sldChg chg="addSp delSp modSp new mod setBg">
        <pc:chgData name="MR Aniruddha" userId="597af896c1fe8c5f" providerId="LiveId" clId="{554A5B00-9438-4CFA-A9DE-5FCA1A4454A8}" dt="2023-10-25T04:28:09.531" v="256" actId="113"/>
        <pc:sldMkLst>
          <pc:docMk/>
          <pc:sldMk cId="963119040" sldId="302"/>
        </pc:sldMkLst>
        <pc:spChg chg="mod">
          <ac:chgData name="MR Aniruddha" userId="597af896c1fe8c5f" providerId="LiveId" clId="{554A5B00-9438-4CFA-A9DE-5FCA1A4454A8}" dt="2023-10-25T04:26:42.252" v="241" actId="26606"/>
          <ac:spMkLst>
            <pc:docMk/>
            <pc:sldMk cId="963119040" sldId="302"/>
            <ac:spMk id="2" creationId="{658077FC-7023-6864-0E25-878477144856}"/>
          </ac:spMkLst>
        </pc:spChg>
        <pc:spChg chg="del mod">
          <ac:chgData name="MR Aniruddha" userId="597af896c1fe8c5f" providerId="LiveId" clId="{554A5B00-9438-4CFA-A9DE-5FCA1A4454A8}" dt="2023-10-25T04:25:48.937" v="223" actId="26606"/>
          <ac:spMkLst>
            <pc:docMk/>
            <pc:sldMk cId="963119040" sldId="302"/>
            <ac:spMk id="3" creationId="{E8B86425-FA86-2161-3373-61814342632E}"/>
          </ac:spMkLst>
        </pc:spChg>
        <pc:spChg chg="add del">
          <ac:chgData name="MR Aniruddha" userId="597af896c1fe8c5f" providerId="LiveId" clId="{554A5B00-9438-4CFA-A9DE-5FCA1A4454A8}" dt="2023-10-25T04:26:19.778" v="229" actId="26606"/>
          <ac:spMkLst>
            <pc:docMk/>
            <pc:sldMk cId="963119040" sldId="302"/>
            <ac:spMk id="7" creationId="{1E1665A6-74DB-4F44-A6EF-F01205E8718B}"/>
          </ac:spMkLst>
        </pc:spChg>
        <pc:spChg chg="add del">
          <ac:chgData name="MR Aniruddha" userId="597af896c1fe8c5f" providerId="LiveId" clId="{554A5B00-9438-4CFA-A9DE-5FCA1A4454A8}" dt="2023-10-25T04:26:21.877" v="233" actId="26606"/>
          <ac:spMkLst>
            <pc:docMk/>
            <pc:sldMk cId="963119040" sldId="302"/>
            <ac:spMk id="8" creationId="{1E1665A6-74DB-4F44-A6EF-F01205E8718B}"/>
          </ac:spMkLst>
        </pc:spChg>
        <pc:spChg chg="add del">
          <ac:chgData name="MR Aniruddha" userId="597af896c1fe8c5f" providerId="LiveId" clId="{554A5B00-9438-4CFA-A9DE-5FCA1A4454A8}" dt="2023-10-25T04:26:29.933" v="237" actId="26606"/>
          <ac:spMkLst>
            <pc:docMk/>
            <pc:sldMk cId="963119040" sldId="302"/>
            <ac:spMk id="9" creationId="{1E1665A6-74DB-4F44-A6EF-F01205E8718B}"/>
          </ac:spMkLst>
        </pc:spChg>
        <pc:spChg chg="add del">
          <ac:chgData name="MR Aniruddha" userId="597af896c1fe8c5f" providerId="LiveId" clId="{554A5B00-9438-4CFA-A9DE-5FCA1A4454A8}" dt="2023-10-25T04:26:17.871" v="225" actId="26606"/>
          <ac:spMkLst>
            <pc:docMk/>
            <pc:sldMk cId="963119040" sldId="302"/>
            <ac:spMk id="10" creationId="{1E1665A6-74DB-4F44-A6EF-F01205E8718B}"/>
          </ac:spMkLst>
        </pc:spChg>
        <pc:spChg chg="add del">
          <ac:chgData name="MR Aniruddha" userId="597af896c1fe8c5f" providerId="LiveId" clId="{554A5B00-9438-4CFA-A9DE-5FCA1A4454A8}" dt="2023-10-25T04:26:42.252" v="241" actId="26606"/>
          <ac:spMkLst>
            <pc:docMk/>
            <pc:sldMk cId="963119040" sldId="302"/>
            <ac:spMk id="11" creationId="{62DAC179-C790-4427-B1A0-AF7E55B8E6FA}"/>
          </ac:spMkLst>
        </pc:spChg>
        <pc:spChg chg="add del">
          <ac:chgData name="MR Aniruddha" userId="597af896c1fe8c5f" providerId="LiveId" clId="{554A5B00-9438-4CFA-A9DE-5FCA1A4454A8}" dt="2023-10-25T04:26:42.252" v="241" actId="26606"/>
          <ac:spMkLst>
            <pc:docMk/>
            <pc:sldMk cId="963119040" sldId="302"/>
            <ac:spMk id="12" creationId="{EA392D87-3787-45D6-976E-B85674C09048}"/>
          </ac:spMkLst>
        </pc:spChg>
        <pc:spChg chg="add del">
          <ac:chgData name="MR Aniruddha" userId="597af896c1fe8c5f" providerId="LiveId" clId="{554A5B00-9438-4CFA-A9DE-5FCA1A4454A8}" dt="2023-10-25T04:26:42.252" v="241" actId="26606"/>
          <ac:spMkLst>
            <pc:docMk/>
            <pc:sldMk cId="963119040" sldId="302"/>
            <ac:spMk id="14" creationId="{DEFE8E04-DEE3-49FD-89A2-285FAD1CB6E0}"/>
          </ac:spMkLst>
        </pc:spChg>
        <pc:spChg chg="add">
          <ac:chgData name="MR Aniruddha" userId="597af896c1fe8c5f" providerId="LiveId" clId="{554A5B00-9438-4CFA-A9DE-5FCA1A4454A8}" dt="2023-10-25T04:26:42.252" v="241" actId="26606"/>
          <ac:spMkLst>
            <pc:docMk/>
            <pc:sldMk cId="963119040" sldId="302"/>
            <ac:spMk id="19" creationId="{30BC9609-A8AF-411F-A9E0-C3B93C8945CA}"/>
          </ac:spMkLst>
        </pc:spChg>
        <pc:graphicFrameChg chg="add mod modGraphic">
          <ac:chgData name="MR Aniruddha" userId="597af896c1fe8c5f" providerId="LiveId" clId="{554A5B00-9438-4CFA-A9DE-5FCA1A4454A8}" dt="2023-10-25T04:28:09.531" v="256" actId="113"/>
          <ac:graphicFrameMkLst>
            <pc:docMk/>
            <pc:sldMk cId="963119040" sldId="302"/>
            <ac:graphicFrameMk id="5" creationId="{5391499D-3068-87A7-D478-48EB6C6EB023}"/>
          </ac:graphicFrameMkLst>
        </pc:graphicFrameChg>
      </pc:sldChg>
      <pc:sldChg chg="addSp delSp modSp new mod setBg">
        <pc:chgData name="MR Aniruddha" userId="597af896c1fe8c5f" providerId="LiveId" clId="{554A5B00-9438-4CFA-A9DE-5FCA1A4454A8}" dt="2023-10-25T04:43:04.057" v="350" actId="1076"/>
        <pc:sldMkLst>
          <pc:docMk/>
          <pc:sldMk cId="3850866381" sldId="303"/>
        </pc:sldMkLst>
        <pc:spChg chg="mod">
          <ac:chgData name="MR Aniruddha" userId="597af896c1fe8c5f" providerId="LiveId" clId="{554A5B00-9438-4CFA-A9DE-5FCA1A4454A8}" dt="2023-10-25T04:43:04.057" v="350" actId="1076"/>
          <ac:spMkLst>
            <pc:docMk/>
            <pc:sldMk cId="3850866381" sldId="303"/>
            <ac:spMk id="2" creationId="{3C06BDF6-43AC-4D87-5E45-E09DA79BF8A2}"/>
          </ac:spMkLst>
        </pc:spChg>
        <pc:spChg chg="del mod">
          <ac:chgData name="MR Aniruddha" userId="597af896c1fe8c5f" providerId="LiveId" clId="{554A5B00-9438-4CFA-A9DE-5FCA1A4454A8}" dt="2023-10-25T04:40:52.739" v="305" actId="26606"/>
          <ac:spMkLst>
            <pc:docMk/>
            <pc:sldMk cId="3850866381" sldId="303"/>
            <ac:spMk id="3" creationId="{0EF84448-D810-74C5-DC50-877562D7BB4E}"/>
          </ac:spMkLst>
        </pc:spChg>
        <pc:spChg chg="add del">
          <ac:chgData name="MR Aniruddha" userId="597af896c1fe8c5f" providerId="LiveId" clId="{554A5B00-9438-4CFA-A9DE-5FCA1A4454A8}" dt="2023-10-25T04:41:58.296" v="324" actId="26606"/>
          <ac:spMkLst>
            <pc:docMk/>
            <pc:sldMk cId="3850866381" sldId="303"/>
            <ac:spMk id="7" creationId="{62DAC179-C790-4427-B1A0-AF7E55B8E6FA}"/>
          </ac:spMkLst>
        </pc:spChg>
        <pc:spChg chg="add del">
          <ac:chgData name="MR Aniruddha" userId="597af896c1fe8c5f" providerId="LiveId" clId="{554A5B00-9438-4CFA-A9DE-5FCA1A4454A8}" dt="2023-10-25T04:41:58.296" v="324" actId="26606"/>
          <ac:spMkLst>
            <pc:docMk/>
            <pc:sldMk cId="3850866381" sldId="303"/>
            <ac:spMk id="8" creationId="{EA392D87-3787-45D6-976E-B85674C09048}"/>
          </ac:spMkLst>
        </pc:spChg>
        <pc:spChg chg="add del">
          <ac:chgData name="MR Aniruddha" userId="597af896c1fe8c5f" providerId="LiveId" clId="{554A5B00-9438-4CFA-A9DE-5FCA1A4454A8}" dt="2023-10-25T04:41:58.296" v="324" actId="26606"/>
          <ac:spMkLst>
            <pc:docMk/>
            <pc:sldMk cId="3850866381" sldId="303"/>
            <ac:spMk id="9" creationId="{DEFE8E04-DEE3-49FD-89A2-285FAD1CB6E0}"/>
          </ac:spMkLst>
        </pc:spChg>
        <pc:spChg chg="add del">
          <ac:chgData name="MR Aniruddha" userId="597af896c1fe8c5f" providerId="LiveId" clId="{554A5B00-9438-4CFA-A9DE-5FCA1A4454A8}" dt="2023-10-25T04:41:41.344" v="314" actId="26606"/>
          <ac:spMkLst>
            <pc:docMk/>
            <pc:sldMk cId="3850866381" sldId="303"/>
            <ac:spMk id="10" creationId="{1E1665A6-74DB-4F44-A6EF-F01205E8718B}"/>
          </ac:spMkLst>
        </pc:spChg>
        <pc:spChg chg="add del">
          <ac:chgData name="MR Aniruddha" userId="597af896c1fe8c5f" providerId="LiveId" clId="{554A5B00-9438-4CFA-A9DE-5FCA1A4454A8}" dt="2023-10-25T04:42:06.009" v="326" actId="26606"/>
          <ac:spMkLst>
            <pc:docMk/>
            <pc:sldMk cId="3850866381" sldId="303"/>
            <ac:spMk id="11" creationId="{30BC9609-A8AF-411F-A9E0-C3B93C8945CA}"/>
          </ac:spMkLst>
        </pc:spChg>
        <pc:spChg chg="add del">
          <ac:chgData name="MR Aniruddha" userId="597af896c1fe8c5f" providerId="LiveId" clId="{554A5B00-9438-4CFA-A9DE-5FCA1A4454A8}" dt="2023-10-25T04:41:48.222" v="316" actId="26606"/>
          <ac:spMkLst>
            <pc:docMk/>
            <pc:sldMk cId="3850866381" sldId="303"/>
            <ac:spMk id="12" creationId="{30BC9609-A8AF-411F-A9E0-C3B93C8945CA}"/>
          </ac:spMkLst>
        </pc:spChg>
        <pc:spChg chg="add del">
          <ac:chgData name="MR Aniruddha" userId="597af896c1fe8c5f" providerId="LiveId" clId="{554A5B00-9438-4CFA-A9DE-5FCA1A4454A8}" dt="2023-10-25T04:42:15.989" v="336" actId="26606"/>
          <ac:spMkLst>
            <pc:docMk/>
            <pc:sldMk cId="3850866381" sldId="303"/>
            <ac:spMk id="13" creationId="{1E1665A6-74DB-4F44-A6EF-F01205E8718B}"/>
          </ac:spMkLst>
        </pc:spChg>
        <pc:spChg chg="add del">
          <ac:chgData name="MR Aniruddha" userId="597af896c1fe8c5f" providerId="LiveId" clId="{554A5B00-9438-4CFA-A9DE-5FCA1A4454A8}" dt="2023-10-25T04:41:53.295" v="318" actId="26606"/>
          <ac:spMkLst>
            <pc:docMk/>
            <pc:sldMk cId="3850866381" sldId="303"/>
            <ac:spMk id="14" creationId="{30BC9609-A8AF-411F-A9E0-C3B93C8945CA}"/>
          </ac:spMkLst>
        </pc:spChg>
        <pc:spChg chg="add del">
          <ac:chgData name="MR Aniruddha" userId="597af896c1fe8c5f" providerId="LiveId" clId="{554A5B00-9438-4CFA-A9DE-5FCA1A4454A8}" dt="2023-10-25T04:42:19.278" v="340" actId="26606"/>
          <ac:spMkLst>
            <pc:docMk/>
            <pc:sldMk cId="3850866381" sldId="303"/>
            <ac:spMk id="15" creationId="{1E1665A6-74DB-4F44-A6EF-F01205E8718B}"/>
          </ac:spMkLst>
        </pc:spChg>
        <pc:spChg chg="add del">
          <ac:chgData name="MR Aniruddha" userId="597af896c1fe8c5f" providerId="LiveId" clId="{554A5B00-9438-4CFA-A9DE-5FCA1A4454A8}" dt="2023-10-25T04:41:55.584" v="320" actId="26606"/>
          <ac:spMkLst>
            <pc:docMk/>
            <pc:sldMk cId="3850866381" sldId="303"/>
            <ac:spMk id="16" creationId="{843FBEE9-5F5A-4EFB-898C-5D1770B31C5D}"/>
          </ac:spMkLst>
        </pc:spChg>
        <pc:spChg chg="add del">
          <ac:chgData name="MR Aniruddha" userId="597af896c1fe8c5f" providerId="LiveId" clId="{554A5B00-9438-4CFA-A9DE-5FCA1A4454A8}" dt="2023-10-25T04:42:20.776" v="342" actId="26606"/>
          <ac:spMkLst>
            <pc:docMk/>
            <pc:sldMk cId="3850866381" sldId="303"/>
            <ac:spMk id="17" creationId="{30BC9609-A8AF-411F-A9E0-C3B93C8945CA}"/>
          </ac:spMkLst>
        </pc:spChg>
        <pc:spChg chg="add del">
          <ac:chgData name="MR Aniruddha" userId="597af896c1fe8c5f" providerId="LiveId" clId="{554A5B00-9438-4CFA-A9DE-5FCA1A4454A8}" dt="2023-10-25T04:42:21.397" v="344" actId="26606"/>
          <ac:spMkLst>
            <pc:docMk/>
            <pc:sldMk cId="3850866381" sldId="303"/>
            <ac:spMk id="19" creationId="{62DAC179-C790-4427-B1A0-AF7E55B8E6FA}"/>
          </ac:spMkLst>
        </pc:spChg>
        <pc:spChg chg="add del">
          <ac:chgData name="MR Aniruddha" userId="597af896c1fe8c5f" providerId="LiveId" clId="{554A5B00-9438-4CFA-A9DE-5FCA1A4454A8}" dt="2023-10-25T04:42:21.397" v="344" actId="26606"/>
          <ac:spMkLst>
            <pc:docMk/>
            <pc:sldMk cId="3850866381" sldId="303"/>
            <ac:spMk id="20" creationId="{EA392D87-3787-45D6-976E-B85674C09048}"/>
          </ac:spMkLst>
        </pc:spChg>
        <pc:spChg chg="add del">
          <ac:chgData name="MR Aniruddha" userId="597af896c1fe8c5f" providerId="LiveId" clId="{554A5B00-9438-4CFA-A9DE-5FCA1A4454A8}" dt="2023-10-25T04:42:21.397" v="344" actId="26606"/>
          <ac:spMkLst>
            <pc:docMk/>
            <pc:sldMk cId="3850866381" sldId="303"/>
            <ac:spMk id="21" creationId="{DEFE8E04-DEE3-49FD-89A2-285FAD1CB6E0}"/>
          </ac:spMkLst>
        </pc:spChg>
        <pc:spChg chg="add">
          <ac:chgData name="MR Aniruddha" userId="597af896c1fe8c5f" providerId="LiveId" clId="{554A5B00-9438-4CFA-A9DE-5FCA1A4454A8}" dt="2023-10-25T04:42:21.436" v="345" actId="26606"/>
          <ac:spMkLst>
            <pc:docMk/>
            <pc:sldMk cId="3850866381" sldId="303"/>
            <ac:spMk id="23" creationId="{30BC9609-A8AF-411F-A9E0-C3B93C8945CA}"/>
          </ac:spMkLst>
        </pc:spChg>
        <pc:graphicFrameChg chg="add mod modGraphic">
          <ac:chgData name="MR Aniruddha" userId="597af896c1fe8c5f" providerId="LiveId" clId="{554A5B00-9438-4CFA-A9DE-5FCA1A4454A8}" dt="2023-10-25T04:42:50.376" v="348" actId="404"/>
          <ac:graphicFrameMkLst>
            <pc:docMk/>
            <pc:sldMk cId="3850866381" sldId="303"/>
            <ac:graphicFrameMk id="5" creationId="{FEF399F7-1835-8E30-4A24-4451FC989DA1}"/>
          </ac:graphicFrameMkLst>
        </pc:graphicFrameChg>
      </pc:sldChg>
      <pc:sldChg chg="modSp add mod ord">
        <pc:chgData name="MR Aniruddha" userId="597af896c1fe8c5f" providerId="LiveId" clId="{554A5B00-9438-4CFA-A9DE-5FCA1A4454A8}" dt="2023-10-25T04:55:51.970" v="456" actId="14100"/>
        <pc:sldMkLst>
          <pc:docMk/>
          <pc:sldMk cId="2797988754" sldId="304"/>
        </pc:sldMkLst>
        <pc:spChg chg="mod">
          <ac:chgData name="MR Aniruddha" userId="597af896c1fe8c5f" providerId="LiveId" clId="{554A5B00-9438-4CFA-A9DE-5FCA1A4454A8}" dt="2023-10-25T04:49:11.025" v="414" actId="14100"/>
          <ac:spMkLst>
            <pc:docMk/>
            <pc:sldMk cId="2797988754" sldId="304"/>
            <ac:spMk id="2" creationId="{658077FC-7023-6864-0E25-878477144856}"/>
          </ac:spMkLst>
        </pc:spChg>
        <pc:graphicFrameChg chg="mod">
          <ac:chgData name="MR Aniruddha" userId="597af896c1fe8c5f" providerId="LiveId" clId="{554A5B00-9438-4CFA-A9DE-5FCA1A4454A8}" dt="2023-10-25T04:55:51.970" v="456" actId="14100"/>
          <ac:graphicFrameMkLst>
            <pc:docMk/>
            <pc:sldMk cId="2797988754" sldId="304"/>
            <ac:graphicFrameMk id="5" creationId="{5391499D-3068-87A7-D478-48EB6C6EB023}"/>
          </ac:graphicFrameMkLst>
        </pc:graphicFrameChg>
      </pc:sldChg>
      <pc:sldChg chg="addSp delSp modSp new mod setBg setClrOvrMap">
        <pc:chgData name="MR Aniruddha" userId="597af896c1fe8c5f" providerId="LiveId" clId="{554A5B00-9438-4CFA-A9DE-5FCA1A4454A8}" dt="2023-10-25T04:55:05.455" v="455" actId="1076"/>
        <pc:sldMkLst>
          <pc:docMk/>
          <pc:sldMk cId="3863167936" sldId="305"/>
        </pc:sldMkLst>
        <pc:spChg chg="mod">
          <ac:chgData name="MR Aniruddha" userId="597af896c1fe8c5f" providerId="LiveId" clId="{554A5B00-9438-4CFA-A9DE-5FCA1A4454A8}" dt="2023-10-25T04:54:57.959" v="454" actId="26606"/>
          <ac:spMkLst>
            <pc:docMk/>
            <pc:sldMk cId="3863167936" sldId="305"/>
            <ac:spMk id="2" creationId="{4BF163B5-757F-1D80-EBA3-BC8CDA4C0D59}"/>
          </ac:spMkLst>
        </pc:spChg>
        <pc:spChg chg="add del mod">
          <ac:chgData name="MR Aniruddha" userId="597af896c1fe8c5f" providerId="LiveId" clId="{554A5B00-9438-4CFA-A9DE-5FCA1A4454A8}" dt="2023-10-25T04:55:05.455" v="455" actId="1076"/>
          <ac:spMkLst>
            <pc:docMk/>
            <pc:sldMk cId="3863167936" sldId="305"/>
            <ac:spMk id="3" creationId="{ED320964-0230-402B-FE3C-AD133DD85E27}"/>
          </ac:spMkLst>
        </pc:spChg>
        <pc:spChg chg="add del">
          <ac:chgData name="MR Aniruddha" userId="597af896c1fe8c5f" providerId="LiveId" clId="{554A5B00-9438-4CFA-A9DE-5FCA1A4454A8}" dt="2023-10-25T04:54:42.179" v="438" actId="26606"/>
          <ac:spMkLst>
            <pc:docMk/>
            <pc:sldMk cId="3863167936" sldId="305"/>
            <ac:spMk id="9" creationId="{AB37E899-1A26-449D-9A99-B8D7B95645C4}"/>
          </ac:spMkLst>
        </pc:spChg>
        <pc:spChg chg="add del">
          <ac:chgData name="MR Aniruddha" userId="597af896c1fe8c5f" providerId="LiveId" clId="{554A5B00-9438-4CFA-A9DE-5FCA1A4454A8}" dt="2023-10-25T04:54:48.861" v="448" actId="26606"/>
          <ac:spMkLst>
            <pc:docMk/>
            <pc:sldMk cId="3863167936" sldId="305"/>
            <ac:spMk id="10" creationId="{A93D97C6-63EF-4CA6-B01D-25E2772DC9EF}"/>
          </ac:spMkLst>
        </pc:spChg>
        <pc:spChg chg="add del">
          <ac:chgData name="MR Aniruddha" userId="597af896c1fe8c5f" providerId="LiveId" clId="{554A5B00-9438-4CFA-A9DE-5FCA1A4454A8}" dt="2023-10-25T04:54:42.179" v="438" actId="26606"/>
          <ac:spMkLst>
            <pc:docMk/>
            <pc:sldMk cId="3863167936" sldId="305"/>
            <ac:spMk id="11" creationId="{A9023BA4-63D6-4B04-BC2C-6D126A230554}"/>
          </ac:spMkLst>
        </pc:spChg>
        <pc:spChg chg="add del">
          <ac:chgData name="MR Aniruddha" userId="597af896c1fe8c5f" providerId="LiveId" clId="{554A5B00-9438-4CFA-A9DE-5FCA1A4454A8}" dt="2023-10-25T04:54:48.861" v="448" actId="26606"/>
          <ac:spMkLst>
            <pc:docMk/>
            <pc:sldMk cId="3863167936" sldId="305"/>
            <ac:spMk id="12" creationId="{5DA4A40B-EDCE-42FC-B189-AEFB4F82E818}"/>
          </ac:spMkLst>
        </pc:spChg>
        <pc:spChg chg="add del">
          <ac:chgData name="MR Aniruddha" userId="597af896c1fe8c5f" providerId="LiveId" clId="{554A5B00-9438-4CFA-A9DE-5FCA1A4454A8}" dt="2023-10-25T04:54:48.861" v="448" actId="26606"/>
          <ac:spMkLst>
            <pc:docMk/>
            <pc:sldMk cId="3863167936" sldId="305"/>
            <ac:spMk id="21" creationId="{ED320964-0230-402B-FE3C-AD133DD85E27}"/>
          </ac:spMkLst>
        </pc:spChg>
        <pc:spChg chg="add del">
          <ac:chgData name="MR Aniruddha" userId="597af896c1fe8c5f" providerId="LiveId" clId="{554A5B00-9438-4CFA-A9DE-5FCA1A4454A8}" dt="2023-10-25T04:54:49.911" v="450" actId="26606"/>
          <ac:spMkLst>
            <pc:docMk/>
            <pc:sldMk cId="3863167936" sldId="305"/>
            <ac:spMk id="23" creationId="{9A204626-2220-4678-A939-FD94EA7B5362}"/>
          </ac:spMkLst>
        </pc:spChg>
        <pc:spChg chg="add del">
          <ac:chgData name="MR Aniruddha" userId="597af896c1fe8c5f" providerId="LiveId" clId="{554A5B00-9438-4CFA-A9DE-5FCA1A4454A8}" dt="2023-10-25T04:54:49.911" v="450" actId="26606"/>
          <ac:spMkLst>
            <pc:docMk/>
            <pc:sldMk cId="3863167936" sldId="305"/>
            <ac:spMk id="24" creationId="{ED320964-0230-402B-FE3C-AD133DD85E27}"/>
          </ac:spMkLst>
        </pc:spChg>
        <pc:spChg chg="add del">
          <ac:chgData name="MR Aniruddha" userId="597af896c1fe8c5f" providerId="LiveId" clId="{554A5B00-9438-4CFA-A9DE-5FCA1A4454A8}" dt="2023-10-25T04:54:49.911" v="450" actId="26606"/>
          <ac:spMkLst>
            <pc:docMk/>
            <pc:sldMk cId="3863167936" sldId="305"/>
            <ac:spMk id="25" creationId="{EB97D8A6-1C5A-42B6-AE78-F3D0F9BDF024}"/>
          </ac:spMkLst>
        </pc:spChg>
        <pc:spChg chg="add del">
          <ac:chgData name="MR Aniruddha" userId="597af896c1fe8c5f" providerId="LiveId" clId="{554A5B00-9438-4CFA-A9DE-5FCA1A4454A8}" dt="2023-10-25T04:54:53.071" v="452" actId="26606"/>
          <ac:spMkLst>
            <pc:docMk/>
            <pc:sldMk cId="3863167936" sldId="305"/>
            <ac:spMk id="28" creationId="{C96282C0-351C-48EE-A89D-D662C5DB2509}"/>
          </ac:spMkLst>
        </pc:spChg>
        <pc:spChg chg="add del">
          <ac:chgData name="MR Aniruddha" userId="597af896c1fe8c5f" providerId="LiveId" clId="{554A5B00-9438-4CFA-A9DE-5FCA1A4454A8}" dt="2023-10-25T04:54:53.071" v="452" actId="26606"/>
          <ac:spMkLst>
            <pc:docMk/>
            <pc:sldMk cId="3863167936" sldId="305"/>
            <ac:spMk id="30" creationId="{1B35EC73-2F87-44A7-B231-910536590D14}"/>
          </ac:spMkLst>
        </pc:spChg>
        <pc:spChg chg="add del">
          <ac:chgData name="MR Aniruddha" userId="597af896c1fe8c5f" providerId="LiveId" clId="{554A5B00-9438-4CFA-A9DE-5FCA1A4454A8}" dt="2023-10-25T04:54:53.071" v="452" actId="26606"/>
          <ac:spMkLst>
            <pc:docMk/>
            <pc:sldMk cId="3863167936" sldId="305"/>
            <ac:spMk id="31" creationId="{ED320964-0230-402B-FE3C-AD133DD85E27}"/>
          </ac:spMkLst>
        </pc:spChg>
        <pc:spChg chg="add del">
          <ac:chgData name="MR Aniruddha" userId="597af896c1fe8c5f" providerId="LiveId" clId="{554A5B00-9438-4CFA-A9DE-5FCA1A4454A8}" dt="2023-10-25T04:54:57.959" v="454" actId="26606"/>
          <ac:spMkLst>
            <pc:docMk/>
            <pc:sldMk cId="3863167936" sldId="305"/>
            <ac:spMk id="33" creationId="{AB37E899-1A26-449D-9A99-B8D7B95645C4}"/>
          </ac:spMkLst>
        </pc:spChg>
        <pc:spChg chg="add del">
          <ac:chgData name="MR Aniruddha" userId="597af896c1fe8c5f" providerId="LiveId" clId="{554A5B00-9438-4CFA-A9DE-5FCA1A4454A8}" dt="2023-10-25T04:54:57.959" v="454" actId="26606"/>
          <ac:spMkLst>
            <pc:docMk/>
            <pc:sldMk cId="3863167936" sldId="305"/>
            <ac:spMk id="35" creationId="{A9023BA4-63D6-4B04-BC2C-6D126A230554}"/>
          </ac:spMkLst>
        </pc:spChg>
        <pc:spChg chg="add del">
          <ac:chgData name="MR Aniruddha" userId="597af896c1fe8c5f" providerId="LiveId" clId="{554A5B00-9438-4CFA-A9DE-5FCA1A4454A8}" dt="2023-10-25T04:54:57.959" v="454" actId="26606"/>
          <ac:spMkLst>
            <pc:docMk/>
            <pc:sldMk cId="3863167936" sldId="305"/>
            <ac:spMk id="36" creationId="{ED320964-0230-402B-FE3C-AD133DD85E27}"/>
          </ac:spMkLst>
        </pc:spChg>
        <pc:graphicFrameChg chg="add del">
          <ac:chgData name="MR Aniruddha" userId="597af896c1fe8c5f" providerId="LiveId" clId="{554A5B00-9438-4CFA-A9DE-5FCA1A4454A8}" dt="2023-10-25T04:54:45.167" v="440" actId="26606"/>
          <ac:graphicFrameMkLst>
            <pc:docMk/>
            <pc:sldMk cId="3863167936" sldId="305"/>
            <ac:graphicFrameMk id="13" creationId="{C8FC994E-228C-AA64-8AEC-C7F39687A280}"/>
          </ac:graphicFrameMkLst>
        </pc:graphicFrameChg>
        <pc:graphicFrameChg chg="add del">
          <ac:chgData name="MR Aniruddha" userId="597af896c1fe8c5f" providerId="LiveId" clId="{554A5B00-9438-4CFA-A9DE-5FCA1A4454A8}" dt="2023-10-25T04:54:46.401" v="442" actId="26606"/>
          <ac:graphicFrameMkLst>
            <pc:docMk/>
            <pc:sldMk cId="3863167936" sldId="305"/>
            <ac:graphicFrameMk id="15" creationId="{D1F0DB2C-72AA-E901-B818-1CD8A5ABD17E}"/>
          </ac:graphicFrameMkLst>
        </pc:graphicFrameChg>
        <pc:graphicFrameChg chg="add del">
          <ac:chgData name="MR Aniruddha" userId="597af896c1fe8c5f" providerId="LiveId" clId="{554A5B00-9438-4CFA-A9DE-5FCA1A4454A8}" dt="2023-10-25T04:54:47.534" v="444" actId="26606"/>
          <ac:graphicFrameMkLst>
            <pc:docMk/>
            <pc:sldMk cId="3863167936" sldId="305"/>
            <ac:graphicFrameMk id="17" creationId="{D32AA1A8-8B23-037C-FDCD-E078E295BD2B}"/>
          </ac:graphicFrameMkLst>
        </pc:graphicFrameChg>
        <pc:graphicFrameChg chg="add del">
          <ac:chgData name="MR Aniruddha" userId="597af896c1fe8c5f" providerId="LiveId" clId="{554A5B00-9438-4CFA-A9DE-5FCA1A4454A8}" dt="2023-10-25T04:54:48.373" v="446" actId="26606"/>
          <ac:graphicFrameMkLst>
            <pc:docMk/>
            <pc:sldMk cId="3863167936" sldId="305"/>
            <ac:graphicFrameMk id="19" creationId="{2E025A6F-54B1-8166-FD02-1B4856C3DE30}"/>
          </ac:graphicFrameMkLst>
        </pc:graphicFrameChg>
        <pc:picChg chg="add del">
          <ac:chgData name="MR Aniruddha" userId="597af896c1fe8c5f" providerId="LiveId" clId="{554A5B00-9438-4CFA-A9DE-5FCA1A4454A8}" dt="2023-10-25T04:54:42.179" v="438" actId="26606"/>
          <ac:picMkLst>
            <pc:docMk/>
            <pc:sldMk cId="3863167936" sldId="305"/>
            <ac:picMk id="5" creationId="{7BFDE618-28F9-13F7-DF6D-A4D4226BAE76}"/>
          </ac:picMkLst>
        </pc:picChg>
        <pc:picChg chg="add del">
          <ac:chgData name="MR Aniruddha" userId="597af896c1fe8c5f" providerId="LiveId" clId="{554A5B00-9438-4CFA-A9DE-5FCA1A4454A8}" dt="2023-10-25T04:54:48.861" v="448" actId="26606"/>
          <ac:picMkLst>
            <pc:docMk/>
            <pc:sldMk cId="3863167936" sldId="305"/>
            <ac:picMk id="7" creationId="{37E257E0-4C99-7F07-ECBA-0AD1CF005037}"/>
          </ac:picMkLst>
        </pc:picChg>
        <pc:picChg chg="add del">
          <ac:chgData name="MR Aniruddha" userId="597af896c1fe8c5f" providerId="LiveId" clId="{554A5B00-9438-4CFA-A9DE-5FCA1A4454A8}" dt="2023-10-25T04:54:49.911" v="450" actId="26606"/>
          <ac:picMkLst>
            <pc:docMk/>
            <pc:sldMk cId="3863167936" sldId="305"/>
            <ac:picMk id="26" creationId="{8631D8B4-6100-A7C5-0743-D395BAC8E245}"/>
          </ac:picMkLst>
        </pc:picChg>
        <pc:picChg chg="add del">
          <ac:chgData name="MR Aniruddha" userId="597af896c1fe8c5f" providerId="LiveId" clId="{554A5B00-9438-4CFA-A9DE-5FCA1A4454A8}" dt="2023-10-25T04:54:53.071" v="452" actId="26606"/>
          <ac:picMkLst>
            <pc:docMk/>
            <pc:sldMk cId="3863167936" sldId="305"/>
            <ac:picMk id="29" creationId="{13280473-51F8-344B-9055-9E0318EC3553}"/>
          </ac:picMkLst>
        </pc:picChg>
        <pc:picChg chg="add del">
          <ac:chgData name="MR Aniruddha" userId="597af896c1fe8c5f" providerId="LiveId" clId="{554A5B00-9438-4CFA-A9DE-5FCA1A4454A8}" dt="2023-10-25T04:54:57.959" v="454" actId="26606"/>
          <ac:picMkLst>
            <pc:docMk/>
            <pc:sldMk cId="3863167936" sldId="305"/>
            <ac:picMk id="34" creationId="{7BFDE618-28F9-13F7-DF6D-A4D4226BAE76}"/>
          </ac:picMkLst>
        </pc:picChg>
      </pc:sldChg>
      <pc:sldChg chg="new del">
        <pc:chgData name="MR Aniruddha" userId="597af896c1fe8c5f" providerId="LiveId" clId="{554A5B00-9438-4CFA-A9DE-5FCA1A4454A8}" dt="2023-10-25T04:59:00.310" v="458" actId="47"/>
        <pc:sldMkLst>
          <pc:docMk/>
          <pc:sldMk cId="1298078743" sldId="306"/>
        </pc:sldMkLst>
      </pc:sldChg>
      <pc:sldChg chg="addSp delSp modSp add mod ord">
        <pc:chgData name="MR Aniruddha" userId="597af896c1fe8c5f" providerId="LiveId" clId="{554A5B00-9438-4CFA-A9DE-5FCA1A4454A8}" dt="2023-10-25T05:01:06.608" v="492" actId="403"/>
        <pc:sldMkLst>
          <pc:docMk/>
          <pc:sldMk cId="3045326260" sldId="306"/>
        </pc:sldMkLst>
        <pc:spChg chg="mod">
          <ac:chgData name="MR Aniruddha" userId="597af896c1fe8c5f" providerId="LiveId" clId="{554A5B00-9438-4CFA-A9DE-5FCA1A4454A8}" dt="2023-10-25T05:00:50.592" v="491" actId="1076"/>
          <ac:spMkLst>
            <pc:docMk/>
            <pc:sldMk cId="3045326260" sldId="306"/>
            <ac:spMk id="2" creationId="{7B548E7A-C9BB-EA5D-EB12-BAF928170C38}"/>
          </ac:spMkLst>
        </pc:spChg>
        <pc:spChg chg="mod">
          <ac:chgData name="MR Aniruddha" userId="597af896c1fe8c5f" providerId="LiveId" clId="{554A5B00-9438-4CFA-A9DE-5FCA1A4454A8}" dt="2023-10-25T05:01:06.608" v="492" actId="403"/>
          <ac:spMkLst>
            <pc:docMk/>
            <pc:sldMk cId="3045326260" sldId="306"/>
            <ac:spMk id="50" creationId="{D8BACAE2-3436-00EA-3B1C-FD8D5C81E872}"/>
          </ac:spMkLst>
        </pc:spChg>
        <pc:picChg chg="del">
          <ac:chgData name="MR Aniruddha" userId="597af896c1fe8c5f" providerId="LiveId" clId="{554A5B00-9438-4CFA-A9DE-5FCA1A4454A8}" dt="2023-10-25T04:59:24.229" v="464" actId="478"/>
          <ac:picMkLst>
            <pc:docMk/>
            <pc:sldMk cId="3045326260" sldId="306"/>
            <ac:picMk id="4" creationId="{8A9FA027-E98E-99F1-9224-C7000CDFED42}"/>
          </ac:picMkLst>
        </pc:picChg>
        <pc:picChg chg="add mod">
          <ac:chgData name="MR Aniruddha" userId="597af896c1fe8c5f" providerId="LiveId" clId="{554A5B00-9438-4CFA-A9DE-5FCA1A4454A8}" dt="2023-10-25T04:59:27.598" v="465" actId="1076"/>
          <ac:picMkLst>
            <pc:docMk/>
            <pc:sldMk cId="3045326260" sldId="306"/>
            <ac:picMk id="5" creationId="{0A95A1C5-1C68-4E0C-68B1-B890E02D6076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5006C6-126E-4A88-A308-F2CE1045841F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8E2D4B6-B5F6-4C8B-A4BD-DDA1276FD5B6}">
      <dgm:prSet/>
      <dgm:spPr/>
      <dgm:t>
        <a:bodyPr/>
        <a:lstStyle/>
        <a:p>
          <a:r>
            <a:rPr lang="en-US" b="1" i="0" dirty="0"/>
            <a:t>Conversion of Data Types from Character to Factor</a:t>
          </a:r>
          <a:endParaRPr lang="en-US" dirty="0"/>
        </a:p>
      </dgm:t>
    </dgm:pt>
    <dgm:pt modelId="{13E2A17F-96D0-4474-82E5-D2B48A82A050}" type="parTrans" cxnId="{0366E316-F426-438A-B0A3-51F06C741DEE}">
      <dgm:prSet/>
      <dgm:spPr/>
      <dgm:t>
        <a:bodyPr/>
        <a:lstStyle/>
        <a:p>
          <a:endParaRPr lang="en-US"/>
        </a:p>
      </dgm:t>
    </dgm:pt>
    <dgm:pt modelId="{316FA1E5-BFA0-4647-8694-1080094961A4}" type="sibTrans" cxnId="{0366E316-F426-438A-B0A3-51F06C741DEE}">
      <dgm:prSet/>
      <dgm:spPr/>
      <dgm:t>
        <a:bodyPr/>
        <a:lstStyle/>
        <a:p>
          <a:endParaRPr lang="en-US"/>
        </a:p>
      </dgm:t>
    </dgm:pt>
    <dgm:pt modelId="{1381F74B-2513-42D6-B2CF-CE4B36CD08C1}">
      <dgm:prSet/>
      <dgm:spPr/>
      <dgm:t>
        <a:bodyPr/>
        <a:lstStyle/>
        <a:p>
          <a:r>
            <a:rPr lang="en-US" b="0" i="0" dirty="0"/>
            <a:t>Typecasted Exercise, Gender, and Weather Conditions columns</a:t>
          </a:r>
          <a:endParaRPr lang="en-US" dirty="0"/>
        </a:p>
      </dgm:t>
    </dgm:pt>
    <dgm:pt modelId="{5C5B0E5D-F81C-41A9-838D-7110B0FAD1D4}" type="parTrans" cxnId="{42356BBA-EACA-4D41-A375-B500E35A330B}">
      <dgm:prSet/>
      <dgm:spPr/>
      <dgm:t>
        <a:bodyPr/>
        <a:lstStyle/>
        <a:p>
          <a:endParaRPr lang="en-US"/>
        </a:p>
      </dgm:t>
    </dgm:pt>
    <dgm:pt modelId="{DCE38AE0-8201-4DDD-A7A3-3569D1036992}" type="sibTrans" cxnId="{42356BBA-EACA-4D41-A375-B500E35A330B}">
      <dgm:prSet/>
      <dgm:spPr/>
      <dgm:t>
        <a:bodyPr/>
        <a:lstStyle/>
        <a:p>
          <a:endParaRPr lang="en-US"/>
        </a:p>
      </dgm:t>
    </dgm:pt>
    <dgm:pt modelId="{1F4EC3CF-596D-4AFA-871E-ACBFF49DF6CE}">
      <dgm:prSet/>
      <dgm:spPr/>
      <dgm:t>
        <a:bodyPr/>
        <a:lstStyle/>
        <a:p>
          <a:r>
            <a:rPr lang="en-US" b="0" i="0" dirty="0"/>
            <a:t>BMI categories – Healthy, Overweight and Obese.  Intensity categorizes  - High, medium and low intensity.</a:t>
          </a:r>
          <a:endParaRPr lang="en-US" dirty="0"/>
        </a:p>
      </dgm:t>
    </dgm:pt>
    <dgm:pt modelId="{8C606398-0525-4261-95E4-F5A369ACE971}" type="parTrans" cxnId="{19285963-EAC9-4FC6-8B94-24011F009260}">
      <dgm:prSet/>
      <dgm:spPr/>
      <dgm:t>
        <a:bodyPr/>
        <a:lstStyle/>
        <a:p>
          <a:endParaRPr lang="en-US"/>
        </a:p>
      </dgm:t>
    </dgm:pt>
    <dgm:pt modelId="{74D30082-9BED-418E-BCC8-DA914A7197BC}" type="sibTrans" cxnId="{19285963-EAC9-4FC6-8B94-24011F009260}">
      <dgm:prSet/>
      <dgm:spPr/>
      <dgm:t>
        <a:bodyPr/>
        <a:lstStyle/>
        <a:p>
          <a:endParaRPr lang="en-US"/>
        </a:p>
      </dgm:t>
    </dgm:pt>
    <dgm:pt modelId="{7FF3F018-4EBC-44F9-B03B-D8197732BE00}">
      <dgm:prSet/>
      <dgm:spPr/>
      <dgm:t>
        <a:bodyPr/>
        <a:lstStyle/>
        <a:p>
          <a:r>
            <a:rPr lang="en-US" b="1" i="0" dirty="0"/>
            <a:t>Creation of new categories for BMI, Intensity and Heart Rate</a:t>
          </a:r>
          <a:endParaRPr lang="en-US" dirty="0"/>
        </a:p>
      </dgm:t>
    </dgm:pt>
    <dgm:pt modelId="{BC998D54-ED46-4EF5-9ED7-D4F30254328B}" type="parTrans" cxnId="{5AE96779-9079-412F-B6DD-6977FF50BE5F}">
      <dgm:prSet/>
      <dgm:spPr/>
      <dgm:t>
        <a:bodyPr/>
        <a:lstStyle/>
        <a:p>
          <a:endParaRPr lang="en-US"/>
        </a:p>
      </dgm:t>
    </dgm:pt>
    <dgm:pt modelId="{CA191173-1990-4672-85C8-48517F380BF0}" type="sibTrans" cxnId="{5AE96779-9079-412F-B6DD-6977FF50BE5F}">
      <dgm:prSet/>
      <dgm:spPr/>
      <dgm:t>
        <a:bodyPr/>
        <a:lstStyle/>
        <a:p>
          <a:endParaRPr lang="en-US"/>
        </a:p>
      </dgm:t>
    </dgm:pt>
    <dgm:pt modelId="{EE3880DC-D655-49AF-B29E-5EBD550BED52}" type="pres">
      <dgm:prSet presAssocID="{D05006C6-126E-4A88-A308-F2CE1045841F}" presName="outerComposite" presStyleCnt="0">
        <dgm:presLayoutVars>
          <dgm:chMax val="5"/>
          <dgm:dir/>
          <dgm:resizeHandles val="exact"/>
        </dgm:presLayoutVars>
      </dgm:prSet>
      <dgm:spPr/>
    </dgm:pt>
    <dgm:pt modelId="{A8D0EA85-41CB-4771-83A9-1E89CADED682}" type="pres">
      <dgm:prSet presAssocID="{D05006C6-126E-4A88-A308-F2CE1045841F}" presName="dummyMaxCanvas" presStyleCnt="0">
        <dgm:presLayoutVars/>
      </dgm:prSet>
      <dgm:spPr/>
    </dgm:pt>
    <dgm:pt modelId="{7CF1EA2A-9EA3-453C-B5CA-492FA5F5D8BE}" type="pres">
      <dgm:prSet presAssocID="{D05006C6-126E-4A88-A308-F2CE1045841F}" presName="FourNodes_1" presStyleLbl="node1" presStyleIdx="0" presStyleCnt="4">
        <dgm:presLayoutVars>
          <dgm:bulletEnabled val="1"/>
        </dgm:presLayoutVars>
      </dgm:prSet>
      <dgm:spPr/>
    </dgm:pt>
    <dgm:pt modelId="{D7A42419-353A-45D3-BC21-570CD6B54E94}" type="pres">
      <dgm:prSet presAssocID="{D05006C6-126E-4A88-A308-F2CE1045841F}" presName="FourNodes_2" presStyleLbl="node1" presStyleIdx="1" presStyleCnt="4">
        <dgm:presLayoutVars>
          <dgm:bulletEnabled val="1"/>
        </dgm:presLayoutVars>
      </dgm:prSet>
      <dgm:spPr/>
    </dgm:pt>
    <dgm:pt modelId="{9B402381-A744-4BDB-B042-F57DBD7C2CAC}" type="pres">
      <dgm:prSet presAssocID="{D05006C6-126E-4A88-A308-F2CE1045841F}" presName="FourNodes_3" presStyleLbl="node1" presStyleIdx="2" presStyleCnt="4">
        <dgm:presLayoutVars>
          <dgm:bulletEnabled val="1"/>
        </dgm:presLayoutVars>
      </dgm:prSet>
      <dgm:spPr/>
    </dgm:pt>
    <dgm:pt modelId="{BEE025A8-04D4-42B7-97E5-1BD3DB5E6EA8}" type="pres">
      <dgm:prSet presAssocID="{D05006C6-126E-4A88-A308-F2CE1045841F}" presName="FourNodes_4" presStyleLbl="node1" presStyleIdx="3" presStyleCnt="4">
        <dgm:presLayoutVars>
          <dgm:bulletEnabled val="1"/>
        </dgm:presLayoutVars>
      </dgm:prSet>
      <dgm:spPr/>
    </dgm:pt>
    <dgm:pt modelId="{C376A9C5-3265-4CE5-A7E5-B9CFC76326E6}" type="pres">
      <dgm:prSet presAssocID="{D05006C6-126E-4A88-A308-F2CE1045841F}" presName="FourConn_1-2" presStyleLbl="fgAccFollowNode1" presStyleIdx="0" presStyleCnt="3">
        <dgm:presLayoutVars>
          <dgm:bulletEnabled val="1"/>
        </dgm:presLayoutVars>
      </dgm:prSet>
      <dgm:spPr/>
    </dgm:pt>
    <dgm:pt modelId="{691D867B-DCFD-48F0-8674-1A90F21511BD}" type="pres">
      <dgm:prSet presAssocID="{D05006C6-126E-4A88-A308-F2CE1045841F}" presName="FourConn_2-3" presStyleLbl="fgAccFollowNode1" presStyleIdx="1" presStyleCnt="3">
        <dgm:presLayoutVars>
          <dgm:bulletEnabled val="1"/>
        </dgm:presLayoutVars>
      </dgm:prSet>
      <dgm:spPr/>
    </dgm:pt>
    <dgm:pt modelId="{15048B6C-1CC1-4275-BE3C-8E62B8BC4E4D}" type="pres">
      <dgm:prSet presAssocID="{D05006C6-126E-4A88-A308-F2CE1045841F}" presName="FourConn_3-4" presStyleLbl="fgAccFollowNode1" presStyleIdx="2" presStyleCnt="3">
        <dgm:presLayoutVars>
          <dgm:bulletEnabled val="1"/>
        </dgm:presLayoutVars>
      </dgm:prSet>
      <dgm:spPr/>
    </dgm:pt>
    <dgm:pt modelId="{C987911E-A00E-4C9F-B6FA-C1D193FC2B40}" type="pres">
      <dgm:prSet presAssocID="{D05006C6-126E-4A88-A308-F2CE1045841F}" presName="FourNodes_1_text" presStyleLbl="node1" presStyleIdx="3" presStyleCnt="4">
        <dgm:presLayoutVars>
          <dgm:bulletEnabled val="1"/>
        </dgm:presLayoutVars>
      </dgm:prSet>
      <dgm:spPr/>
    </dgm:pt>
    <dgm:pt modelId="{C4790C39-0A4D-4D34-BA4D-8784EC04F85D}" type="pres">
      <dgm:prSet presAssocID="{D05006C6-126E-4A88-A308-F2CE1045841F}" presName="FourNodes_2_text" presStyleLbl="node1" presStyleIdx="3" presStyleCnt="4">
        <dgm:presLayoutVars>
          <dgm:bulletEnabled val="1"/>
        </dgm:presLayoutVars>
      </dgm:prSet>
      <dgm:spPr/>
    </dgm:pt>
    <dgm:pt modelId="{D693DAAB-F340-47D4-B31F-303BA6707ADD}" type="pres">
      <dgm:prSet presAssocID="{D05006C6-126E-4A88-A308-F2CE1045841F}" presName="FourNodes_3_text" presStyleLbl="node1" presStyleIdx="3" presStyleCnt="4">
        <dgm:presLayoutVars>
          <dgm:bulletEnabled val="1"/>
        </dgm:presLayoutVars>
      </dgm:prSet>
      <dgm:spPr/>
    </dgm:pt>
    <dgm:pt modelId="{5AA8A2AF-1CF6-4125-A306-EBAFE48A95C9}" type="pres">
      <dgm:prSet presAssocID="{D05006C6-126E-4A88-A308-F2CE1045841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366E316-F426-438A-B0A3-51F06C741DEE}" srcId="{D05006C6-126E-4A88-A308-F2CE1045841F}" destId="{F8E2D4B6-B5F6-4C8B-A4BD-DDA1276FD5B6}" srcOrd="0" destOrd="0" parTransId="{13E2A17F-96D0-4474-82E5-D2B48A82A050}" sibTransId="{316FA1E5-BFA0-4647-8694-1080094961A4}"/>
    <dgm:cxn modelId="{8B7E5524-AA3C-4406-9967-432E48950A07}" type="presOf" srcId="{D05006C6-126E-4A88-A308-F2CE1045841F}" destId="{EE3880DC-D655-49AF-B29E-5EBD550BED52}" srcOrd="0" destOrd="0" presId="urn:microsoft.com/office/officeart/2005/8/layout/vProcess5"/>
    <dgm:cxn modelId="{19285963-EAC9-4FC6-8B94-24011F009260}" srcId="{D05006C6-126E-4A88-A308-F2CE1045841F}" destId="{1F4EC3CF-596D-4AFA-871E-ACBFF49DF6CE}" srcOrd="3" destOrd="0" parTransId="{8C606398-0525-4261-95E4-F5A369ACE971}" sibTransId="{74D30082-9BED-418E-BCC8-DA914A7197BC}"/>
    <dgm:cxn modelId="{F3730546-92DB-488B-B0CF-1538834375D9}" type="presOf" srcId="{DCE38AE0-8201-4DDD-A7A3-3569D1036992}" destId="{691D867B-DCFD-48F0-8674-1A90F21511BD}" srcOrd="0" destOrd="0" presId="urn:microsoft.com/office/officeart/2005/8/layout/vProcess5"/>
    <dgm:cxn modelId="{C7C9676F-A10B-4604-944A-FECE1CB06793}" type="presOf" srcId="{7FF3F018-4EBC-44F9-B03B-D8197732BE00}" destId="{D693DAAB-F340-47D4-B31F-303BA6707ADD}" srcOrd="1" destOrd="0" presId="urn:microsoft.com/office/officeart/2005/8/layout/vProcess5"/>
    <dgm:cxn modelId="{31450074-5F67-43EC-863C-D2FE0B66CD7B}" type="presOf" srcId="{1F4EC3CF-596D-4AFA-871E-ACBFF49DF6CE}" destId="{BEE025A8-04D4-42B7-97E5-1BD3DB5E6EA8}" srcOrd="0" destOrd="0" presId="urn:microsoft.com/office/officeart/2005/8/layout/vProcess5"/>
    <dgm:cxn modelId="{5AE96779-9079-412F-B6DD-6977FF50BE5F}" srcId="{D05006C6-126E-4A88-A308-F2CE1045841F}" destId="{7FF3F018-4EBC-44F9-B03B-D8197732BE00}" srcOrd="2" destOrd="0" parTransId="{BC998D54-ED46-4EF5-9ED7-D4F30254328B}" sibTransId="{CA191173-1990-4672-85C8-48517F380BF0}"/>
    <dgm:cxn modelId="{1E01D0AD-8FB1-42E4-B93A-5834A68FB0D4}" type="presOf" srcId="{1381F74B-2513-42D6-B2CF-CE4B36CD08C1}" destId="{C4790C39-0A4D-4D34-BA4D-8784EC04F85D}" srcOrd="1" destOrd="0" presId="urn:microsoft.com/office/officeart/2005/8/layout/vProcess5"/>
    <dgm:cxn modelId="{42356BBA-EACA-4D41-A375-B500E35A330B}" srcId="{D05006C6-126E-4A88-A308-F2CE1045841F}" destId="{1381F74B-2513-42D6-B2CF-CE4B36CD08C1}" srcOrd="1" destOrd="0" parTransId="{5C5B0E5D-F81C-41A9-838D-7110B0FAD1D4}" sibTransId="{DCE38AE0-8201-4DDD-A7A3-3569D1036992}"/>
    <dgm:cxn modelId="{3B9909D3-8F32-4AD3-8E7B-0E58DF96A3B5}" type="presOf" srcId="{CA191173-1990-4672-85C8-48517F380BF0}" destId="{15048B6C-1CC1-4275-BE3C-8E62B8BC4E4D}" srcOrd="0" destOrd="0" presId="urn:microsoft.com/office/officeart/2005/8/layout/vProcess5"/>
    <dgm:cxn modelId="{CD25AAD9-16A4-42A0-ABA2-3F6DA5C7580B}" type="presOf" srcId="{1381F74B-2513-42D6-B2CF-CE4B36CD08C1}" destId="{D7A42419-353A-45D3-BC21-570CD6B54E94}" srcOrd="0" destOrd="0" presId="urn:microsoft.com/office/officeart/2005/8/layout/vProcess5"/>
    <dgm:cxn modelId="{3011FAD9-F924-448B-9BB6-50426D7972E1}" type="presOf" srcId="{316FA1E5-BFA0-4647-8694-1080094961A4}" destId="{C376A9C5-3265-4CE5-A7E5-B9CFC76326E6}" srcOrd="0" destOrd="0" presId="urn:microsoft.com/office/officeart/2005/8/layout/vProcess5"/>
    <dgm:cxn modelId="{06481CF1-ECDC-4575-BAEC-DB477E921C91}" type="presOf" srcId="{1F4EC3CF-596D-4AFA-871E-ACBFF49DF6CE}" destId="{5AA8A2AF-1CF6-4125-A306-EBAFE48A95C9}" srcOrd="1" destOrd="0" presId="urn:microsoft.com/office/officeart/2005/8/layout/vProcess5"/>
    <dgm:cxn modelId="{E5EE88F3-6D40-4103-88FC-9E3B6454AA9B}" type="presOf" srcId="{F8E2D4B6-B5F6-4C8B-A4BD-DDA1276FD5B6}" destId="{C987911E-A00E-4C9F-B6FA-C1D193FC2B40}" srcOrd="1" destOrd="0" presId="urn:microsoft.com/office/officeart/2005/8/layout/vProcess5"/>
    <dgm:cxn modelId="{97E76BF5-F5D1-442B-A5BA-19B8BEB6AF64}" type="presOf" srcId="{7FF3F018-4EBC-44F9-B03B-D8197732BE00}" destId="{9B402381-A744-4BDB-B042-F57DBD7C2CAC}" srcOrd="0" destOrd="0" presId="urn:microsoft.com/office/officeart/2005/8/layout/vProcess5"/>
    <dgm:cxn modelId="{377579FF-5238-4FC3-BD17-71FF0D07AF1A}" type="presOf" srcId="{F8E2D4B6-B5F6-4C8B-A4BD-DDA1276FD5B6}" destId="{7CF1EA2A-9EA3-453C-B5CA-492FA5F5D8BE}" srcOrd="0" destOrd="0" presId="urn:microsoft.com/office/officeart/2005/8/layout/vProcess5"/>
    <dgm:cxn modelId="{5D98B46A-4BEC-404B-9B1C-3B2EB9862187}" type="presParOf" srcId="{EE3880DC-D655-49AF-B29E-5EBD550BED52}" destId="{A8D0EA85-41CB-4771-83A9-1E89CADED682}" srcOrd="0" destOrd="0" presId="urn:microsoft.com/office/officeart/2005/8/layout/vProcess5"/>
    <dgm:cxn modelId="{3A05F60D-6B58-4169-BBED-811D077C76AF}" type="presParOf" srcId="{EE3880DC-D655-49AF-B29E-5EBD550BED52}" destId="{7CF1EA2A-9EA3-453C-B5CA-492FA5F5D8BE}" srcOrd="1" destOrd="0" presId="urn:microsoft.com/office/officeart/2005/8/layout/vProcess5"/>
    <dgm:cxn modelId="{724D7183-6857-43E8-9AB9-B87442989BB6}" type="presParOf" srcId="{EE3880DC-D655-49AF-B29E-5EBD550BED52}" destId="{D7A42419-353A-45D3-BC21-570CD6B54E94}" srcOrd="2" destOrd="0" presId="urn:microsoft.com/office/officeart/2005/8/layout/vProcess5"/>
    <dgm:cxn modelId="{B2DF0A53-F60F-4B8C-8594-2A55DB40FF2F}" type="presParOf" srcId="{EE3880DC-D655-49AF-B29E-5EBD550BED52}" destId="{9B402381-A744-4BDB-B042-F57DBD7C2CAC}" srcOrd="3" destOrd="0" presId="urn:microsoft.com/office/officeart/2005/8/layout/vProcess5"/>
    <dgm:cxn modelId="{C678BABC-F315-4B16-AEB2-3B10C88D5AFC}" type="presParOf" srcId="{EE3880DC-D655-49AF-B29E-5EBD550BED52}" destId="{BEE025A8-04D4-42B7-97E5-1BD3DB5E6EA8}" srcOrd="4" destOrd="0" presId="urn:microsoft.com/office/officeart/2005/8/layout/vProcess5"/>
    <dgm:cxn modelId="{8E5FFBC6-3E24-4479-8AA4-E66A868D0C59}" type="presParOf" srcId="{EE3880DC-D655-49AF-B29E-5EBD550BED52}" destId="{C376A9C5-3265-4CE5-A7E5-B9CFC76326E6}" srcOrd="5" destOrd="0" presId="urn:microsoft.com/office/officeart/2005/8/layout/vProcess5"/>
    <dgm:cxn modelId="{9E03CEBA-ACC5-4FDE-8A4D-D513EA129EA1}" type="presParOf" srcId="{EE3880DC-D655-49AF-B29E-5EBD550BED52}" destId="{691D867B-DCFD-48F0-8674-1A90F21511BD}" srcOrd="6" destOrd="0" presId="urn:microsoft.com/office/officeart/2005/8/layout/vProcess5"/>
    <dgm:cxn modelId="{34ABDC24-88CD-4536-86EA-6A1DDB8565AD}" type="presParOf" srcId="{EE3880DC-D655-49AF-B29E-5EBD550BED52}" destId="{15048B6C-1CC1-4275-BE3C-8E62B8BC4E4D}" srcOrd="7" destOrd="0" presId="urn:microsoft.com/office/officeart/2005/8/layout/vProcess5"/>
    <dgm:cxn modelId="{A0440524-718F-4146-BBC8-F142D67427CB}" type="presParOf" srcId="{EE3880DC-D655-49AF-B29E-5EBD550BED52}" destId="{C987911E-A00E-4C9F-B6FA-C1D193FC2B40}" srcOrd="8" destOrd="0" presId="urn:microsoft.com/office/officeart/2005/8/layout/vProcess5"/>
    <dgm:cxn modelId="{865C6868-D5CB-4E5A-9EEB-4B4E4B4EC02E}" type="presParOf" srcId="{EE3880DC-D655-49AF-B29E-5EBD550BED52}" destId="{C4790C39-0A4D-4D34-BA4D-8784EC04F85D}" srcOrd="9" destOrd="0" presId="urn:microsoft.com/office/officeart/2005/8/layout/vProcess5"/>
    <dgm:cxn modelId="{65A07A6E-7957-4F32-BFE1-ED19D2D6E78F}" type="presParOf" srcId="{EE3880DC-D655-49AF-B29E-5EBD550BED52}" destId="{D693DAAB-F340-47D4-B31F-303BA6707ADD}" srcOrd="10" destOrd="0" presId="urn:microsoft.com/office/officeart/2005/8/layout/vProcess5"/>
    <dgm:cxn modelId="{2D259089-7B31-4F77-A921-DEDB82B93B76}" type="presParOf" srcId="{EE3880DC-D655-49AF-B29E-5EBD550BED52}" destId="{5AA8A2AF-1CF6-4125-A306-EBAFE48A95C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35AEBB-1A85-4792-B7CF-2FB88FD866D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A83DA3-924D-48F7-B932-B8F4986875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Q: </a:t>
          </a:r>
          <a:r>
            <a:rPr lang="en-US" b="0" i="0" u="none" dirty="0"/>
            <a:t>Is there a significant difference in the 'Calories Burn' across different 'BMI Classification' groups?</a:t>
          </a:r>
          <a:endParaRPr lang="en-US" dirty="0"/>
        </a:p>
      </dgm:t>
    </dgm:pt>
    <dgm:pt modelId="{048C0EA7-8280-423B-978A-E349FFCD18E5}" type="parTrans" cxnId="{6F2966BF-C12C-408A-AA0B-409B1BF67157}">
      <dgm:prSet/>
      <dgm:spPr/>
      <dgm:t>
        <a:bodyPr/>
        <a:lstStyle/>
        <a:p>
          <a:endParaRPr lang="en-US"/>
        </a:p>
      </dgm:t>
    </dgm:pt>
    <dgm:pt modelId="{B0DADAD9-5042-4848-A8D9-E74D16EA6EB5}" type="sibTrans" cxnId="{6F2966BF-C12C-408A-AA0B-409B1BF67157}">
      <dgm:prSet/>
      <dgm:spPr/>
      <dgm:t>
        <a:bodyPr/>
        <a:lstStyle/>
        <a:p>
          <a:endParaRPr lang="en-US"/>
        </a:p>
      </dgm:t>
    </dgm:pt>
    <dgm:pt modelId="{40FB40B9-8EE6-4CE3-A352-3E600D5E0E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A: A suitable test for this question would be Analysis of Variance (ANOVA), particularly since we have more than two BMI Categories in our dataset (e.g., Healthy, Overweight, Obese).</a:t>
          </a:r>
          <a:endParaRPr lang="en-US" dirty="0"/>
        </a:p>
      </dgm:t>
    </dgm:pt>
    <dgm:pt modelId="{1D8797ED-A99F-4DB6-A6C2-0BEFB08A4A76}" type="parTrans" cxnId="{1C340740-A53E-44DD-98A6-FA1981E76B2B}">
      <dgm:prSet/>
      <dgm:spPr/>
      <dgm:t>
        <a:bodyPr/>
        <a:lstStyle/>
        <a:p>
          <a:endParaRPr lang="en-US"/>
        </a:p>
      </dgm:t>
    </dgm:pt>
    <dgm:pt modelId="{8043EAE4-2686-43D4-90CA-259E2CDD9FD1}" type="sibTrans" cxnId="{1C340740-A53E-44DD-98A6-FA1981E76B2B}">
      <dgm:prSet/>
      <dgm:spPr/>
      <dgm:t>
        <a:bodyPr/>
        <a:lstStyle/>
        <a:p>
          <a:endParaRPr lang="en-US"/>
        </a:p>
      </dgm:t>
    </dgm:pt>
    <dgm:pt modelId="{D719A355-8AC3-4200-8990-1C51513A67E5}" type="pres">
      <dgm:prSet presAssocID="{6235AEBB-1A85-4792-B7CF-2FB88FD866D2}" presName="root" presStyleCnt="0">
        <dgm:presLayoutVars>
          <dgm:dir/>
          <dgm:resizeHandles val="exact"/>
        </dgm:presLayoutVars>
      </dgm:prSet>
      <dgm:spPr/>
    </dgm:pt>
    <dgm:pt modelId="{515E1AB0-9769-46CB-A3FA-4019467891B4}" type="pres">
      <dgm:prSet presAssocID="{DFA83DA3-924D-48F7-B932-B8F4986875A8}" presName="compNode" presStyleCnt="0"/>
      <dgm:spPr/>
    </dgm:pt>
    <dgm:pt modelId="{04418734-EB7C-41A8-878D-D8FF93100CB9}" type="pres">
      <dgm:prSet presAssocID="{DFA83DA3-924D-48F7-B932-B8F4986875A8}" presName="bgRect" presStyleLbl="bgShp" presStyleIdx="0" presStyleCnt="2"/>
      <dgm:spPr/>
    </dgm:pt>
    <dgm:pt modelId="{01449807-D220-4C1F-A24B-6E007C4F670B}" type="pres">
      <dgm:prSet presAssocID="{DFA83DA3-924D-48F7-B932-B8F4986875A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EEFA54DF-FD11-4552-B1E4-6D5E2C3FEFBF}" type="pres">
      <dgm:prSet presAssocID="{DFA83DA3-924D-48F7-B932-B8F4986875A8}" presName="spaceRect" presStyleCnt="0"/>
      <dgm:spPr/>
    </dgm:pt>
    <dgm:pt modelId="{34417C20-B333-4753-B054-B4436D3D2C7B}" type="pres">
      <dgm:prSet presAssocID="{DFA83DA3-924D-48F7-B932-B8F4986875A8}" presName="parTx" presStyleLbl="revTx" presStyleIdx="0" presStyleCnt="2">
        <dgm:presLayoutVars>
          <dgm:chMax val="0"/>
          <dgm:chPref val="0"/>
        </dgm:presLayoutVars>
      </dgm:prSet>
      <dgm:spPr/>
    </dgm:pt>
    <dgm:pt modelId="{43ACB40B-E76B-405A-8471-18C71ED40015}" type="pres">
      <dgm:prSet presAssocID="{B0DADAD9-5042-4848-A8D9-E74D16EA6EB5}" presName="sibTrans" presStyleCnt="0"/>
      <dgm:spPr/>
    </dgm:pt>
    <dgm:pt modelId="{62C10A02-218C-4228-B947-430B6D49F430}" type="pres">
      <dgm:prSet presAssocID="{40FB40B9-8EE6-4CE3-A352-3E600D5E0E05}" presName="compNode" presStyleCnt="0"/>
      <dgm:spPr/>
    </dgm:pt>
    <dgm:pt modelId="{05C83B40-A789-423C-8B40-9BAED0C0598A}" type="pres">
      <dgm:prSet presAssocID="{40FB40B9-8EE6-4CE3-A352-3E600D5E0E05}" presName="bgRect" presStyleLbl="bgShp" presStyleIdx="1" presStyleCnt="2"/>
      <dgm:spPr/>
    </dgm:pt>
    <dgm:pt modelId="{2CADFB70-D628-4237-BF14-4201B0EF2354}" type="pres">
      <dgm:prSet presAssocID="{40FB40B9-8EE6-4CE3-A352-3E600D5E0E0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F5A8580D-B4F1-4E6D-8B38-56BF8AFB4BDC}" type="pres">
      <dgm:prSet presAssocID="{40FB40B9-8EE6-4CE3-A352-3E600D5E0E05}" presName="spaceRect" presStyleCnt="0"/>
      <dgm:spPr/>
    </dgm:pt>
    <dgm:pt modelId="{F74A028C-69F6-4038-9B6C-D6119E484BCA}" type="pres">
      <dgm:prSet presAssocID="{40FB40B9-8EE6-4CE3-A352-3E600D5E0E0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00A1415-EA55-4BDC-95E6-95FC65F709A8}" type="presOf" srcId="{6235AEBB-1A85-4792-B7CF-2FB88FD866D2}" destId="{D719A355-8AC3-4200-8990-1C51513A67E5}" srcOrd="0" destOrd="0" presId="urn:microsoft.com/office/officeart/2018/2/layout/IconVerticalSolidList"/>
    <dgm:cxn modelId="{1C340740-A53E-44DD-98A6-FA1981E76B2B}" srcId="{6235AEBB-1A85-4792-B7CF-2FB88FD866D2}" destId="{40FB40B9-8EE6-4CE3-A352-3E600D5E0E05}" srcOrd="1" destOrd="0" parTransId="{1D8797ED-A99F-4DB6-A6C2-0BEFB08A4A76}" sibTransId="{8043EAE4-2686-43D4-90CA-259E2CDD9FD1}"/>
    <dgm:cxn modelId="{3995285D-C442-4350-9480-6F47A339F03B}" type="presOf" srcId="{40FB40B9-8EE6-4CE3-A352-3E600D5E0E05}" destId="{F74A028C-69F6-4038-9B6C-D6119E484BCA}" srcOrd="0" destOrd="0" presId="urn:microsoft.com/office/officeart/2018/2/layout/IconVerticalSolidList"/>
    <dgm:cxn modelId="{9359BC50-3D68-4951-B2E9-375733F954CB}" type="presOf" srcId="{DFA83DA3-924D-48F7-B932-B8F4986875A8}" destId="{34417C20-B333-4753-B054-B4436D3D2C7B}" srcOrd="0" destOrd="0" presId="urn:microsoft.com/office/officeart/2018/2/layout/IconVerticalSolidList"/>
    <dgm:cxn modelId="{6F2966BF-C12C-408A-AA0B-409B1BF67157}" srcId="{6235AEBB-1A85-4792-B7CF-2FB88FD866D2}" destId="{DFA83DA3-924D-48F7-B932-B8F4986875A8}" srcOrd="0" destOrd="0" parTransId="{048C0EA7-8280-423B-978A-E349FFCD18E5}" sibTransId="{B0DADAD9-5042-4848-A8D9-E74D16EA6EB5}"/>
    <dgm:cxn modelId="{638F2634-B789-4EE1-95E1-AE62F1C193CB}" type="presParOf" srcId="{D719A355-8AC3-4200-8990-1C51513A67E5}" destId="{515E1AB0-9769-46CB-A3FA-4019467891B4}" srcOrd="0" destOrd="0" presId="urn:microsoft.com/office/officeart/2018/2/layout/IconVerticalSolidList"/>
    <dgm:cxn modelId="{CCADDC0E-88F9-4E08-B649-EF5976D106AE}" type="presParOf" srcId="{515E1AB0-9769-46CB-A3FA-4019467891B4}" destId="{04418734-EB7C-41A8-878D-D8FF93100CB9}" srcOrd="0" destOrd="0" presId="urn:microsoft.com/office/officeart/2018/2/layout/IconVerticalSolidList"/>
    <dgm:cxn modelId="{9BA7187A-2541-41A8-B43D-63E19FF41ACB}" type="presParOf" srcId="{515E1AB0-9769-46CB-A3FA-4019467891B4}" destId="{01449807-D220-4C1F-A24B-6E007C4F670B}" srcOrd="1" destOrd="0" presId="urn:microsoft.com/office/officeart/2018/2/layout/IconVerticalSolidList"/>
    <dgm:cxn modelId="{9EC136CE-520E-432F-AACD-51B8C51ADE26}" type="presParOf" srcId="{515E1AB0-9769-46CB-A3FA-4019467891B4}" destId="{EEFA54DF-FD11-4552-B1E4-6D5E2C3FEFBF}" srcOrd="2" destOrd="0" presId="urn:microsoft.com/office/officeart/2018/2/layout/IconVerticalSolidList"/>
    <dgm:cxn modelId="{29466DE1-5586-48BD-A999-35F511C8DA8B}" type="presParOf" srcId="{515E1AB0-9769-46CB-A3FA-4019467891B4}" destId="{34417C20-B333-4753-B054-B4436D3D2C7B}" srcOrd="3" destOrd="0" presId="urn:microsoft.com/office/officeart/2018/2/layout/IconVerticalSolidList"/>
    <dgm:cxn modelId="{9FD3FC6B-3687-42A3-A13B-1FCCAD4CE11D}" type="presParOf" srcId="{D719A355-8AC3-4200-8990-1C51513A67E5}" destId="{43ACB40B-E76B-405A-8471-18C71ED40015}" srcOrd="1" destOrd="0" presId="urn:microsoft.com/office/officeart/2018/2/layout/IconVerticalSolidList"/>
    <dgm:cxn modelId="{752C4E4A-F4AF-4935-A062-A9BEC29FDA1E}" type="presParOf" srcId="{D719A355-8AC3-4200-8990-1C51513A67E5}" destId="{62C10A02-218C-4228-B947-430B6D49F430}" srcOrd="2" destOrd="0" presId="urn:microsoft.com/office/officeart/2018/2/layout/IconVerticalSolidList"/>
    <dgm:cxn modelId="{3D7CB038-A058-4FEE-A3BC-E6CBCF1B7E91}" type="presParOf" srcId="{62C10A02-218C-4228-B947-430B6D49F430}" destId="{05C83B40-A789-423C-8B40-9BAED0C0598A}" srcOrd="0" destOrd="0" presId="urn:microsoft.com/office/officeart/2018/2/layout/IconVerticalSolidList"/>
    <dgm:cxn modelId="{DCAC265D-730E-4FCA-8BD9-14D68874ABF3}" type="presParOf" srcId="{62C10A02-218C-4228-B947-430B6D49F430}" destId="{2CADFB70-D628-4237-BF14-4201B0EF2354}" srcOrd="1" destOrd="0" presId="urn:microsoft.com/office/officeart/2018/2/layout/IconVerticalSolidList"/>
    <dgm:cxn modelId="{8CA4CDDA-8751-45FC-8A5F-BB6D6302BC10}" type="presParOf" srcId="{62C10A02-218C-4228-B947-430B6D49F430}" destId="{F5A8580D-B4F1-4E6D-8B38-56BF8AFB4BDC}" srcOrd="2" destOrd="0" presId="urn:microsoft.com/office/officeart/2018/2/layout/IconVerticalSolidList"/>
    <dgm:cxn modelId="{0DAAFE89-F6A6-4932-B13A-2A97452F2D48}" type="presParOf" srcId="{62C10A02-218C-4228-B947-430B6D49F430}" destId="{F74A028C-69F6-4038-9B6C-D6119E484BC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61B4A5-B330-45AC-9694-76EADB6B2CD5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9FD83D3-EBCF-44C9-BEAC-34999A792552}">
      <dgm:prSet custT="1"/>
      <dgm:spPr/>
      <dgm:t>
        <a:bodyPr/>
        <a:lstStyle/>
        <a:p>
          <a:pPr>
            <a:defRPr b="1"/>
          </a:pPr>
          <a:r>
            <a:rPr lang="en-US" sz="2800" baseline="0" dirty="0"/>
            <a:t>Question :</a:t>
          </a:r>
          <a:endParaRPr lang="en-US" sz="2800" dirty="0"/>
        </a:p>
      </dgm:t>
    </dgm:pt>
    <dgm:pt modelId="{2FC62007-CDE1-4146-9C44-568BB1A7C6E3}" type="parTrans" cxnId="{8FC5654B-2CB7-42B0-9BEE-08F0953B60DB}">
      <dgm:prSet/>
      <dgm:spPr/>
      <dgm:t>
        <a:bodyPr/>
        <a:lstStyle/>
        <a:p>
          <a:endParaRPr lang="en-US"/>
        </a:p>
      </dgm:t>
    </dgm:pt>
    <dgm:pt modelId="{45289933-FF1A-4642-9E1C-F49F961553D6}" type="sibTrans" cxnId="{8FC5654B-2CB7-42B0-9BEE-08F0953B60DB}">
      <dgm:prSet/>
      <dgm:spPr/>
      <dgm:t>
        <a:bodyPr/>
        <a:lstStyle/>
        <a:p>
          <a:endParaRPr lang="en-US"/>
        </a:p>
      </dgm:t>
    </dgm:pt>
    <dgm:pt modelId="{C21F4209-35D3-4711-956A-52868447A2AD}">
      <dgm:prSet custT="1"/>
      <dgm:spPr/>
      <dgm:t>
        <a:bodyPr/>
        <a:lstStyle/>
        <a:p>
          <a:pPr>
            <a:defRPr b="1"/>
          </a:pPr>
          <a:r>
            <a:rPr lang="en-US" sz="2800" baseline="0" dirty="0"/>
            <a:t>Hypothesis : </a:t>
          </a:r>
          <a:endParaRPr lang="en-US" sz="2800" dirty="0"/>
        </a:p>
      </dgm:t>
    </dgm:pt>
    <dgm:pt modelId="{CDA1B314-3715-42C2-9ABF-ED44721E6101}" type="parTrans" cxnId="{1D567C92-98FB-41B9-9B87-CBE4C1A183D4}">
      <dgm:prSet/>
      <dgm:spPr/>
      <dgm:t>
        <a:bodyPr/>
        <a:lstStyle/>
        <a:p>
          <a:endParaRPr lang="en-US"/>
        </a:p>
      </dgm:t>
    </dgm:pt>
    <dgm:pt modelId="{A3745B62-4FB4-4273-BB3C-2E0635578870}" type="sibTrans" cxnId="{1D567C92-98FB-41B9-9B87-CBE4C1A183D4}">
      <dgm:prSet/>
      <dgm:spPr/>
      <dgm:t>
        <a:bodyPr/>
        <a:lstStyle/>
        <a:p>
          <a:endParaRPr lang="en-US"/>
        </a:p>
      </dgm:t>
    </dgm:pt>
    <dgm:pt modelId="{91E47DC3-AB25-40CD-BDEF-57AABE9998B6}">
      <dgm:prSet/>
      <dgm:spPr/>
      <dgm:t>
        <a:bodyPr/>
        <a:lstStyle/>
        <a:p>
          <a:r>
            <a:rPr lang="en-US" b="1" i="0" baseline="0" dirty="0"/>
            <a:t>H0: </a:t>
          </a:r>
          <a:r>
            <a:rPr lang="en-US" i="0" baseline="0" dirty="0"/>
            <a:t>The mean 'Calories Burn' is the same for all 'BMI Classification' groups. </a:t>
          </a:r>
          <a:endParaRPr lang="en-US" dirty="0"/>
        </a:p>
      </dgm:t>
    </dgm:pt>
    <dgm:pt modelId="{8E2E811A-7EC6-4890-9918-D77E531ABD3B}" type="parTrans" cxnId="{C903AEA7-A843-403B-AFE5-07CF5F5EB5FD}">
      <dgm:prSet/>
      <dgm:spPr/>
      <dgm:t>
        <a:bodyPr/>
        <a:lstStyle/>
        <a:p>
          <a:endParaRPr lang="en-US"/>
        </a:p>
      </dgm:t>
    </dgm:pt>
    <dgm:pt modelId="{205EAC9D-D531-42E8-9E72-3DE4B085DE46}" type="sibTrans" cxnId="{C903AEA7-A843-403B-AFE5-07CF5F5EB5FD}">
      <dgm:prSet/>
      <dgm:spPr/>
      <dgm:t>
        <a:bodyPr/>
        <a:lstStyle/>
        <a:p>
          <a:endParaRPr lang="en-US"/>
        </a:p>
      </dgm:t>
    </dgm:pt>
    <dgm:pt modelId="{0885C360-DC2B-4A44-A36E-782D75BD9C86}">
      <dgm:prSet/>
      <dgm:spPr/>
      <dgm:t>
        <a:bodyPr/>
        <a:lstStyle/>
        <a:p>
          <a:r>
            <a:rPr lang="en-US" b="1" i="0" baseline="0" dirty="0"/>
            <a:t>H1: </a:t>
          </a:r>
          <a:r>
            <a:rPr lang="en-US" i="0" baseline="0" dirty="0"/>
            <a:t>At least one 'BMI Classification' group has a different mean 'Calories Burn'</a:t>
          </a:r>
          <a:endParaRPr lang="en-US" dirty="0"/>
        </a:p>
      </dgm:t>
    </dgm:pt>
    <dgm:pt modelId="{F2C46F68-8AE6-40A4-B33E-3CC922C0E4CD}" type="parTrans" cxnId="{CD8140DA-1F27-40E9-982F-604152538E86}">
      <dgm:prSet/>
      <dgm:spPr/>
      <dgm:t>
        <a:bodyPr/>
        <a:lstStyle/>
        <a:p>
          <a:endParaRPr lang="en-US"/>
        </a:p>
      </dgm:t>
    </dgm:pt>
    <dgm:pt modelId="{AB6E9B56-1335-456B-B1CB-F9A97CDEBA5D}" type="sibTrans" cxnId="{CD8140DA-1F27-40E9-982F-604152538E86}">
      <dgm:prSet/>
      <dgm:spPr/>
      <dgm:t>
        <a:bodyPr/>
        <a:lstStyle/>
        <a:p>
          <a:endParaRPr lang="en-US"/>
        </a:p>
      </dgm:t>
    </dgm:pt>
    <dgm:pt modelId="{A79801E2-1738-4991-93AE-3A405E9C4FE5}">
      <dgm:prSet/>
      <dgm:spPr/>
      <dgm:t>
        <a:bodyPr/>
        <a:lstStyle/>
        <a:p>
          <a:r>
            <a:rPr lang="en-US" baseline="0"/>
            <a:t>Is there a significant difference in the 'Calories Burn' across different 'BMI Classification' groups?</a:t>
          </a:r>
          <a:endParaRPr lang="en-US"/>
        </a:p>
      </dgm:t>
    </dgm:pt>
    <dgm:pt modelId="{320EF320-5BBD-4144-B504-FA6BF285DD53}" type="parTrans" cxnId="{90EEC054-1896-4AE2-B899-3EA5B2DB7937}">
      <dgm:prSet/>
      <dgm:spPr/>
      <dgm:t>
        <a:bodyPr/>
        <a:lstStyle/>
        <a:p>
          <a:endParaRPr lang="en-US"/>
        </a:p>
      </dgm:t>
    </dgm:pt>
    <dgm:pt modelId="{072D87E7-0C2D-4AF8-A148-715CFCE9B63E}" type="sibTrans" cxnId="{90EEC054-1896-4AE2-B899-3EA5B2DB7937}">
      <dgm:prSet/>
      <dgm:spPr/>
      <dgm:t>
        <a:bodyPr/>
        <a:lstStyle/>
        <a:p>
          <a:endParaRPr lang="en-US"/>
        </a:p>
      </dgm:t>
    </dgm:pt>
    <dgm:pt modelId="{C9B90ED6-0589-42D3-B447-B9DB65B1122A}" type="pres">
      <dgm:prSet presAssocID="{6761B4A5-B330-45AC-9694-76EADB6B2CD5}" presName="Name0" presStyleCnt="0">
        <dgm:presLayoutVars>
          <dgm:dir/>
          <dgm:animLvl val="lvl"/>
          <dgm:resizeHandles val="exact"/>
        </dgm:presLayoutVars>
      </dgm:prSet>
      <dgm:spPr/>
    </dgm:pt>
    <dgm:pt modelId="{3D6E0CAF-31B7-43D8-A1B9-DA5D8B13338F}" type="pres">
      <dgm:prSet presAssocID="{C21F4209-35D3-4711-956A-52868447A2AD}" presName="boxAndChildren" presStyleCnt="0"/>
      <dgm:spPr/>
    </dgm:pt>
    <dgm:pt modelId="{07981C36-E7C6-46D5-B939-D33AF9DB5FE8}" type="pres">
      <dgm:prSet presAssocID="{C21F4209-35D3-4711-956A-52868447A2AD}" presName="parentTextBox" presStyleLbl="alignNode1" presStyleIdx="0" presStyleCnt="2" custScaleX="119735"/>
      <dgm:spPr/>
    </dgm:pt>
    <dgm:pt modelId="{BC3E97E3-7D85-4614-BCD8-B790D1C80FC4}" type="pres">
      <dgm:prSet presAssocID="{C21F4209-35D3-4711-956A-52868447A2AD}" presName="descendantBox" presStyleLbl="bgAccFollowNode1" presStyleIdx="0" presStyleCnt="2" custScaleX="91963"/>
      <dgm:spPr/>
    </dgm:pt>
    <dgm:pt modelId="{F7C168C2-8195-4C70-A042-11CD0875222D}" type="pres">
      <dgm:prSet presAssocID="{45289933-FF1A-4642-9E1C-F49F961553D6}" presName="sp" presStyleCnt="0"/>
      <dgm:spPr/>
    </dgm:pt>
    <dgm:pt modelId="{2548324E-6EF0-4D7F-9557-22BFC775A178}" type="pres">
      <dgm:prSet presAssocID="{29FD83D3-EBCF-44C9-BEAC-34999A792552}" presName="arrowAndChildren" presStyleCnt="0"/>
      <dgm:spPr/>
    </dgm:pt>
    <dgm:pt modelId="{104FCF71-4D2A-494E-B6F7-50444C8A252D}" type="pres">
      <dgm:prSet presAssocID="{29FD83D3-EBCF-44C9-BEAC-34999A792552}" presName="parentTextArrow" presStyleLbl="node1" presStyleIdx="0" presStyleCnt="0"/>
      <dgm:spPr/>
    </dgm:pt>
    <dgm:pt modelId="{2193B344-0026-4E0C-B920-96FCB1FF0186}" type="pres">
      <dgm:prSet presAssocID="{29FD83D3-EBCF-44C9-BEAC-34999A792552}" presName="arrow" presStyleLbl="alignNode1" presStyleIdx="1" presStyleCnt="2"/>
      <dgm:spPr/>
    </dgm:pt>
    <dgm:pt modelId="{DA2C7023-4C7A-4216-9D8E-7C96B2B0C536}" type="pres">
      <dgm:prSet presAssocID="{29FD83D3-EBCF-44C9-BEAC-34999A792552}" presName="descendantArrow" presStyleLbl="bgAccFollowNode1" presStyleIdx="1" presStyleCnt="2"/>
      <dgm:spPr/>
    </dgm:pt>
  </dgm:ptLst>
  <dgm:cxnLst>
    <dgm:cxn modelId="{DC9ECC0B-1E6A-4B0E-89E8-58E2F5D15F0F}" type="presOf" srcId="{C21F4209-35D3-4711-956A-52868447A2AD}" destId="{07981C36-E7C6-46D5-B939-D33AF9DB5FE8}" srcOrd="0" destOrd="0" presId="urn:microsoft.com/office/officeart/2016/7/layout/VerticalDownArrowProcess"/>
    <dgm:cxn modelId="{8FC5654B-2CB7-42B0-9BEE-08F0953B60DB}" srcId="{6761B4A5-B330-45AC-9694-76EADB6B2CD5}" destId="{29FD83D3-EBCF-44C9-BEAC-34999A792552}" srcOrd="0" destOrd="0" parTransId="{2FC62007-CDE1-4146-9C44-568BB1A7C6E3}" sibTransId="{45289933-FF1A-4642-9E1C-F49F961553D6}"/>
    <dgm:cxn modelId="{A96B886E-679B-4C4E-93EF-2F033FBBA497}" type="presOf" srcId="{6761B4A5-B330-45AC-9694-76EADB6B2CD5}" destId="{C9B90ED6-0589-42D3-B447-B9DB65B1122A}" srcOrd="0" destOrd="0" presId="urn:microsoft.com/office/officeart/2016/7/layout/VerticalDownArrowProcess"/>
    <dgm:cxn modelId="{90EEC054-1896-4AE2-B899-3EA5B2DB7937}" srcId="{29FD83D3-EBCF-44C9-BEAC-34999A792552}" destId="{A79801E2-1738-4991-93AE-3A405E9C4FE5}" srcOrd="0" destOrd="0" parTransId="{320EF320-5BBD-4144-B504-FA6BF285DD53}" sibTransId="{072D87E7-0C2D-4AF8-A148-715CFCE9B63E}"/>
    <dgm:cxn modelId="{AFAE7F8D-1477-4C2D-9FB8-6415FF1644BE}" type="presOf" srcId="{0885C360-DC2B-4A44-A36E-782D75BD9C86}" destId="{BC3E97E3-7D85-4614-BCD8-B790D1C80FC4}" srcOrd="0" destOrd="1" presId="urn:microsoft.com/office/officeart/2016/7/layout/VerticalDownArrowProcess"/>
    <dgm:cxn modelId="{1D567C92-98FB-41B9-9B87-CBE4C1A183D4}" srcId="{6761B4A5-B330-45AC-9694-76EADB6B2CD5}" destId="{C21F4209-35D3-4711-956A-52868447A2AD}" srcOrd="1" destOrd="0" parTransId="{CDA1B314-3715-42C2-9ABF-ED44721E6101}" sibTransId="{A3745B62-4FB4-4273-BB3C-2E0635578870}"/>
    <dgm:cxn modelId="{E9C1389F-E15A-43CD-902A-C84A30F0E781}" type="presOf" srcId="{29FD83D3-EBCF-44C9-BEAC-34999A792552}" destId="{104FCF71-4D2A-494E-B6F7-50444C8A252D}" srcOrd="0" destOrd="0" presId="urn:microsoft.com/office/officeart/2016/7/layout/VerticalDownArrowProcess"/>
    <dgm:cxn modelId="{C903AEA7-A843-403B-AFE5-07CF5F5EB5FD}" srcId="{C21F4209-35D3-4711-956A-52868447A2AD}" destId="{91E47DC3-AB25-40CD-BDEF-57AABE9998B6}" srcOrd="0" destOrd="0" parTransId="{8E2E811A-7EC6-4890-9918-D77E531ABD3B}" sibTransId="{205EAC9D-D531-42E8-9E72-3DE4B085DE46}"/>
    <dgm:cxn modelId="{CB4AC8B1-1C0E-434B-AC6B-4582BF1430F9}" type="presOf" srcId="{91E47DC3-AB25-40CD-BDEF-57AABE9998B6}" destId="{BC3E97E3-7D85-4614-BCD8-B790D1C80FC4}" srcOrd="0" destOrd="0" presId="urn:microsoft.com/office/officeart/2016/7/layout/VerticalDownArrowProcess"/>
    <dgm:cxn modelId="{489618BA-AD32-4B97-B663-AAEE955F3F5C}" type="presOf" srcId="{A79801E2-1738-4991-93AE-3A405E9C4FE5}" destId="{DA2C7023-4C7A-4216-9D8E-7C96B2B0C536}" srcOrd="0" destOrd="0" presId="urn:microsoft.com/office/officeart/2016/7/layout/VerticalDownArrowProcess"/>
    <dgm:cxn modelId="{CD8140DA-1F27-40E9-982F-604152538E86}" srcId="{C21F4209-35D3-4711-956A-52868447A2AD}" destId="{0885C360-DC2B-4A44-A36E-782D75BD9C86}" srcOrd="1" destOrd="0" parTransId="{F2C46F68-8AE6-40A4-B33E-3CC922C0E4CD}" sibTransId="{AB6E9B56-1335-456B-B1CB-F9A97CDEBA5D}"/>
    <dgm:cxn modelId="{4498D3FA-8145-48A2-8BF6-FAA95BF90D6E}" type="presOf" srcId="{29FD83D3-EBCF-44C9-BEAC-34999A792552}" destId="{2193B344-0026-4E0C-B920-96FCB1FF0186}" srcOrd="1" destOrd="0" presId="urn:microsoft.com/office/officeart/2016/7/layout/VerticalDownArrowProcess"/>
    <dgm:cxn modelId="{8DB01834-C39A-4448-9E0B-E5AC771E5CA1}" type="presParOf" srcId="{C9B90ED6-0589-42D3-B447-B9DB65B1122A}" destId="{3D6E0CAF-31B7-43D8-A1B9-DA5D8B13338F}" srcOrd="0" destOrd="0" presId="urn:microsoft.com/office/officeart/2016/7/layout/VerticalDownArrowProcess"/>
    <dgm:cxn modelId="{F5E80CBA-3AD3-481E-ADD9-42B72D5DAC32}" type="presParOf" srcId="{3D6E0CAF-31B7-43D8-A1B9-DA5D8B13338F}" destId="{07981C36-E7C6-46D5-B939-D33AF9DB5FE8}" srcOrd="0" destOrd="0" presId="urn:microsoft.com/office/officeart/2016/7/layout/VerticalDownArrowProcess"/>
    <dgm:cxn modelId="{E4FB9579-A972-4FF0-977F-5255E7050B59}" type="presParOf" srcId="{3D6E0CAF-31B7-43D8-A1B9-DA5D8B13338F}" destId="{BC3E97E3-7D85-4614-BCD8-B790D1C80FC4}" srcOrd="1" destOrd="0" presId="urn:microsoft.com/office/officeart/2016/7/layout/VerticalDownArrowProcess"/>
    <dgm:cxn modelId="{431AA1D4-B929-44DC-9EF0-72C84A1FDD62}" type="presParOf" srcId="{C9B90ED6-0589-42D3-B447-B9DB65B1122A}" destId="{F7C168C2-8195-4C70-A042-11CD0875222D}" srcOrd="1" destOrd="0" presId="urn:microsoft.com/office/officeart/2016/7/layout/VerticalDownArrowProcess"/>
    <dgm:cxn modelId="{F33E1188-20EB-45D4-BCB8-949FE33F334E}" type="presParOf" srcId="{C9B90ED6-0589-42D3-B447-B9DB65B1122A}" destId="{2548324E-6EF0-4D7F-9557-22BFC775A178}" srcOrd="2" destOrd="0" presId="urn:microsoft.com/office/officeart/2016/7/layout/VerticalDownArrowProcess"/>
    <dgm:cxn modelId="{0F4A23B4-46DA-4E75-96D2-3890A7ECB8AD}" type="presParOf" srcId="{2548324E-6EF0-4D7F-9557-22BFC775A178}" destId="{104FCF71-4D2A-494E-B6F7-50444C8A252D}" srcOrd="0" destOrd="0" presId="urn:microsoft.com/office/officeart/2016/7/layout/VerticalDownArrowProcess"/>
    <dgm:cxn modelId="{95DA8F27-5394-4590-A26F-F2EF0C0EB86C}" type="presParOf" srcId="{2548324E-6EF0-4D7F-9557-22BFC775A178}" destId="{2193B344-0026-4E0C-B920-96FCB1FF0186}" srcOrd="1" destOrd="0" presId="urn:microsoft.com/office/officeart/2016/7/layout/VerticalDownArrowProcess"/>
    <dgm:cxn modelId="{7DD51C26-3D53-4060-859C-E90F766C8C70}" type="presParOf" srcId="{2548324E-6EF0-4D7F-9557-22BFC775A178}" destId="{DA2C7023-4C7A-4216-9D8E-7C96B2B0C536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545DB1-E86B-41FC-8DC9-CCFBA245D30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1C043B8-83A4-4287-AAAB-B719FB7EA94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aseline="0" dirty="0"/>
            <a:t>Conducted a One-Way ANOVA to assess whether there are significant differences in "Calories Burned" among different "BMI Classification" categories (Healthy Weight, Overweight, Obesity).</a:t>
          </a:r>
          <a:endParaRPr lang="en-US" sz="2400" dirty="0"/>
        </a:p>
      </dgm:t>
    </dgm:pt>
    <dgm:pt modelId="{2593D112-DDC4-43F6-989B-CDFA06C1643D}" type="parTrans" cxnId="{47D4CA74-399C-47BC-96D6-F84A078B63CF}">
      <dgm:prSet/>
      <dgm:spPr/>
      <dgm:t>
        <a:bodyPr/>
        <a:lstStyle/>
        <a:p>
          <a:endParaRPr lang="en-US"/>
        </a:p>
      </dgm:t>
    </dgm:pt>
    <dgm:pt modelId="{375FE666-C366-48D8-AAAA-2680BFB30FFA}" type="sibTrans" cxnId="{47D4CA74-399C-47BC-96D6-F84A078B63CF}">
      <dgm:prSet/>
      <dgm:spPr/>
      <dgm:t>
        <a:bodyPr/>
        <a:lstStyle/>
        <a:p>
          <a:endParaRPr lang="en-US"/>
        </a:p>
      </dgm:t>
    </dgm:pt>
    <dgm:pt modelId="{25E17681-16B9-4EE5-9611-6BA4602E26E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baseline="0" dirty="0"/>
            <a:t>Result :</a:t>
          </a:r>
          <a:r>
            <a:rPr lang="en-US" sz="2400" baseline="0" dirty="0"/>
            <a:t> It indicated that there was no statistically significant difference in "Calories Burned" among the BMI groups (F-value = 0.676, p-value = 0.509). </a:t>
          </a:r>
          <a:endParaRPr lang="en-US" sz="2400" dirty="0"/>
        </a:p>
      </dgm:t>
    </dgm:pt>
    <dgm:pt modelId="{6F2FD275-28F4-4539-808F-7CC8BE9E9811}" type="parTrans" cxnId="{69518FD0-EF9D-41D6-98FF-9CD2ED4EE6FA}">
      <dgm:prSet/>
      <dgm:spPr/>
      <dgm:t>
        <a:bodyPr/>
        <a:lstStyle/>
        <a:p>
          <a:endParaRPr lang="en-US"/>
        </a:p>
      </dgm:t>
    </dgm:pt>
    <dgm:pt modelId="{E851E8AB-9996-46E7-8BDE-8B37D9B5C802}" type="sibTrans" cxnId="{69518FD0-EF9D-41D6-98FF-9CD2ED4EE6FA}">
      <dgm:prSet/>
      <dgm:spPr/>
      <dgm:t>
        <a:bodyPr/>
        <a:lstStyle/>
        <a:p>
          <a:endParaRPr lang="en-US"/>
        </a:p>
      </dgm:t>
    </dgm:pt>
    <dgm:pt modelId="{C511DA0B-F04E-4185-9689-B99761E8FB8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i="0" baseline="0" dirty="0"/>
            <a:t>This suggests that the means of "Calories Burned" were not significantly different across BMI classifications.</a:t>
          </a:r>
          <a:endParaRPr lang="en-US" sz="2400" dirty="0"/>
        </a:p>
      </dgm:t>
    </dgm:pt>
    <dgm:pt modelId="{63753C9C-EFC5-4A9E-B1DD-A7CFB809C3B0}" type="parTrans" cxnId="{06308FFD-F158-4DDE-A24B-326F48103D83}">
      <dgm:prSet/>
      <dgm:spPr/>
      <dgm:t>
        <a:bodyPr/>
        <a:lstStyle/>
        <a:p>
          <a:endParaRPr lang="en-US"/>
        </a:p>
      </dgm:t>
    </dgm:pt>
    <dgm:pt modelId="{C03F9ACE-CE22-4339-9621-8E3071E67176}" type="sibTrans" cxnId="{06308FFD-F158-4DDE-A24B-326F48103D83}">
      <dgm:prSet/>
      <dgm:spPr/>
      <dgm:t>
        <a:bodyPr/>
        <a:lstStyle/>
        <a:p>
          <a:endParaRPr lang="en-US"/>
        </a:p>
      </dgm:t>
    </dgm:pt>
    <dgm:pt modelId="{24A958A8-DAE3-42F9-A7CA-051F7931192F}" type="pres">
      <dgm:prSet presAssocID="{3D545DB1-E86B-41FC-8DC9-CCFBA245D309}" presName="linear" presStyleCnt="0">
        <dgm:presLayoutVars>
          <dgm:animLvl val="lvl"/>
          <dgm:resizeHandles val="exact"/>
        </dgm:presLayoutVars>
      </dgm:prSet>
      <dgm:spPr/>
    </dgm:pt>
    <dgm:pt modelId="{766C234B-0596-4477-915B-C028AA8011C2}" type="pres">
      <dgm:prSet presAssocID="{71C043B8-83A4-4287-AAAB-B719FB7EA94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300DCB4-C7C5-422C-BB81-2529188B3A59}" type="pres">
      <dgm:prSet presAssocID="{375FE666-C366-48D8-AAAA-2680BFB30FFA}" presName="spacer" presStyleCnt="0"/>
      <dgm:spPr/>
    </dgm:pt>
    <dgm:pt modelId="{5F94E799-FC31-427D-8C5D-309801ADCFFE}" type="pres">
      <dgm:prSet presAssocID="{25E17681-16B9-4EE5-9611-6BA4602E26E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62E4E65-2316-4BBB-8885-8B1EAACE62D9}" type="pres">
      <dgm:prSet presAssocID="{25E17681-16B9-4EE5-9611-6BA4602E26E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FF36300-2E2F-4255-B9D7-3DB0EC2876B9}" type="presOf" srcId="{71C043B8-83A4-4287-AAAB-B719FB7EA94C}" destId="{766C234B-0596-4477-915B-C028AA8011C2}" srcOrd="0" destOrd="0" presId="urn:microsoft.com/office/officeart/2005/8/layout/vList2"/>
    <dgm:cxn modelId="{F053D031-1329-4F04-96D6-A6EA9D55CFC4}" type="presOf" srcId="{C511DA0B-F04E-4185-9689-B99761E8FB8A}" destId="{B62E4E65-2316-4BBB-8885-8B1EAACE62D9}" srcOrd="0" destOrd="0" presId="urn:microsoft.com/office/officeart/2005/8/layout/vList2"/>
    <dgm:cxn modelId="{47D4CA74-399C-47BC-96D6-F84A078B63CF}" srcId="{3D545DB1-E86B-41FC-8DC9-CCFBA245D309}" destId="{71C043B8-83A4-4287-AAAB-B719FB7EA94C}" srcOrd="0" destOrd="0" parTransId="{2593D112-DDC4-43F6-989B-CDFA06C1643D}" sibTransId="{375FE666-C366-48D8-AAAA-2680BFB30FFA}"/>
    <dgm:cxn modelId="{CC8AF8B6-E536-403A-A1CE-D644A11D73FF}" type="presOf" srcId="{3D545DB1-E86B-41FC-8DC9-CCFBA245D309}" destId="{24A958A8-DAE3-42F9-A7CA-051F7931192F}" srcOrd="0" destOrd="0" presId="urn:microsoft.com/office/officeart/2005/8/layout/vList2"/>
    <dgm:cxn modelId="{F65E80C5-453C-4D9E-92B0-BAFE4DE9AFDB}" type="presOf" srcId="{25E17681-16B9-4EE5-9611-6BA4602E26EB}" destId="{5F94E799-FC31-427D-8C5D-309801ADCFFE}" srcOrd="0" destOrd="0" presId="urn:microsoft.com/office/officeart/2005/8/layout/vList2"/>
    <dgm:cxn modelId="{69518FD0-EF9D-41D6-98FF-9CD2ED4EE6FA}" srcId="{3D545DB1-E86B-41FC-8DC9-CCFBA245D309}" destId="{25E17681-16B9-4EE5-9611-6BA4602E26EB}" srcOrd="1" destOrd="0" parTransId="{6F2FD275-28F4-4539-808F-7CC8BE9E9811}" sibTransId="{E851E8AB-9996-46E7-8BDE-8B37D9B5C802}"/>
    <dgm:cxn modelId="{06308FFD-F158-4DDE-A24B-326F48103D83}" srcId="{25E17681-16B9-4EE5-9611-6BA4602E26EB}" destId="{C511DA0B-F04E-4185-9689-B99761E8FB8A}" srcOrd="0" destOrd="0" parTransId="{63753C9C-EFC5-4A9E-B1DD-A7CFB809C3B0}" sibTransId="{C03F9ACE-CE22-4339-9621-8E3071E67176}"/>
    <dgm:cxn modelId="{4504975A-8F49-4EE1-82AA-19B1BA56246C}" type="presParOf" srcId="{24A958A8-DAE3-42F9-A7CA-051F7931192F}" destId="{766C234B-0596-4477-915B-C028AA8011C2}" srcOrd="0" destOrd="0" presId="urn:microsoft.com/office/officeart/2005/8/layout/vList2"/>
    <dgm:cxn modelId="{5D4C56DE-F2A8-4835-BA4D-C85129510983}" type="presParOf" srcId="{24A958A8-DAE3-42F9-A7CA-051F7931192F}" destId="{9300DCB4-C7C5-422C-BB81-2529188B3A59}" srcOrd="1" destOrd="0" presId="urn:microsoft.com/office/officeart/2005/8/layout/vList2"/>
    <dgm:cxn modelId="{9D2CF647-7F4F-4933-A964-300F3096079A}" type="presParOf" srcId="{24A958A8-DAE3-42F9-A7CA-051F7931192F}" destId="{5F94E799-FC31-427D-8C5D-309801ADCFFE}" srcOrd="2" destOrd="0" presId="urn:microsoft.com/office/officeart/2005/8/layout/vList2"/>
    <dgm:cxn modelId="{5112C8C2-9116-424E-BBD9-EB3795DD7DD2}" type="presParOf" srcId="{24A958A8-DAE3-42F9-A7CA-051F7931192F}" destId="{B62E4E65-2316-4BBB-8885-8B1EAACE62D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61B4A5-B330-45AC-9694-76EADB6B2CD5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9FD83D3-EBCF-44C9-BEAC-34999A792552}">
      <dgm:prSet custT="1"/>
      <dgm:spPr/>
      <dgm:t>
        <a:bodyPr/>
        <a:lstStyle/>
        <a:p>
          <a:pPr>
            <a:defRPr b="1"/>
          </a:pPr>
          <a:r>
            <a:rPr lang="en-US" sz="2800" baseline="0" dirty="0"/>
            <a:t>Further Analysis :</a:t>
          </a:r>
          <a:endParaRPr lang="en-US" sz="2800" dirty="0"/>
        </a:p>
      </dgm:t>
    </dgm:pt>
    <dgm:pt modelId="{2FC62007-CDE1-4146-9C44-568BB1A7C6E3}" type="parTrans" cxnId="{8FC5654B-2CB7-42B0-9BEE-08F0953B60DB}">
      <dgm:prSet/>
      <dgm:spPr/>
      <dgm:t>
        <a:bodyPr/>
        <a:lstStyle/>
        <a:p>
          <a:endParaRPr lang="en-US"/>
        </a:p>
      </dgm:t>
    </dgm:pt>
    <dgm:pt modelId="{45289933-FF1A-4642-9E1C-F49F961553D6}" type="sibTrans" cxnId="{8FC5654B-2CB7-42B0-9BEE-08F0953B60DB}">
      <dgm:prSet/>
      <dgm:spPr/>
      <dgm:t>
        <a:bodyPr/>
        <a:lstStyle/>
        <a:p>
          <a:endParaRPr lang="en-US"/>
        </a:p>
      </dgm:t>
    </dgm:pt>
    <dgm:pt modelId="{C21F4209-35D3-4711-956A-52868447A2AD}">
      <dgm:prSet custT="1"/>
      <dgm:spPr/>
      <dgm:t>
        <a:bodyPr/>
        <a:lstStyle/>
        <a:p>
          <a:pPr>
            <a:defRPr b="1"/>
          </a:pPr>
          <a:r>
            <a:rPr lang="en-US" sz="2800" baseline="0" dirty="0"/>
            <a:t>Result : </a:t>
          </a:r>
          <a:endParaRPr lang="en-US" sz="2800" dirty="0"/>
        </a:p>
      </dgm:t>
    </dgm:pt>
    <dgm:pt modelId="{CDA1B314-3715-42C2-9ABF-ED44721E6101}" type="parTrans" cxnId="{1D567C92-98FB-41B9-9B87-CBE4C1A183D4}">
      <dgm:prSet/>
      <dgm:spPr/>
      <dgm:t>
        <a:bodyPr/>
        <a:lstStyle/>
        <a:p>
          <a:endParaRPr lang="en-US"/>
        </a:p>
      </dgm:t>
    </dgm:pt>
    <dgm:pt modelId="{A3745B62-4FB4-4273-BB3C-2E0635578870}" type="sibTrans" cxnId="{1D567C92-98FB-41B9-9B87-CBE4C1A183D4}">
      <dgm:prSet/>
      <dgm:spPr/>
      <dgm:t>
        <a:bodyPr/>
        <a:lstStyle/>
        <a:p>
          <a:endParaRPr lang="en-US"/>
        </a:p>
      </dgm:t>
    </dgm:pt>
    <dgm:pt modelId="{91E47DC3-AB25-40CD-BDEF-57AABE9998B6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b="0" i="0" dirty="0"/>
            <a:t>Test confirmed the ANOVA results. 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b="0" i="0" dirty="0"/>
            <a:t>Comparisons between the "BMI Classification" groups showed that there were no significant differences in "Calories Burned" between any of the groups (p-values &gt; 0.05).</a:t>
          </a:r>
          <a:endParaRPr lang="en-US" dirty="0"/>
        </a:p>
      </dgm:t>
    </dgm:pt>
    <dgm:pt modelId="{8E2E811A-7EC6-4890-9918-D77E531ABD3B}" type="parTrans" cxnId="{C903AEA7-A843-403B-AFE5-07CF5F5EB5FD}">
      <dgm:prSet/>
      <dgm:spPr/>
      <dgm:t>
        <a:bodyPr/>
        <a:lstStyle/>
        <a:p>
          <a:endParaRPr lang="en-US"/>
        </a:p>
      </dgm:t>
    </dgm:pt>
    <dgm:pt modelId="{205EAC9D-D531-42E8-9E72-3DE4B085DE46}" type="sibTrans" cxnId="{C903AEA7-A843-403B-AFE5-07CF5F5EB5FD}">
      <dgm:prSet/>
      <dgm:spPr/>
      <dgm:t>
        <a:bodyPr/>
        <a:lstStyle/>
        <a:p>
          <a:endParaRPr lang="en-US"/>
        </a:p>
      </dgm:t>
    </dgm:pt>
    <dgm:pt modelId="{A79801E2-1738-4991-93AE-3A405E9C4FE5}">
      <dgm:prSet/>
      <dgm:spPr/>
      <dgm:t>
        <a:bodyPr/>
        <a:lstStyle/>
        <a:p>
          <a:pPr algn="just"/>
          <a:r>
            <a:rPr lang="en-US" baseline="0" dirty="0"/>
            <a:t>Performed a Tukey HSD test for post-hoc analysis to further explore group differences.</a:t>
          </a:r>
          <a:endParaRPr lang="en-US" dirty="0"/>
        </a:p>
      </dgm:t>
    </dgm:pt>
    <dgm:pt modelId="{320EF320-5BBD-4144-B504-FA6BF285DD53}" type="parTrans" cxnId="{90EEC054-1896-4AE2-B899-3EA5B2DB7937}">
      <dgm:prSet/>
      <dgm:spPr/>
      <dgm:t>
        <a:bodyPr/>
        <a:lstStyle/>
        <a:p>
          <a:endParaRPr lang="en-US"/>
        </a:p>
      </dgm:t>
    </dgm:pt>
    <dgm:pt modelId="{072D87E7-0C2D-4AF8-A148-715CFCE9B63E}" type="sibTrans" cxnId="{90EEC054-1896-4AE2-B899-3EA5B2DB7937}">
      <dgm:prSet/>
      <dgm:spPr/>
      <dgm:t>
        <a:bodyPr/>
        <a:lstStyle/>
        <a:p>
          <a:endParaRPr lang="en-US"/>
        </a:p>
      </dgm:t>
    </dgm:pt>
    <dgm:pt modelId="{C9B90ED6-0589-42D3-B447-B9DB65B1122A}" type="pres">
      <dgm:prSet presAssocID="{6761B4A5-B330-45AC-9694-76EADB6B2CD5}" presName="Name0" presStyleCnt="0">
        <dgm:presLayoutVars>
          <dgm:dir/>
          <dgm:animLvl val="lvl"/>
          <dgm:resizeHandles val="exact"/>
        </dgm:presLayoutVars>
      </dgm:prSet>
      <dgm:spPr/>
    </dgm:pt>
    <dgm:pt modelId="{3D6E0CAF-31B7-43D8-A1B9-DA5D8B13338F}" type="pres">
      <dgm:prSet presAssocID="{C21F4209-35D3-4711-956A-52868447A2AD}" presName="boxAndChildren" presStyleCnt="0"/>
      <dgm:spPr/>
    </dgm:pt>
    <dgm:pt modelId="{07981C36-E7C6-46D5-B939-D33AF9DB5FE8}" type="pres">
      <dgm:prSet presAssocID="{C21F4209-35D3-4711-956A-52868447A2AD}" presName="parentTextBox" presStyleLbl="alignNode1" presStyleIdx="0" presStyleCnt="2" custScaleX="119735"/>
      <dgm:spPr/>
    </dgm:pt>
    <dgm:pt modelId="{BC3E97E3-7D85-4614-BCD8-B790D1C80FC4}" type="pres">
      <dgm:prSet presAssocID="{C21F4209-35D3-4711-956A-52868447A2AD}" presName="descendantBox" presStyleLbl="bgAccFollowNode1" presStyleIdx="0" presStyleCnt="2" custScaleX="93495"/>
      <dgm:spPr/>
    </dgm:pt>
    <dgm:pt modelId="{F7C168C2-8195-4C70-A042-11CD0875222D}" type="pres">
      <dgm:prSet presAssocID="{45289933-FF1A-4642-9E1C-F49F961553D6}" presName="sp" presStyleCnt="0"/>
      <dgm:spPr/>
    </dgm:pt>
    <dgm:pt modelId="{2548324E-6EF0-4D7F-9557-22BFC775A178}" type="pres">
      <dgm:prSet presAssocID="{29FD83D3-EBCF-44C9-BEAC-34999A792552}" presName="arrowAndChildren" presStyleCnt="0"/>
      <dgm:spPr/>
    </dgm:pt>
    <dgm:pt modelId="{104FCF71-4D2A-494E-B6F7-50444C8A252D}" type="pres">
      <dgm:prSet presAssocID="{29FD83D3-EBCF-44C9-BEAC-34999A792552}" presName="parentTextArrow" presStyleLbl="node1" presStyleIdx="0" presStyleCnt="0"/>
      <dgm:spPr/>
    </dgm:pt>
    <dgm:pt modelId="{2193B344-0026-4E0C-B920-96FCB1FF0186}" type="pres">
      <dgm:prSet presAssocID="{29FD83D3-EBCF-44C9-BEAC-34999A792552}" presName="arrow" presStyleLbl="alignNode1" presStyleIdx="1" presStyleCnt="2"/>
      <dgm:spPr/>
    </dgm:pt>
    <dgm:pt modelId="{DA2C7023-4C7A-4216-9D8E-7C96B2B0C536}" type="pres">
      <dgm:prSet presAssocID="{29FD83D3-EBCF-44C9-BEAC-34999A792552}" presName="descendantArrow" presStyleLbl="bgAccFollowNode1" presStyleIdx="1" presStyleCnt="2"/>
      <dgm:spPr/>
    </dgm:pt>
  </dgm:ptLst>
  <dgm:cxnLst>
    <dgm:cxn modelId="{DC9ECC0B-1E6A-4B0E-89E8-58E2F5D15F0F}" type="presOf" srcId="{C21F4209-35D3-4711-956A-52868447A2AD}" destId="{07981C36-E7C6-46D5-B939-D33AF9DB5FE8}" srcOrd="0" destOrd="0" presId="urn:microsoft.com/office/officeart/2016/7/layout/VerticalDownArrowProcess"/>
    <dgm:cxn modelId="{8FC5654B-2CB7-42B0-9BEE-08F0953B60DB}" srcId="{6761B4A5-B330-45AC-9694-76EADB6B2CD5}" destId="{29FD83D3-EBCF-44C9-BEAC-34999A792552}" srcOrd="0" destOrd="0" parTransId="{2FC62007-CDE1-4146-9C44-568BB1A7C6E3}" sibTransId="{45289933-FF1A-4642-9E1C-F49F961553D6}"/>
    <dgm:cxn modelId="{A96B886E-679B-4C4E-93EF-2F033FBBA497}" type="presOf" srcId="{6761B4A5-B330-45AC-9694-76EADB6B2CD5}" destId="{C9B90ED6-0589-42D3-B447-B9DB65B1122A}" srcOrd="0" destOrd="0" presId="urn:microsoft.com/office/officeart/2016/7/layout/VerticalDownArrowProcess"/>
    <dgm:cxn modelId="{90EEC054-1896-4AE2-B899-3EA5B2DB7937}" srcId="{29FD83D3-EBCF-44C9-BEAC-34999A792552}" destId="{A79801E2-1738-4991-93AE-3A405E9C4FE5}" srcOrd="0" destOrd="0" parTransId="{320EF320-5BBD-4144-B504-FA6BF285DD53}" sibTransId="{072D87E7-0C2D-4AF8-A148-715CFCE9B63E}"/>
    <dgm:cxn modelId="{1D567C92-98FB-41B9-9B87-CBE4C1A183D4}" srcId="{6761B4A5-B330-45AC-9694-76EADB6B2CD5}" destId="{C21F4209-35D3-4711-956A-52868447A2AD}" srcOrd="1" destOrd="0" parTransId="{CDA1B314-3715-42C2-9ABF-ED44721E6101}" sibTransId="{A3745B62-4FB4-4273-BB3C-2E0635578870}"/>
    <dgm:cxn modelId="{E9C1389F-E15A-43CD-902A-C84A30F0E781}" type="presOf" srcId="{29FD83D3-EBCF-44C9-BEAC-34999A792552}" destId="{104FCF71-4D2A-494E-B6F7-50444C8A252D}" srcOrd="0" destOrd="0" presId="urn:microsoft.com/office/officeart/2016/7/layout/VerticalDownArrowProcess"/>
    <dgm:cxn modelId="{C903AEA7-A843-403B-AFE5-07CF5F5EB5FD}" srcId="{C21F4209-35D3-4711-956A-52868447A2AD}" destId="{91E47DC3-AB25-40CD-BDEF-57AABE9998B6}" srcOrd="0" destOrd="0" parTransId="{8E2E811A-7EC6-4890-9918-D77E531ABD3B}" sibTransId="{205EAC9D-D531-42E8-9E72-3DE4B085DE46}"/>
    <dgm:cxn modelId="{CB4AC8B1-1C0E-434B-AC6B-4582BF1430F9}" type="presOf" srcId="{91E47DC3-AB25-40CD-BDEF-57AABE9998B6}" destId="{BC3E97E3-7D85-4614-BCD8-B790D1C80FC4}" srcOrd="0" destOrd="0" presId="urn:microsoft.com/office/officeart/2016/7/layout/VerticalDownArrowProcess"/>
    <dgm:cxn modelId="{489618BA-AD32-4B97-B663-AAEE955F3F5C}" type="presOf" srcId="{A79801E2-1738-4991-93AE-3A405E9C4FE5}" destId="{DA2C7023-4C7A-4216-9D8E-7C96B2B0C536}" srcOrd="0" destOrd="0" presId="urn:microsoft.com/office/officeart/2016/7/layout/VerticalDownArrowProcess"/>
    <dgm:cxn modelId="{4498D3FA-8145-48A2-8BF6-FAA95BF90D6E}" type="presOf" srcId="{29FD83D3-EBCF-44C9-BEAC-34999A792552}" destId="{2193B344-0026-4E0C-B920-96FCB1FF0186}" srcOrd="1" destOrd="0" presId="urn:microsoft.com/office/officeart/2016/7/layout/VerticalDownArrowProcess"/>
    <dgm:cxn modelId="{8DB01834-C39A-4448-9E0B-E5AC771E5CA1}" type="presParOf" srcId="{C9B90ED6-0589-42D3-B447-B9DB65B1122A}" destId="{3D6E0CAF-31B7-43D8-A1B9-DA5D8B13338F}" srcOrd="0" destOrd="0" presId="urn:microsoft.com/office/officeart/2016/7/layout/VerticalDownArrowProcess"/>
    <dgm:cxn modelId="{F5E80CBA-3AD3-481E-ADD9-42B72D5DAC32}" type="presParOf" srcId="{3D6E0CAF-31B7-43D8-A1B9-DA5D8B13338F}" destId="{07981C36-E7C6-46D5-B939-D33AF9DB5FE8}" srcOrd="0" destOrd="0" presId="urn:microsoft.com/office/officeart/2016/7/layout/VerticalDownArrowProcess"/>
    <dgm:cxn modelId="{E4FB9579-A972-4FF0-977F-5255E7050B59}" type="presParOf" srcId="{3D6E0CAF-31B7-43D8-A1B9-DA5D8B13338F}" destId="{BC3E97E3-7D85-4614-BCD8-B790D1C80FC4}" srcOrd="1" destOrd="0" presId="urn:microsoft.com/office/officeart/2016/7/layout/VerticalDownArrowProcess"/>
    <dgm:cxn modelId="{431AA1D4-B929-44DC-9EF0-72C84A1FDD62}" type="presParOf" srcId="{C9B90ED6-0589-42D3-B447-B9DB65B1122A}" destId="{F7C168C2-8195-4C70-A042-11CD0875222D}" srcOrd="1" destOrd="0" presId="urn:microsoft.com/office/officeart/2016/7/layout/VerticalDownArrowProcess"/>
    <dgm:cxn modelId="{F33E1188-20EB-45D4-BCB8-949FE33F334E}" type="presParOf" srcId="{C9B90ED6-0589-42D3-B447-B9DB65B1122A}" destId="{2548324E-6EF0-4D7F-9557-22BFC775A178}" srcOrd="2" destOrd="0" presId="urn:microsoft.com/office/officeart/2016/7/layout/VerticalDownArrowProcess"/>
    <dgm:cxn modelId="{0F4A23B4-46DA-4E75-96D2-3890A7ECB8AD}" type="presParOf" srcId="{2548324E-6EF0-4D7F-9557-22BFC775A178}" destId="{104FCF71-4D2A-494E-B6F7-50444C8A252D}" srcOrd="0" destOrd="0" presId="urn:microsoft.com/office/officeart/2016/7/layout/VerticalDownArrowProcess"/>
    <dgm:cxn modelId="{95DA8F27-5394-4590-A26F-F2EF0C0EB86C}" type="presParOf" srcId="{2548324E-6EF0-4D7F-9557-22BFC775A178}" destId="{2193B344-0026-4E0C-B920-96FCB1FF0186}" srcOrd="1" destOrd="0" presId="urn:microsoft.com/office/officeart/2016/7/layout/VerticalDownArrowProcess"/>
    <dgm:cxn modelId="{7DD51C26-3D53-4060-859C-E90F766C8C70}" type="presParOf" srcId="{2548324E-6EF0-4D7F-9557-22BFC775A178}" destId="{DA2C7023-4C7A-4216-9D8E-7C96B2B0C536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F1EA2A-9EA3-453C-B5CA-492FA5F5D8BE}">
      <dsp:nvSpPr>
        <dsp:cNvPr id="0" name=""/>
        <dsp:cNvSpPr/>
      </dsp:nvSpPr>
      <dsp:spPr>
        <a:xfrm>
          <a:off x="0" y="0"/>
          <a:ext cx="8186798" cy="10315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Conversion of Data Types from Character to Factor</a:t>
          </a:r>
          <a:endParaRPr lang="en-US" sz="2200" kern="1200" dirty="0"/>
        </a:p>
      </dsp:txBody>
      <dsp:txXfrm>
        <a:off x="30212" y="30212"/>
        <a:ext cx="6986543" cy="971097"/>
      </dsp:txXfrm>
    </dsp:sp>
    <dsp:sp modelId="{D7A42419-353A-45D3-BC21-570CD6B54E94}">
      <dsp:nvSpPr>
        <dsp:cNvPr id="0" name=""/>
        <dsp:cNvSpPr/>
      </dsp:nvSpPr>
      <dsp:spPr>
        <a:xfrm>
          <a:off x="685644" y="1219070"/>
          <a:ext cx="8186798" cy="10315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Typecasted Exercise, Gender, and Weather Conditions columns</a:t>
          </a:r>
          <a:endParaRPr lang="en-US" sz="2200" kern="1200" dirty="0"/>
        </a:p>
      </dsp:txBody>
      <dsp:txXfrm>
        <a:off x="715856" y="1249282"/>
        <a:ext cx="6770241" cy="971097"/>
      </dsp:txXfrm>
    </dsp:sp>
    <dsp:sp modelId="{9B402381-A744-4BDB-B042-F57DBD7C2CAC}">
      <dsp:nvSpPr>
        <dsp:cNvPr id="0" name=""/>
        <dsp:cNvSpPr/>
      </dsp:nvSpPr>
      <dsp:spPr>
        <a:xfrm>
          <a:off x="1361055" y="2438141"/>
          <a:ext cx="8186798" cy="10315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Creation of new categories for BMI, Intensity and Heart Rate</a:t>
          </a:r>
          <a:endParaRPr lang="en-US" sz="2200" kern="1200" dirty="0"/>
        </a:p>
      </dsp:txBody>
      <dsp:txXfrm>
        <a:off x="1391267" y="2468353"/>
        <a:ext cx="6780474" cy="971097"/>
      </dsp:txXfrm>
    </dsp:sp>
    <dsp:sp modelId="{BEE025A8-04D4-42B7-97E5-1BD3DB5E6EA8}">
      <dsp:nvSpPr>
        <dsp:cNvPr id="0" name=""/>
        <dsp:cNvSpPr/>
      </dsp:nvSpPr>
      <dsp:spPr>
        <a:xfrm>
          <a:off x="2046699" y="3657211"/>
          <a:ext cx="8186798" cy="10315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BMI categories – Healthy, Overweight and Obese.  Intensity categorizes  - High, medium and low intensity.</a:t>
          </a:r>
          <a:endParaRPr lang="en-US" sz="2200" kern="1200" dirty="0"/>
        </a:p>
      </dsp:txBody>
      <dsp:txXfrm>
        <a:off x="2076911" y="3687423"/>
        <a:ext cx="6770241" cy="971097"/>
      </dsp:txXfrm>
    </dsp:sp>
    <dsp:sp modelId="{C376A9C5-3265-4CE5-A7E5-B9CFC76326E6}">
      <dsp:nvSpPr>
        <dsp:cNvPr id="0" name=""/>
        <dsp:cNvSpPr/>
      </dsp:nvSpPr>
      <dsp:spPr>
        <a:xfrm>
          <a:off x="7516309" y="790051"/>
          <a:ext cx="670488" cy="670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7667169" y="790051"/>
        <a:ext cx="368768" cy="504542"/>
      </dsp:txXfrm>
    </dsp:sp>
    <dsp:sp modelId="{691D867B-DCFD-48F0-8674-1A90F21511BD}">
      <dsp:nvSpPr>
        <dsp:cNvPr id="0" name=""/>
        <dsp:cNvSpPr/>
      </dsp:nvSpPr>
      <dsp:spPr>
        <a:xfrm>
          <a:off x="8201953" y="2009122"/>
          <a:ext cx="670488" cy="670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8352813" y="2009122"/>
        <a:ext cx="368768" cy="504542"/>
      </dsp:txXfrm>
    </dsp:sp>
    <dsp:sp modelId="{15048B6C-1CC1-4275-BE3C-8E62B8BC4E4D}">
      <dsp:nvSpPr>
        <dsp:cNvPr id="0" name=""/>
        <dsp:cNvSpPr/>
      </dsp:nvSpPr>
      <dsp:spPr>
        <a:xfrm>
          <a:off x="8877364" y="3228192"/>
          <a:ext cx="670488" cy="670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9028224" y="3228192"/>
        <a:ext cx="368768" cy="5045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418734-EB7C-41A8-878D-D8FF93100CB9}">
      <dsp:nvSpPr>
        <dsp:cNvPr id="0" name=""/>
        <dsp:cNvSpPr/>
      </dsp:nvSpPr>
      <dsp:spPr>
        <a:xfrm>
          <a:off x="0" y="751644"/>
          <a:ext cx="9601200" cy="13876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449807-D220-4C1F-A24B-6E007C4F670B}">
      <dsp:nvSpPr>
        <dsp:cNvPr id="0" name=""/>
        <dsp:cNvSpPr/>
      </dsp:nvSpPr>
      <dsp:spPr>
        <a:xfrm>
          <a:off x="419764" y="1063865"/>
          <a:ext cx="763207" cy="7632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417C20-B333-4753-B054-B4436D3D2C7B}">
      <dsp:nvSpPr>
        <dsp:cNvPr id="0" name=""/>
        <dsp:cNvSpPr/>
      </dsp:nvSpPr>
      <dsp:spPr>
        <a:xfrm>
          <a:off x="1602736" y="751644"/>
          <a:ext cx="7998463" cy="1387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860" tIns="146860" rIns="146860" bIns="14686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/>
            <a:t>Q: </a:t>
          </a:r>
          <a:r>
            <a:rPr lang="en-US" sz="2200" b="0" i="0" u="none" kern="1200" dirty="0"/>
            <a:t>Is there a significant difference in the 'Calories Burn' across different 'BMI Classification' groups?</a:t>
          </a:r>
          <a:endParaRPr lang="en-US" sz="2200" kern="1200" dirty="0"/>
        </a:p>
      </dsp:txBody>
      <dsp:txXfrm>
        <a:off x="1602736" y="751644"/>
        <a:ext cx="7998463" cy="1387650"/>
      </dsp:txXfrm>
    </dsp:sp>
    <dsp:sp modelId="{05C83B40-A789-423C-8B40-9BAED0C0598A}">
      <dsp:nvSpPr>
        <dsp:cNvPr id="0" name=""/>
        <dsp:cNvSpPr/>
      </dsp:nvSpPr>
      <dsp:spPr>
        <a:xfrm>
          <a:off x="0" y="2486207"/>
          <a:ext cx="9601200" cy="13876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ADFB70-D628-4237-BF14-4201B0EF2354}">
      <dsp:nvSpPr>
        <dsp:cNvPr id="0" name=""/>
        <dsp:cNvSpPr/>
      </dsp:nvSpPr>
      <dsp:spPr>
        <a:xfrm>
          <a:off x="419764" y="2798428"/>
          <a:ext cx="763207" cy="7632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A028C-69F6-4038-9B6C-D6119E484BCA}">
      <dsp:nvSpPr>
        <dsp:cNvPr id="0" name=""/>
        <dsp:cNvSpPr/>
      </dsp:nvSpPr>
      <dsp:spPr>
        <a:xfrm>
          <a:off x="1602736" y="2486207"/>
          <a:ext cx="7998463" cy="1387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860" tIns="146860" rIns="146860" bIns="14686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/>
            <a:t>A: A suitable test for this question would be Analysis of Variance (ANOVA), particularly since we have more than two BMI Categories in our dataset (e.g., Healthy, Overweight, Obese).</a:t>
          </a:r>
          <a:endParaRPr lang="en-US" sz="2200" kern="1200" dirty="0"/>
        </a:p>
      </dsp:txBody>
      <dsp:txXfrm>
        <a:off x="1602736" y="2486207"/>
        <a:ext cx="7998463" cy="13876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81C36-E7C6-46D5-B939-D33AF9DB5FE8}">
      <dsp:nvSpPr>
        <dsp:cNvPr id="0" name=""/>
        <dsp:cNvSpPr/>
      </dsp:nvSpPr>
      <dsp:spPr>
        <a:xfrm>
          <a:off x="20006" y="3366521"/>
          <a:ext cx="2189627" cy="220880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059" tIns="199136" rIns="130059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baseline="0" dirty="0"/>
            <a:t>Hypothesis : </a:t>
          </a:r>
          <a:endParaRPr lang="en-US" sz="2800" kern="1200" dirty="0"/>
        </a:p>
      </dsp:txBody>
      <dsp:txXfrm>
        <a:off x="20006" y="3366521"/>
        <a:ext cx="2189627" cy="2208802"/>
      </dsp:txXfrm>
    </dsp:sp>
    <dsp:sp modelId="{BC3E97E3-7D85-4614-BCD8-B790D1C80FC4}">
      <dsp:nvSpPr>
        <dsp:cNvPr id="0" name=""/>
        <dsp:cNvSpPr/>
      </dsp:nvSpPr>
      <dsp:spPr>
        <a:xfrm>
          <a:off x="2249646" y="3366521"/>
          <a:ext cx="5045259" cy="220880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86" tIns="292100" rIns="111286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/>
            <a:t>H0: </a:t>
          </a:r>
          <a:r>
            <a:rPr lang="en-US" sz="2300" i="0" kern="1200" baseline="0" dirty="0"/>
            <a:t>The mean 'Calories Burn' is the same for all 'BMI Classification' groups. </a:t>
          </a:r>
          <a:endParaRPr lang="en-US" sz="2300" kern="1200" dirty="0"/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/>
            <a:t>H1: </a:t>
          </a:r>
          <a:r>
            <a:rPr lang="en-US" sz="2300" i="0" kern="1200" baseline="0" dirty="0"/>
            <a:t>At least one 'BMI Classification' group has a different mean 'Calories Burn'</a:t>
          </a:r>
          <a:endParaRPr lang="en-US" sz="2300" kern="1200" dirty="0"/>
        </a:p>
      </dsp:txBody>
      <dsp:txXfrm>
        <a:off x="2249646" y="3366521"/>
        <a:ext cx="5045259" cy="2208802"/>
      </dsp:txXfrm>
    </dsp:sp>
    <dsp:sp modelId="{2193B344-0026-4E0C-B920-96FCB1FF0186}">
      <dsp:nvSpPr>
        <dsp:cNvPr id="0" name=""/>
        <dsp:cNvSpPr/>
      </dsp:nvSpPr>
      <dsp:spPr>
        <a:xfrm rot="10800000">
          <a:off x="0" y="2515"/>
          <a:ext cx="1828728" cy="339713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0"/>
            <a:satOff val="0"/>
            <a:lumOff val="-7061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-70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059" tIns="199136" rIns="130059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baseline="0" dirty="0"/>
            <a:t>Question :</a:t>
          </a:r>
          <a:endParaRPr lang="en-US" sz="2800" kern="1200" dirty="0"/>
        </a:p>
      </dsp:txBody>
      <dsp:txXfrm rot="-10800000">
        <a:off x="0" y="2515"/>
        <a:ext cx="1828728" cy="2208140"/>
      </dsp:txXfrm>
    </dsp:sp>
    <dsp:sp modelId="{DA2C7023-4C7A-4216-9D8E-7C96B2B0C536}">
      <dsp:nvSpPr>
        <dsp:cNvPr id="0" name=""/>
        <dsp:cNvSpPr/>
      </dsp:nvSpPr>
      <dsp:spPr>
        <a:xfrm>
          <a:off x="1828727" y="2515"/>
          <a:ext cx="5486184" cy="220814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-920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-9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86" tIns="292100" rIns="111286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Is there a significant difference in the 'Calories Burn' across different 'BMI Classification' groups?</a:t>
          </a:r>
          <a:endParaRPr lang="en-US" sz="2300" kern="1200"/>
        </a:p>
      </dsp:txBody>
      <dsp:txXfrm>
        <a:off x="1828727" y="2515"/>
        <a:ext cx="5486184" cy="22081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6C234B-0596-4477-915B-C028AA8011C2}">
      <dsp:nvSpPr>
        <dsp:cNvPr id="0" name=""/>
        <dsp:cNvSpPr/>
      </dsp:nvSpPr>
      <dsp:spPr>
        <a:xfrm>
          <a:off x="0" y="10901"/>
          <a:ext cx="6506304" cy="2129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Conducted a One-Way ANOVA to assess whether there are significant differences in "Calories Burned" among different "BMI Classification" categories (Healthy Weight, Overweight, Obesity).</a:t>
          </a:r>
          <a:endParaRPr lang="en-US" sz="2400" kern="1200" dirty="0"/>
        </a:p>
      </dsp:txBody>
      <dsp:txXfrm>
        <a:off x="103949" y="114850"/>
        <a:ext cx="6298406" cy="1921502"/>
      </dsp:txXfrm>
    </dsp:sp>
    <dsp:sp modelId="{5F94E799-FC31-427D-8C5D-309801ADCFFE}">
      <dsp:nvSpPr>
        <dsp:cNvPr id="0" name=""/>
        <dsp:cNvSpPr/>
      </dsp:nvSpPr>
      <dsp:spPr>
        <a:xfrm>
          <a:off x="0" y="2327501"/>
          <a:ext cx="6506304" cy="2129400"/>
        </a:xfrm>
        <a:prstGeom prst="roundRect">
          <a:avLst/>
        </a:prstGeom>
        <a:solidFill>
          <a:schemeClr val="accent5">
            <a:hueOff val="0"/>
            <a:satOff val="0"/>
            <a:lumOff val="-706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baseline="0" dirty="0"/>
            <a:t>Result :</a:t>
          </a:r>
          <a:r>
            <a:rPr lang="en-US" sz="2400" kern="1200" baseline="0" dirty="0"/>
            <a:t> It indicated that there was no statistically significant difference in "Calories Burned" among the BMI groups (F-value = 0.676, p-value = 0.509). </a:t>
          </a:r>
          <a:endParaRPr lang="en-US" sz="2400" kern="1200" dirty="0"/>
        </a:p>
      </dsp:txBody>
      <dsp:txXfrm>
        <a:off x="103949" y="2431450"/>
        <a:ext cx="6298406" cy="1921502"/>
      </dsp:txXfrm>
    </dsp:sp>
    <dsp:sp modelId="{B62E4E65-2316-4BBB-8885-8B1EAACE62D9}">
      <dsp:nvSpPr>
        <dsp:cNvPr id="0" name=""/>
        <dsp:cNvSpPr/>
      </dsp:nvSpPr>
      <dsp:spPr>
        <a:xfrm>
          <a:off x="0" y="4456901"/>
          <a:ext cx="6506304" cy="1110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575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i="0" kern="1200" baseline="0" dirty="0"/>
            <a:t>This suggests that the means of "Calories Burned" were not significantly different across BMI classifications.</a:t>
          </a:r>
          <a:endParaRPr lang="en-US" sz="2400" kern="1200" dirty="0"/>
        </a:p>
      </dsp:txBody>
      <dsp:txXfrm>
        <a:off x="0" y="4456901"/>
        <a:ext cx="6506304" cy="11100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81C36-E7C6-46D5-B939-D33AF9DB5FE8}">
      <dsp:nvSpPr>
        <dsp:cNvPr id="0" name=""/>
        <dsp:cNvSpPr/>
      </dsp:nvSpPr>
      <dsp:spPr>
        <a:xfrm>
          <a:off x="-1057" y="3366521"/>
          <a:ext cx="2302762" cy="220880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779" tIns="199136" rIns="136779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baseline="0" dirty="0"/>
            <a:t>Result : </a:t>
          </a:r>
          <a:endParaRPr lang="en-US" sz="2800" kern="1200" dirty="0"/>
        </a:p>
      </dsp:txBody>
      <dsp:txXfrm>
        <a:off x="-1057" y="3366521"/>
        <a:ext cx="2302762" cy="2208802"/>
      </dsp:txXfrm>
    </dsp:sp>
    <dsp:sp modelId="{BC3E97E3-7D85-4614-BCD8-B790D1C80FC4}">
      <dsp:nvSpPr>
        <dsp:cNvPr id="0" name=""/>
        <dsp:cNvSpPr/>
      </dsp:nvSpPr>
      <dsp:spPr>
        <a:xfrm>
          <a:off x="2299589" y="3366521"/>
          <a:ext cx="5394331" cy="220880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036" tIns="266700" rIns="117036" bIns="26670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100" b="0" i="0" kern="1200" dirty="0"/>
            <a:t>Test confirmed the ANOVA results. 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100" b="0" i="0" kern="1200" dirty="0"/>
            <a:t>Comparisons between the "BMI Classification" groups showed that there were no significant differences in "Calories Burned" between any of the groups (p-values &gt; 0.05).</a:t>
          </a:r>
          <a:endParaRPr lang="en-US" sz="2100" kern="1200" dirty="0"/>
        </a:p>
      </dsp:txBody>
      <dsp:txXfrm>
        <a:off x="2299589" y="3366521"/>
        <a:ext cx="5394331" cy="2208802"/>
      </dsp:txXfrm>
    </dsp:sp>
    <dsp:sp modelId="{2193B344-0026-4E0C-B920-96FCB1FF0186}">
      <dsp:nvSpPr>
        <dsp:cNvPr id="0" name=""/>
        <dsp:cNvSpPr/>
      </dsp:nvSpPr>
      <dsp:spPr>
        <a:xfrm rot="10800000">
          <a:off x="0" y="2515"/>
          <a:ext cx="1923215" cy="339713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0"/>
            <a:satOff val="0"/>
            <a:lumOff val="-7061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-70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779" tIns="199136" rIns="136779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baseline="0" dirty="0"/>
            <a:t>Further Analysis :</a:t>
          </a:r>
          <a:endParaRPr lang="en-US" sz="2800" kern="1200" dirty="0"/>
        </a:p>
      </dsp:txBody>
      <dsp:txXfrm rot="-10800000">
        <a:off x="0" y="2515"/>
        <a:ext cx="1923215" cy="2208140"/>
      </dsp:txXfrm>
    </dsp:sp>
    <dsp:sp modelId="{DA2C7023-4C7A-4216-9D8E-7C96B2B0C536}">
      <dsp:nvSpPr>
        <dsp:cNvPr id="0" name=""/>
        <dsp:cNvSpPr/>
      </dsp:nvSpPr>
      <dsp:spPr>
        <a:xfrm>
          <a:off x="1923215" y="2515"/>
          <a:ext cx="5769647" cy="220814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-920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-9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036" tIns="266700" rIns="117036" bIns="266700" numCol="1" spcCol="1270" anchor="ctr" anchorCtr="0">
          <a:noAutofit/>
        </a:bodyPr>
        <a:lstStyle/>
        <a:p>
          <a:pPr marL="0" lvl="0" indent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 dirty="0"/>
            <a:t>Performed a Tukey HSD test for post-hoc analysis to further explore group differences.</a:t>
          </a:r>
          <a:endParaRPr lang="en-US" sz="2100" kern="1200" dirty="0"/>
        </a:p>
      </dsp:txBody>
      <dsp:txXfrm>
        <a:off x="1923215" y="2515"/>
        <a:ext cx="5769647" cy="2208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B492B-6DF4-46D0-A186-D61F40542CA3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33114-D92D-455E-8DCB-A9C93FA88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943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33114-D92D-455E-8DCB-A9C93FA8857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258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33114-D92D-455E-8DCB-A9C93FA88572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67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33114-D92D-455E-8DCB-A9C93FA88572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079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33114-D92D-455E-8DCB-A9C93FA88572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10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33114-D92D-455E-8DCB-A9C93FA88572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172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33114-D92D-455E-8DCB-A9C93FA88572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959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33114-D92D-455E-8DCB-A9C93FA88572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425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33114-D92D-455E-8DCB-A9C93FA88572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39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33114-D92D-455E-8DCB-A9C93FA88572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550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33114-D92D-455E-8DCB-A9C93FA8857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347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33114-D92D-455E-8DCB-A9C93FA8857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484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33114-D92D-455E-8DCB-A9C93FA8857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29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33114-D92D-455E-8DCB-A9C93FA8857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661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33114-D92D-455E-8DCB-A9C93FA8857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627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33114-D92D-455E-8DCB-A9C93FA8857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966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33114-D92D-455E-8DCB-A9C93FA8857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238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33114-D92D-455E-8DCB-A9C93FA88572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655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C690664-07F2-404B-9972-005BF749544D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1F58D4B-38AE-428B-93F2-589E3155C81C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87032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0664-07F2-404B-9972-005BF749544D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8D4B-38AE-428B-93F2-589E3155C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3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0664-07F2-404B-9972-005BF749544D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8D4B-38AE-428B-93F2-589E3155C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59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0664-07F2-404B-9972-005BF749544D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8D4B-38AE-428B-93F2-589E3155C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7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690664-07F2-404B-9972-005BF749544D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F58D4B-38AE-428B-93F2-589E3155C81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50305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0664-07F2-404B-9972-005BF749544D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8D4B-38AE-428B-93F2-589E3155C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44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0664-07F2-404B-9972-005BF749544D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8D4B-38AE-428B-93F2-589E3155C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38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0664-07F2-404B-9972-005BF749544D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8D4B-38AE-428B-93F2-589E3155C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56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0664-07F2-404B-9972-005BF749544D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8D4B-38AE-428B-93F2-589E3155C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62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690664-07F2-404B-9972-005BF749544D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F58D4B-38AE-428B-93F2-589E3155C81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253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690664-07F2-404B-9972-005BF749544D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F58D4B-38AE-428B-93F2-589E3155C81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655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C690664-07F2-404B-9972-005BF749544D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1F58D4B-38AE-428B-93F2-589E3155C81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509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385" y="3429000"/>
            <a:ext cx="8361229" cy="1223379"/>
          </a:xfrm>
        </p:spPr>
        <p:txBody>
          <a:bodyPr/>
          <a:lstStyle/>
          <a:p>
            <a:r>
              <a:rPr lang="en-US" dirty="0"/>
              <a:t>Exercise and Fitness Metrics Analysis</a:t>
            </a:r>
            <a:endParaRPr lang="en-IN" sz="8800" dirty="0"/>
          </a:p>
        </p:txBody>
      </p:sp>
      <p:sp>
        <p:nvSpPr>
          <p:cNvPr id="4" name="TextBox 3"/>
          <p:cNvSpPr txBox="1"/>
          <p:nvPr/>
        </p:nvSpPr>
        <p:spPr>
          <a:xfrm>
            <a:off x="8678299" y="5092828"/>
            <a:ext cx="222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By : Team 4 - Enigma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8835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8B556C4-7E49-4C36-845D-FC58F5073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Kettlebells on the floor">
            <a:extLst>
              <a:ext uri="{FF2B5EF4-FFF2-40B4-BE49-F238E27FC236}">
                <a16:creationId xmlns:a16="http://schemas.microsoft.com/office/drawing/2014/main" id="{1EB7A6F6-D6E8-ABE6-7620-533E467D78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7087" b="8643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3ED94-608D-E3C4-B91A-370BB47E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/>
              <a:t>Solution</a:t>
            </a:r>
            <a:endParaRPr lang="en-US" dirty="0"/>
          </a:p>
        </p:txBody>
      </p:sp>
      <p:sp>
        <p:nvSpPr>
          <p:cNvPr id="23" name="Content Placeholder 14">
            <a:extLst>
              <a:ext uri="{FF2B5EF4-FFF2-40B4-BE49-F238E27FC236}">
                <a16:creationId xmlns:a16="http://schemas.microsoft.com/office/drawing/2014/main" id="{FBB809AF-4267-13AD-0124-8430398DE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561303"/>
          </a:xfrm>
        </p:spPr>
        <p:txBody>
          <a:bodyPr>
            <a:normAutofit/>
          </a:bodyPr>
          <a:lstStyle/>
          <a:p>
            <a:r>
              <a:rPr lang="en-US" dirty="0"/>
              <a:t>Age and duration positively affect exercise intensity, while actual weight has a negative impact.</a:t>
            </a:r>
          </a:p>
          <a:p>
            <a:r>
              <a:rPr lang="en-US" dirty="0"/>
              <a:t>The model explains 85.15% of exercise intensity variance.</a:t>
            </a:r>
          </a:p>
          <a:p>
            <a:r>
              <a:rPr lang="en-US" dirty="0"/>
              <a:t>Collectively, these factors significantly shape exercise intensity.</a:t>
            </a:r>
          </a:p>
        </p:txBody>
      </p:sp>
    </p:spTree>
    <p:extLst>
      <p:ext uri="{BB962C8B-B14F-4D97-AF65-F5344CB8AC3E}">
        <p14:creationId xmlns:p14="http://schemas.microsoft.com/office/powerpoint/2010/main" val="1168601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Kettlebells on the floor">
            <a:extLst>
              <a:ext uri="{FF2B5EF4-FFF2-40B4-BE49-F238E27FC236}">
                <a16:creationId xmlns:a16="http://schemas.microsoft.com/office/drawing/2014/main" id="{425D4654-E332-8DF5-E2C5-A49FF3806E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87" b="8643"/>
          <a:stretch/>
        </p:blipFill>
        <p:spPr>
          <a:xfrm>
            <a:off x="15260" y="0"/>
            <a:ext cx="1219198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BA2BA5-DF4D-437C-9273-F945CF857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7948" y="1838152"/>
            <a:ext cx="5607908" cy="37244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754EA86-2D7A-4D51-B5F6-DA6349D5F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087261" y="1405049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959" y="2185352"/>
            <a:ext cx="4891887" cy="1025935"/>
          </a:xfrm>
        </p:spPr>
        <p:txBody>
          <a:bodyPr anchor="ctr">
            <a:normAutofit/>
          </a:bodyPr>
          <a:lstStyle/>
          <a:p>
            <a:pPr marL="177800"/>
            <a:r>
              <a:rPr lang="en-IN" sz="3600"/>
              <a:t>SMART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959" y="3211287"/>
            <a:ext cx="4891887" cy="20682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2. Can we establish a time-based trend in          the dataset, such as changes in exercise preferences, calorie expenditure, or weight measurements over time?</a:t>
            </a:r>
          </a:p>
        </p:txBody>
      </p:sp>
    </p:spTree>
    <p:extLst>
      <p:ext uri="{BB962C8B-B14F-4D97-AF65-F5344CB8AC3E}">
        <p14:creationId xmlns:p14="http://schemas.microsoft.com/office/powerpoint/2010/main" val="2590538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A1F7F14B-ED51-4057-8897-4FC72CA2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48E7A-C9BB-EA5D-EB12-BAF92817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538" y="889603"/>
            <a:ext cx="4018839" cy="7013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91B0E"/>
                </a:solidFill>
              </a:rPr>
              <a:t>Solution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D8BACAE2-3436-00EA-3B1C-FD8D5C81E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1921562"/>
            <a:ext cx="4010296" cy="34725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191B0E"/>
                </a:solidFill>
              </a:rPr>
              <a:t>Age Impacts Exercise Duration:</a:t>
            </a:r>
            <a:r>
              <a:rPr lang="en-US" sz="1600" dirty="0">
                <a:solidFill>
                  <a:srgbClr val="191B0E"/>
                </a:solidFill>
              </a:rPr>
              <a:t> Exercise preferences change with age, influencing the duration of workouts.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191B0E"/>
                </a:solidFill>
              </a:rPr>
              <a:t>Tailored Fitness Programs:</a:t>
            </a:r>
            <a:r>
              <a:rPr lang="en-US" sz="1600" dirty="0">
                <a:solidFill>
                  <a:srgbClr val="191B0E"/>
                </a:solidFill>
              </a:rPr>
              <a:t> Recognizing these trends allows for tailored fitness programs based on age groups.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191B0E"/>
                </a:solidFill>
              </a:rPr>
              <a:t>Promoting Sustainable Habits:</a:t>
            </a:r>
            <a:r>
              <a:rPr lang="en-US" sz="1600" dirty="0">
                <a:solidFill>
                  <a:srgbClr val="191B0E"/>
                </a:solidFill>
              </a:rPr>
              <a:t> Understanding age-related changes promotes healthier, sustainable exercise habits.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9CB4F78-37FA-4A6C-B624-E7F7D691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20AF9F-9345-538F-84C8-33425D542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243" y="1590919"/>
            <a:ext cx="5881860" cy="367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08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Kettlebells on the floor">
            <a:extLst>
              <a:ext uri="{FF2B5EF4-FFF2-40B4-BE49-F238E27FC236}">
                <a16:creationId xmlns:a16="http://schemas.microsoft.com/office/drawing/2014/main" id="{425D4654-E332-8DF5-E2C5-A49FF3806E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87" b="8643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BA2BA5-DF4D-437C-9273-F945CF857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7948" y="1838152"/>
            <a:ext cx="5607908" cy="37244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754EA86-2D7A-4D51-B5F6-DA6349D5F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087261" y="1405049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959" y="2185352"/>
            <a:ext cx="4891887" cy="1025935"/>
          </a:xfrm>
        </p:spPr>
        <p:txBody>
          <a:bodyPr anchor="ctr">
            <a:normAutofit/>
          </a:bodyPr>
          <a:lstStyle/>
          <a:p>
            <a:pPr marL="177800"/>
            <a:r>
              <a:rPr lang="en-IN" sz="3600" dirty="0"/>
              <a:t>SMART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959" y="3211287"/>
            <a:ext cx="4891887" cy="20682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3. Do males and females exhibit different patterns in terms of exercise variety?</a:t>
            </a:r>
          </a:p>
        </p:txBody>
      </p:sp>
    </p:spTree>
    <p:extLst>
      <p:ext uri="{BB962C8B-B14F-4D97-AF65-F5344CB8AC3E}">
        <p14:creationId xmlns:p14="http://schemas.microsoft.com/office/powerpoint/2010/main" val="1748273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A1F7F14B-ED51-4057-8897-4FC72CA2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48E7A-C9BB-EA5D-EB12-BAF92817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538" y="889603"/>
            <a:ext cx="4018839" cy="7013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91B0E"/>
                </a:solidFill>
              </a:rPr>
              <a:t>Solution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D8BACAE2-3436-00EA-3B1C-FD8D5C81E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1921562"/>
            <a:ext cx="4010296" cy="347254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effectLst/>
                <a:latin typeface="+mj-lt"/>
              </a:rPr>
              <a:t>Gender-Specific Preferences:</a:t>
            </a:r>
            <a:r>
              <a:rPr lang="en-US" sz="1600" b="0" i="0" dirty="0">
                <a:effectLst/>
                <a:latin typeface="+mj-lt"/>
              </a:rPr>
              <a:t> The plot highlights gender-specific exercise preferences.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effectLst/>
                <a:latin typeface="+mj-lt"/>
              </a:rPr>
              <a:t>Consistent Trends:</a:t>
            </a:r>
            <a:r>
              <a:rPr lang="en-US" sz="1600" b="0" i="0" dirty="0">
                <a:effectLst/>
                <a:latin typeface="+mj-lt"/>
              </a:rPr>
              <a:t> Similar exercise choices suggest consistency between males and females.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600" b="0" i="0" dirty="0">
                <a:effectLst/>
                <a:latin typeface="+mj-lt"/>
              </a:rPr>
              <a:t>This analysis aids in understanding gender-related differences in exercise variety patterns and identifies any exercise types that are particularly popular among one gender.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sz="1600" b="0" i="0" dirty="0">
              <a:effectLst/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600" b="1" dirty="0">
              <a:solidFill>
                <a:srgbClr val="191B0E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191B0E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9CB4F78-37FA-4A6C-B624-E7F7D691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956A03-37F9-9F99-DEA5-26B1EB324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364" y="410402"/>
            <a:ext cx="4677851" cy="3018598"/>
          </a:xfrm>
          <a:prstGeom prst="rect">
            <a:avLst/>
          </a:prstGeom>
        </p:spPr>
      </p:pic>
      <p:pic>
        <p:nvPicPr>
          <p:cNvPr id="4" name="Picture 3" descr="A chart of different colored rectangular shapes&#10;&#10;Description automatically generated">
            <a:extLst>
              <a:ext uri="{FF2B5EF4-FFF2-40B4-BE49-F238E27FC236}">
                <a16:creationId xmlns:a16="http://schemas.microsoft.com/office/drawing/2014/main" id="{80233675-2738-5780-826A-7EA3B0925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364" y="3589507"/>
            <a:ext cx="4729676" cy="301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2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Kettlebells on the floor">
            <a:extLst>
              <a:ext uri="{FF2B5EF4-FFF2-40B4-BE49-F238E27FC236}">
                <a16:creationId xmlns:a16="http://schemas.microsoft.com/office/drawing/2014/main" id="{425D4654-E332-8DF5-E2C5-A49FF3806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87" b="8643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BA2BA5-DF4D-437C-9273-F945CF857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7948" y="1838152"/>
            <a:ext cx="5607908" cy="37244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754EA86-2D7A-4D51-B5F6-DA6349D5F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087261" y="1405049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959" y="2185352"/>
            <a:ext cx="4891887" cy="1025935"/>
          </a:xfrm>
        </p:spPr>
        <p:txBody>
          <a:bodyPr anchor="ctr">
            <a:normAutofit/>
          </a:bodyPr>
          <a:lstStyle/>
          <a:p>
            <a:pPr marL="177800"/>
            <a:r>
              <a:rPr lang="en-IN" sz="3600" dirty="0"/>
              <a:t>SMART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959" y="3211287"/>
            <a:ext cx="4891887" cy="20682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4. Which exercises are more popular in the different weather conditions?</a:t>
            </a:r>
          </a:p>
        </p:txBody>
      </p:sp>
    </p:spTree>
    <p:extLst>
      <p:ext uri="{BB962C8B-B14F-4D97-AF65-F5344CB8AC3E}">
        <p14:creationId xmlns:p14="http://schemas.microsoft.com/office/powerpoint/2010/main" val="3378241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A1F7F14B-ED51-4057-8897-4FC72CA2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48E7A-C9BB-EA5D-EB12-BAF92817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538" y="889603"/>
            <a:ext cx="4018839" cy="7013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91B0E"/>
                </a:solidFill>
              </a:rPr>
              <a:t>Solution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D8BACAE2-3436-00EA-3B1C-FD8D5C81E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4" y="1590919"/>
            <a:ext cx="4010296" cy="347254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191B0E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700" b="1" dirty="0">
                <a:solidFill>
                  <a:srgbClr val="191B0E"/>
                </a:solidFill>
              </a:rPr>
              <a:t>Exercise Preferences by Weather: </a:t>
            </a:r>
            <a:r>
              <a:rPr lang="en-US" sz="1700" dirty="0">
                <a:solidFill>
                  <a:srgbClr val="191B0E"/>
                </a:solidFill>
              </a:rPr>
              <a:t>The code generates a bar plot showcasing exercise preferences under various weather conditions.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700" b="1" dirty="0">
                <a:solidFill>
                  <a:srgbClr val="191B0E"/>
                </a:solidFill>
              </a:rPr>
              <a:t>Analyzing Exercise Trends</a:t>
            </a:r>
            <a:r>
              <a:rPr lang="en-US" sz="1700" dirty="0">
                <a:solidFill>
                  <a:srgbClr val="191B0E"/>
                </a:solidFill>
              </a:rPr>
              <a:t>: We can analyze the plot to identify trends and patterns, providing insights into whether indoor or outdoor exercises are favored based on the weather.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700" b="1" dirty="0">
                <a:solidFill>
                  <a:srgbClr val="191B0E"/>
                </a:solidFill>
              </a:rPr>
              <a:t>Weather-Influenced Exercise Choices: </a:t>
            </a:r>
            <a:r>
              <a:rPr lang="en-US" sz="1700" dirty="0">
                <a:solidFill>
                  <a:srgbClr val="191B0E"/>
                </a:solidFill>
              </a:rPr>
              <a:t>The data helps us understand how weather conditions influence exercise choices, potentially leading to more tailored workout recommendations.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9CB4F78-37FA-4A6C-B624-E7F7D691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6ABB01-D1FC-C23A-29E6-57655C96E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344" y="31097"/>
            <a:ext cx="5884817" cy="3062977"/>
          </a:xfrm>
          <a:prstGeom prst="rect">
            <a:avLst/>
          </a:prstGeom>
        </p:spPr>
      </p:pic>
      <p:pic>
        <p:nvPicPr>
          <p:cNvPr id="5" name="Picture 4" descr="A graph of exercise by weather">
            <a:extLst>
              <a:ext uri="{FF2B5EF4-FFF2-40B4-BE49-F238E27FC236}">
                <a16:creationId xmlns:a16="http://schemas.microsoft.com/office/drawing/2014/main" id="{9A5AC287-56DC-41C5-C5FD-0CDC8503CF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20" y="3094073"/>
            <a:ext cx="6659880" cy="373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03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Kettlebells on the floor">
            <a:extLst>
              <a:ext uri="{FF2B5EF4-FFF2-40B4-BE49-F238E27FC236}">
                <a16:creationId xmlns:a16="http://schemas.microsoft.com/office/drawing/2014/main" id="{425D4654-E332-8DF5-E2C5-A49FF3806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87" b="8643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BA2BA5-DF4D-437C-9273-F945CF857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7948" y="1838152"/>
            <a:ext cx="5607908" cy="37244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754EA86-2D7A-4D51-B5F6-DA6349D5F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087261" y="1405049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959" y="2185352"/>
            <a:ext cx="4891887" cy="1025935"/>
          </a:xfrm>
        </p:spPr>
        <p:txBody>
          <a:bodyPr anchor="ctr">
            <a:normAutofit/>
          </a:bodyPr>
          <a:lstStyle/>
          <a:p>
            <a:pPr marL="177800"/>
            <a:r>
              <a:rPr lang="en-IN" sz="3600" dirty="0"/>
              <a:t>SMART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959" y="3211287"/>
            <a:ext cx="4891887" cy="20682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5. Exercise Preference Across Different Durations and Frequency?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75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A1F7F14B-ED51-4057-8897-4FC72CA2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48E7A-C9BB-EA5D-EB12-BAF92817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538" y="889603"/>
            <a:ext cx="4018839" cy="7013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91B0E"/>
                </a:solidFill>
              </a:rPr>
              <a:t>Solution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D8BACAE2-3436-00EA-3B1C-FD8D5C81E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378" y="1504751"/>
            <a:ext cx="4010296" cy="3472543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endParaRPr lang="en-US" sz="1600" b="1" dirty="0">
              <a:solidFill>
                <a:srgbClr val="191B0E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191B0E"/>
                </a:solidFill>
              </a:rPr>
              <a:t>Time-Exercise Matching: </a:t>
            </a:r>
            <a:r>
              <a:rPr lang="en-US" sz="1600" dirty="0">
                <a:solidFill>
                  <a:srgbClr val="191B0E"/>
                </a:solidFill>
              </a:rPr>
              <a:t>The data shows that people tend to align exercise types with available workout durations.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191B0E"/>
                </a:solidFill>
              </a:rPr>
              <a:t>Adaptable Fitness Choices: </a:t>
            </a:r>
            <a:r>
              <a:rPr lang="en-US" sz="1600" dirty="0">
                <a:solidFill>
                  <a:srgbClr val="191B0E"/>
                </a:solidFill>
              </a:rPr>
              <a:t>The values reflect individuals' adaptability in their fitness preferences based on time constraints.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191B0E"/>
                </a:solidFill>
              </a:rPr>
              <a:t>Personalized Fitness Planning: </a:t>
            </a:r>
            <a:r>
              <a:rPr lang="en-US" sz="1600" dirty="0">
                <a:solidFill>
                  <a:srgbClr val="191B0E"/>
                </a:solidFill>
              </a:rPr>
              <a:t>These insights underscore the need for personalized fitness plans that optimize exercise duration for weight management and fitness goals.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9CB4F78-37FA-4A6C-B624-E7F7D691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9FA027-E98E-99F1-9224-C7000CDFE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303" y="1504751"/>
            <a:ext cx="6205232" cy="384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32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E380-E53B-1F7C-35C5-BEA3B4E0F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28991"/>
            <a:ext cx="9601200" cy="744166"/>
          </a:xfrm>
        </p:spPr>
        <p:txBody>
          <a:bodyPr/>
          <a:lstStyle/>
          <a:p>
            <a:r>
              <a:rPr lang="en-US" dirty="0"/>
              <a:t>Statistical Test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364AC686-78C7-CEC3-0BBE-2D1A9DFB7C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21321"/>
              </p:ext>
            </p:extLst>
          </p:nvPr>
        </p:nvGraphicFramePr>
        <p:xfrm>
          <a:off x="1371600" y="1546698"/>
          <a:ext cx="9601200" cy="4625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415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3FA198-8A64-4B72-9601-3E4D1D385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2336E7-D618-F837-73AE-7168A07D19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850959"/>
              </p:ext>
            </p:extLst>
          </p:nvPr>
        </p:nvGraphicFramePr>
        <p:xfrm>
          <a:off x="897450" y="535742"/>
          <a:ext cx="10425546" cy="5767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5182">
                  <a:extLst>
                    <a:ext uri="{9D8B030D-6E8A-4147-A177-3AD203B41FA5}">
                      <a16:colId xmlns:a16="http://schemas.microsoft.com/office/drawing/2014/main" val="4131245206"/>
                    </a:ext>
                  </a:extLst>
                </a:gridCol>
                <a:gridCol w="3475182">
                  <a:extLst>
                    <a:ext uri="{9D8B030D-6E8A-4147-A177-3AD203B41FA5}">
                      <a16:colId xmlns:a16="http://schemas.microsoft.com/office/drawing/2014/main" val="859155504"/>
                    </a:ext>
                  </a:extLst>
                </a:gridCol>
                <a:gridCol w="3475182">
                  <a:extLst>
                    <a:ext uri="{9D8B030D-6E8A-4147-A177-3AD203B41FA5}">
                      <a16:colId xmlns:a16="http://schemas.microsoft.com/office/drawing/2014/main" val="957674253"/>
                    </a:ext>
                  </a:extLst>
                </a:gridCol>
              </a:tblGrid>
              <a:tr h="27830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616650"/>
                  </a:ext>
                </a:extLst>
              </a:tr>
              <a:tr h="2984692">
                <a:tc>
                  <a:txBody>
                    <a:bodyPr/>
                    <a:lstStyle/>
                    <a:p>
                      <a:endParaRPr lang="en-US" b="1" dirty="0">
                        <a:effectLst/>
                      </a:endParaRPr>
                    </a:p>
                    <a:p>
                      <a:r>
                        <a:rPr lang="en-US" b="1" dirty="0">
                          <a:effectLst/>
                        </a:rPr>
                        <a:t>The Problem</a:t>
                      </a:r>
                      <a:endParaRPr lang="en-US" b="1" dirty="0"/>
                    </a:p>
                    <a:p>
                      <a:r>
                        <a:rPr lang="en-US" dirty="0"/>
                        <a:t>Identifying patterns in exercise data can help prevent injuries and improve training effectiveness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effectLst/>
                      </a:endParaRPr>
                    </a:p>
                    <a:p>
                      <a:r>
                        <a:rPr lang="en-US" b="1" dirty="0">
                          <a:effectLst/>
                        </a:rPr>
                        <a:t>The Solution</a:t>
                      </a:r>
                      <a:endParaRPr lang="en-US" b="1" dirty="0"/>
                    </a:p>
                    <a:p>
                      <a:r>
                        <a:rPr lang="en-US" dirty="0"/>
                        <a:t>Using data science tools, we analyzed exercise and fitness metrics to uncover trends and insights.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effectLst/>
                      </a:endParaRPr>
                    </a:p>
                    <a:p>
                      <a:r>
                        <a:rPr lang="en-US" b="1" dirty="0">
                          <a:effectLst/>
                        </a:rPr>
                        <a:t>The Result</a:t>
                      </a:r>
                      <a:endParaRPr lang="en-US" b="1" dirty="0"/>
                    </a:p>
                    <a:p>
                      <a:r>
                        <a:rPr lang="en-US" dirty="0"/>
                        <a:t>Our analysis provides valuable insights that can be used to optimize training techniques and enhance overall performance.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786391"/>
                  </a:ext>
                </a:extLst>
              </a:tr>
            </a:tbl>
          </a:graphicData>
        </a:graphic>
      </p:graphicFrame>
      <p:pic>
        <p:nvPicPr>
          <p:cNvPr id="6" name="Picture 5" descr="A cartoon of a person thinking&#10;&#10;Description automatically generated">
            <a:extLst>
              <a:ext uri="{FF2B5EF4-FFF2-40B4-BE49-F238E27FC236}">
                <a16:creationId xmlns:a16="http://schemas.microsoft.com/office/drawing/2014/main" id="{8BECC1C1-3F86-DC8C-9A3B-E7497ADAB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646" y="607112"/>
            <a:ext cx="2432419" cy="2432419"/>
          </a:xfrm>
          <a:prstGeom prst="rect">
            <a:avLst/>
          </a:prstGeom>
        </p:spPr>
      </p:pic>
      <p:pic>
        <p:nvPicPr>
          <p:cNvPr id="8" name="Picture 7" descr="A group of people standing around a computer&#10;&#10;Description automatically generated">
            <a:extLst>
              <a:ext uri="{FF2B5EF4-FFF2-40B4-BE49-F238E27FC236}">
                <a16:creationId xmlns:a16="http://schemas.microsoft.com/office/drawing/2014/main" id="{FCB3F37B-C8AF-989D-8208-C87D24671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341" y="1128585"/>
            <a:ext cx="2766754" cy="1729221"/>
          </a:xfrm>
          <a:prstGeom prst="rect">
            <a:avLst/>
          </a:prstGeom>
        </p:spPr>
      </p:pic>
      <p:pic>
        <p:nvPicPr>
          <p:cNvPr id="10" name="Picture 9" descr="A hand holding a megaphone&#10;&#10;Description automatically generated">
            <a:extLst>
              <a:ext uri="{FF2B5EF4-FFF2-40B4-BE49-F238E27FC236}">
                <a16:creationId xmlns:a16="http://schemas.microsoft.com/office/drawing/2014/main" id="{AFE73170-7C3E-FA31-89F6-C47776315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7247" y="1120424"/>
            <a:ext cx="2766754" cy="174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54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077FC-7023-6864-0E25-878477144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One –Way ANOVA test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91499D-3068-87A7-D478-48EB6C6EB0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5799464"/>
              </p:ext>
            </p:extLst>
          </p:nvPr>
        </p:nvGraphicFramePr>
        <p:xfrm>
          <a:off x="4380264" y="639704"/>
          <a:ext cx="7314912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3119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A1F7F14B-ED51-4057-8897-4FC72CA2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48E7A-C9BB-EA5D-EB12-BAF92817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340" y="953611"/>
            <a:ext cx="4018839" cy="7013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91B0E"/>
                </a:solidFill>
              </a:rPr>
              <a:t>Model Output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D8BACAE2-3436-00EA-3B1C-FD8D5C81E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378" y="1916231"/>
            <a:ext cx="4010296" cy="347254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191B0E"/>
                </a:solidFill>
              </a:rPr>
              <a:t>The swarm plot overlay on the boxplot displays individual data points, sampled to avoid clutter.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191B0E"/>
                </a:solidFill>
              </a:rPr>
              <a:t>This provides a sense of the data distribution while still summarizing it with a boxplot.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191B0E"/>
                </a:solidFill>
              </a:rPr>
              <a:t>Once more, the distribution of points appears quite similar across the 'BMI Classification' groups.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9CB4F78-37FA-4A6C-B624-E7F7D691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5A1C5-1C68-4E0C-68B1-B890E02D6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898" y="2880417"/>
            <a:ext cx="6110113" cy="3332365"/>
          </a:xfrm>
          <a:prstGeom prst="rect">
            <a:avLst/>
          </a:prstGeom>
        </p:spPr>
      </p:pic>
      <p:pic>
        <p:nvPicPr>
          <p:cNvPr id="3" name="Picture 2" descr="A close-up of numbers&#10;&#10;Description automatically generated">
            <a:extLst>
              <a:ext uri="{FF2B5EF4-FFF2-40B4-BE49-F238E27FC236}">
                <a16:creationId xmlns:a16="http://schemas.microsoft.com/office/drawing/2014/main" id="{942276F3-877B-3FB3-EBF1-1CD1A07B6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460" y="815319"/>
            <a:ext cx="52832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326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06BDF6-43AC-4D87-5E45-E09DA79BF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4" y="3058189"/>
            <a:ext cx="3299579" cy="740872"/>
          </a:xfrm>
        </p:spPr>
        <p:txBody>
          <a:bodyPr anchor="ctr">
            <a:normAutofit/>
          </a:bodyPr>
          <a:lstStyle/>
          <a:p>
            <a:pPr algn="ctr"/>
            <a:r>
              <a:rPr lang="en-US" sz="4100" dirty="0"/>
              <a:t>Interpretation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F399F7-1835-8E30-4A24-4451FC989D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0102558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0866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077FC-7023-6864-0E25-878477144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9704"/>
            <a:ext cx="2761488" cy="179869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Post–Hoc Test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91499D-3068-87A7-D478-48EB6C6EB0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436275"/>
              </p:ext>
            </p:extLst>
          </p:nvPr>
        </p:nvGraphicFramePr>
        <p:xfrm>
          <a:off x="4499137" y="639704"/>
          <a:ext cx="7692863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A white paper with black text">
            <a:extLst>
              <a:ext uri="{FF2B5EF4-FFF2-40B4-BE49-F238E27FC236}">
                <a16:creationId xmlns:a16="http://schemas.microsoft.com/office/drawing/2014/main" id="{615FDB6A-5124-2ADF-2C5F-ABA0F834A1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2438400"/>
            <a:ext cx="4397537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88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63B5-757F-1D80-EBA3-BC8CDA4C0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066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0964-0230-402B-FE3C-AD133DD85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37749"/>
            <a:ext cx="9601200" cy="4745736"/>
          </a:xfrm>
        </p:spPr>
        <p:txBody>
          <a:bodyPr/>
          <a:lstStyle/>
          <a:p>
            <a:r>
              <a:rPr lang="en-US" dirty="0"/>
              <a:t>The hypothesis was tested through the ANOVA and Tukey HSD analysis, which examined whether "Calories Burned" varies significantly among individuals with different BMI classifications. Based on the results:</a:t>
            </a:r>
          </a:p>
          <a:p>
            <a:r>
              <a:rPr lang="en-US" dirty="0"/>
              <a:t>The analysis did not provide sufficient evidence to conclude that there are statistically significant differences in "Calories Burned" among individuals with different BMI classifications. </a:t>
            </a:r>
          </a:p>
          <a:p>
            <a:r>
              <a:rPr lang="en-US" dirty="0"/>
              <a:t>Therefore, we do not have enough evidence to support an alternative hypothesis, and the null hypothesis stands.</a:t>
            </a:r>
          </a:p>
        </p:txBody>
      </p:sp>
    </p:spTree>
    <p:extLst>
      <p:ext uri="{BB962C8B-B14F-4D97-AF65-F5344CB8AC3E}">
        <p14:creationId xmlns:p14="http://schemas.microsoft.com/office/powerpoint/2010/main" val="3863167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F6B7BFBD-C488-4B5B-ABE5-8256F3FF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6" name="Freeform 6">
            <a:extLst>
              <a:ext uri="{FF2B5EF4-FFF2-40B4-BE49-F238E27FC236}">
                <a16:creationId xmlns:a16="http://schemas.microsoft.com/office/drawing/2014/main" id="{2BA7674F-A261-445A-AE3A-A0AA30620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8245048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A53A58C-A067-4B87-B48C-CB90C1FA0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89D24-2715-4750-AF8B-DBF432F7A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322" y="1653731"/>
            <a:ext cx="8779579" cy="39359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8800" b="1" cap="all" dirty="0"/>
              <a:t>THANK YOU</a:t>
            </a:r>
            <a:br>
              <a:rPr lang="en-US" sz="8800" b="1" cap="all" dirty="0"/>
            </a:br>
            <a:br>
              <a:rPr lang="en-US" sz="8800" b="1" cap="all" dirty="0"/>
            </a:br>
            <a:r>
              <a:rPr lang="en-US" sz="3600" b="1" cap="all" dirty="0"/>
              <a:t>Aniruddha </a:t>
            </a:r>
            <a:br>
              <a:rPr lang="en-US" sz="3600" b="1" cap="all" dirty="0"/>
            </a:br>
            <a:r>
              <a:rPr lang="en-US" sz="3600" b="1" cap="all" dirty="0"/>
              <a:t>Vishnu</a:t>
            </a:r>
            <a:br>
              <a:rPr lang="en-US" sz="3600" b="1" cap="all" dirty="0"/>
            </a:br>
            <a:r>
              <a:rPr lang="en-US" sz="3600" b="1" cap="all" dirty="0"/>
              <a:t>Yash</a:t>
            </a:r>
            <a:br>
              <a:rPr lang="en-US" sz="3200" b="1" cap="all" dirty="0"/>
            </a:br>
            <a:endParaRPr lang="en-US" sz="3200" b="1" cap="all" dirty="0"/>
          </a:p>
        </p:txBody>
      </p:sp>
    </p:spTree>
    <p:extLst>
      <p:ext uri="{BB962C8B-B14F-4D97-AF65-F5344CB8AC3E}">
        <p14:creationId xmlns:p14="http://schemas.microsoft.com/office/powerpoint/2010/main" val="4179303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B556C4-7E49-4C36-845D-FC58F5073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omputer with a graph on the screen&#10;&#10;Description automatically generated">
            <a:extLst>
              <a:ext uri="{FF2B5EF4-FFF2-40B4-BE49-F238E27FC236}">
                <a16:creationId xmlns:a16="http://schemas.microsoft.com/office/drawing/2014/main" id="{96506642-8313-9EA0-A731-68FFD9DD38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21053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3ED94-608D-E3C4-B91A-370BB47E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1177090"/>
            <a:ext cx="9601200" cy="908384"/>
          </a:xfrm>
        </p:spPr>
        <p:txBody>
          <a:bodyPr>
            <a:normAutofit/>
          </a:bodyPr>
          <a:lstStyle/>
          <a:p>
            <a:r>
              <a:rPr lang="en-US" dirty="0"/>
              <a:t>Dataset Overview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9F4CDD4-7A97-8514-EA99-E3BBA237A5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6557315"/>
              </p:ext>
            </p:extLst>
          </p:nvPr>
        </p:nvGraphicFramePr>
        <p:xfrm>
          <a:off x="1295399" y="2662990"/>
          <a:ext cx="9601200" cy="2446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734268026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070412593"/>
                    </a:ext>
                  </a:extLst>
                </a:gridCol>
              </a:tblGrid>
              <a:tr h="8562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2"/>
                          </a:solidFill>
                          <a:effectLst/>
                        </a:rPr>
                        <a:t>What's inside?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2"/>
                          </a:solidFill>
                          <a:effectLst/>
                        </a:rPr>
                        <a:t>Structured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011935"/>
                  </a:ext>
                </a:extLst>
              </a:tr>
              <a:tr h="1590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Explore a dataset with 3865 observations and 18 features but initially 11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Our dataset is complete and carefully selected to ensure that you're working with the most relevant information.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01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250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E600-7AF0-F8BC-B365-C93E8D22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35021"/>
            <a:ext cx="9601200" cy="821987"/>
          </a:xfrm>
        </p:spPr>
        <p:txBody>
          <a:bodyPr>
            <a:normAutofit/>
          </a:bodyPr>
          <a:lstStyle/>
          <a:p>
            <a:r>
              <a:rPr lang="en-US"/>
              <a:t>Data Preprocessing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B796CAF-25C3-C95D-40FB-5B4000C9FA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390429"/>
              </p:ext>
            </p:extLst>
          </p:nvPr>
        </p:nvGraphicFramePr>
        <p:xfrm>
          <a:off x="1371600" y="1507787"/>
          <a:ext cx="10233498" cy="4688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044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A1F7F14B-ED51-4057-8897-4FC72CA2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A3754-456F-1AF0-61B3-11FDF777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840979"/>
            <a:ext cx="4018839" cy="686069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191B0E"/>
                </a:solidFill>
              </a:rPr>
              <a:t>Data Visualization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98C077-45BC-8B66-5D03-287C3BF8B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1703699"/>
            <a:ext cx="4010296" cy="347254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191B0E"/>
                </a:solidFill>
              </a:rPr>
              <a:t>Age distribution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rgbClr val="191B0E"/>
                </a:solidFill>
              </a:rPr>
              <a:t>Age analysis shows that men are more active until the age of 28, then women dominate. 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rgbClr val="191B0E"/>
                </a:solidFill>
              </a:rPr>
              <a:t>In addition, there are a large number of people over the age of 60.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9CB4F78-37FA-4A6C-B624-E7F7D691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" name="Picture 9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D3096378-1A88-3C39-DC4F-9B6040762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845" y="1527048"/>
            <a:ext cx="5384074" cy="345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3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A1F7F14B-ED51-4057-8897-4FC72CA2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A3754-456F-1AF0-61B3-11FDF777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840979"/>
            <a:ext cx="4018839" cy="686069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191B0E"/>
                </a:solidFill>
              </a:rPr>
              <a:t>Data Visualization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98C077-45BC-8B66-5D03-287C3BF8B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1703699"/>
            <a:ext cx="4010296" cy="3472543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91B0E"/>
                </a:solidFill>
              </a:rPr>
              <a:t>Exercise distribution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500" b="1" dirty="0">
                <a:solidFill>
                  <a:srgbClr val="191B0E"/>
                </a:solidFill>
              </a:rPr>
              <a:t>Frequency:</a:t>
            </a:r>
            <a:r>
              <a:rPr lang="en-US" sz="1500" dirty="0">
                <a:solidFill>
                  <a:srgbClr val="191B0E"/>
                </a:solidFill>
              </a:rPr>
              <a:t> The chart reveals the frequency of each exercise type, providing insights into the most common exercises in the dataset.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500" b="1" dirty="0">
                <a:solidFill>
                  <a:srgbClr val="191B0E"/>
                </a:solidFill>
              </a:rPr>
              <a:t>Diversity:</a:t>
            </a:r>
            <a:r>
              <a:rPr lang="en-US" sz="1500" dirty="0">
                <a:solidFill>
                  <a:srgbClr val="191B0E"/>
                </a:solidFill>
              </a:rPr>
              <a:t> The dataset includes a wide variety of exercises, ranging from "Weight Training" to "Yoga," with varying levels of participation.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rgbClr val="191B0E"/>
                </a:solidFill>
              </a:rPr>
              <a:t>This chart serves as a foundational step for exploring the dataset's exercise composition, guiding further data analysis.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9CB4F78-37FA-4A6C-B624-E7F7D691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" name="Content Placeholder 4" descr="A chart of exercise and exercise&#10;&#10;Description automatically generated">
            <a:extLst>
              <a:ext uri="{FF2B5EF4-FFF2-40B4-BE49-F238E27FC236}">
                <a16:creationId xmlns:a16="http://schemas.microsoft.com/office/drawing/2014/main" id="{98649580-57A1-BC8D-905D-8D35B4E2D8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7"/>
          <a:stretch/>
        </p:blipFill>
        <p:spPr>
          <a:xfrm>
            <a:off x="6096000" y="1591056"/>
            <a:ext cx="5614476" cy="351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1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48E7A-C9BB-EA5D-EB12-BAF92817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340" y="884292"/>
            <a:ext cx="4018839" cy="593923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191B0E"/>
                </a:solidFill>
              </a:rPr>
              <a:t>Data Visualization</a:t>
            </a:r>
            <a:endParaRPr lang="en-US" sz="3700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57AA2B6-4BED-6CBC-7C62-BC9EBDD33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81" y="1856293"/>
            <a:ext cx="4010296" cy="487505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191B0E"/>
                </a:solidFill>
              </a:rPr>
              <a:t>BMI Classification and Distribution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rgbClr val="191B0E"/>
                </a:solidFill>
              </a:rPr>
              <a:t>“Healthy weight” is the most prevalent category, while "Obesity" is also noticeable in the dataset.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rgbClr val="191B0E"/>
                </a:solidFill>
              </a:rPr>
              <a:t>The pie chart complements the bar chart, providing a quick and intuitive overview of the dataset's BMI composition.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5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4282E3-45A7-7B87-B251-020D0E812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860" y="492340"/>
            <a:ext cx="5848490" cy="3607259"/>
          </a:xfrm>
          <a:prstGeom prst="rect">
            <a:avLst/>
          </a:prstGeom>
        </p:spPr>
      </p:pic>
      <p:pic>
        <p:nvPicPr>
          <p:cNvPr id="6" name="Picture 5" descr="A pie chart with numbers and a number of percentages&#10;&#10;Description automatically generated">
            <a:extLst>
              <a:ext uri="{FF2B5EF4-FFF2-40B4-BE49-F238E27FC236}">
                <a16:creationId xmlns:a16="http://schemas.microsoft.com/office/drawing/2014/main" id="{3953D1A9-6522-6481-CAFE-F577ABD05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083" y="4400991"/>
            <a:ext cx="3442292" cy="212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05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48E7A-C9BB-EA5D-EB12-BAF92817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340" y="884292"/>
            <a:ext cx="4018839" cy="593923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191B0E"/>
                </a:solidFill>
              </a:rPr>
              <a:t>Data Visualization</a:t>
            </a:r>
            <a:endParaRPr lang="en-US" sz="3700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57AA2B6-4BED-6CBC-7C62-BC9EBDD33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81" y="1856293"/>
            <a:ext cx="4010296" cy="487505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91B0E"/>
                </a:solidFill>
              </a:rPr>
              <a:t>Weather </a:t>
            </a:r>
            <a:r>
              <a:rPr lang="en-US" dirty="0">
                <a:solidFill>
                  <a:srgbClr val="191B0E"/>
                </a:solidFill>
              </a:rPr>
              <a:t>&amp;</a:t>
            </a:r>
            <a:r>
              <a:rPr lang="en-US" sz="3200" dirty="0">
                <a:solidFill>
                  <a:srgbClr val="191B0E"/>
                </a:solidFill>
              </a:rPr>
              <a:t> Exercise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500" dirty="0"/>
              <a:t>A grid of scatter plots to explore the relationship between exercise duration and intensity for diverse exercise types and weather conditions.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500" b="1" dirty="0"/>
              <a:t>Line of Best Fit: </a:t>
            </a:r>
            <a:r>
              <a:rPr lang="en-US" sz="1500" dirty="0"/>
              <a:t>Improves trend visualization and comprehension through the inclusion of trend lines, simplifying trend analysis.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AD5E24-6505-2707-531D-3B87AB9FA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095" y="1252801"/>
            <a:ext cx="6029766" cy="397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60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Kettlebells on the floor">
            <a:extLst>
              <a:ext uri="{FF2B5EF4-FFF2-40B4-BE49-F238E27FC236}">
                <a16:creationId xmlns:a16="http://schemas.microsoft.com/office/drawing/2014/main" id="{425D4654-E332-8DF5-E2C5-A49FF3806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87" b="8643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BA2BA5-DF4D-437C-9273-F945CF857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7948" y="1838152"/>
            <a:ext cx="5607908" cy="37244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754EA86-2D7A-4D51-B5F6-DA6349D5F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087261" y="1405049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959" y="2185352"/>
            <a:ext cx="4891887" cy="1025935"/>
          </a:xfrm>
        </p:spPr>
        <p:txBody>
          <a:bodyPr anchor="ctr">
            <a:normAutofit/>
          </a:bodyPr>
          <a:lstStyle/>
          <a:p>
            <a:pPr marL="177800"/>
            <a:r>
              <a:rPr lang="en-IN" sz="3600"/>
              <a:t>SMART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959" y="3211287"/>
            <a:ext cx="4891887" cy="206828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do age, weight, and duration collectively influence the relationship between exercise intensity and calorie burn?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97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1829</TotalTime>
  <Words>1137</Words>
  <Application>Microsoft Office PowerPoint</Application>
  <PresentationFormat>Widescreen</PresentationFormat>
  <Paragraphs>116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Courier New</vt:lpstr>
      <vt:lpstr>Franklin Gothic Book</vt:lpstr>
      <vt:lpstr>Wingdings</vt:lpstr>
      <vt:lpstr>Crop</vt:lpstr>
      <vt:lpstr>Exercise and Fitness Metrics Analysis</vt:lpstr>
      <vt:lpstr>PowerPoint Presentation</vt:lpstr>
      <vt:lpstr>Dataset Overview</vt:lpstr>
      <vt:lpstr>Data Preprocessing</vt:lpstr>
      <vt:lpstr>Data Visualization</vt:lpstr>
      <vt:lpstr>Data Visualization</vt:lpstr>
      <vt:lpstr>Data Visualization</vt:lpstr>
      <vt:lpstr>Data Visualization</vt:lpstr>
      <vt:lpstr>SMART Questions</vt:lpstr>
      <vt:lpstr>Solution</vt:lpstr>
      <vt:lpstr>SMART Questions</vt:lpstr>
      <vt:lpstr>Solution</vt:lpstr>
      <vt:lpstr>SMART Questions</vt:lpstr>
      <vt:lpstr>Solution</vt:lpstr>
      <vt:lpstr>SMART Questions</vt:lpstr>
      <vt:lpstr>Solution</vt:lpstr>
      <vt:lpstr>SMART Questions</vt:lpstr>
      <vt:lpstr>Solution</vt:lpstr>
      <vt:lpstr>Statistical Test</vt:lpstr>
      <vt:lpstr>One –Way ANOVA test</vt:lpstr>
      <vt:lpstr>Model Output</vt:lpstr>
      <vt:lpstr>Interpretation</vt:lpstr>
      <vt:lpstr>Post–Hoc Test</vt:lpstr>
      <vt:lpstr>Conclusion</vt:lpstr>
      <vt:lpstr>THANK YOU  Aniruddha  Vishnu Yash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Structures</dc:title>
  <dc:creator>Mr Aniruddha</dc:creator>
  <cp:lastModifiedBy>YASH KATTIMANI</cp:lastModifiedBy>
  <cp:revision>92</cp:revision>
  <dcterms:created xsi:type="dcterms:W3CDTF">2021-05-05T14:40:03Z</dcterms:created>
  <dcterms:modified xsi:type="dcterms:W3CDTF">2023-10-25T23:43:33Z</dcterms:modified>
</cp:coreProperties>
</file>