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20"/>
  </p:notesMasterIdLst>
  <p:sldIdLst>
    <p:sldId id="256" r:id="rId3"/>
    <p:sldId id="257" r:id="rId4"/>
    <p:sldId id="258" r:id="rId5"/>
    <p:sldId id="259" r:id="rId6"/>
    <p:sldId id="260" r:id="rId7"/>
    <p:sldId id="261" r:id="rId8"/>
    <p:sldId id="265" r:id="rId9"/>
    <p:sldId id="266" r:id="rId10"/>
    <p:sldId id="267" r:id="rId11"/>
    <p:sldId id="268" r:id="rId12"/>
    <p:sldId id="269" r:id="rId13"/>
    <p:sldId id="271" r:id="rId14"/>
    <p:sldId id="272" r:id="rId15"/>
    <p:sldId id="270" r:id="rId16"/>
    <p:sldId id="263" r:id="rId17"/>
    <p:sldId id="262" r:id="rId18"/>
    <p:sldId id="26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9B5965-72C5-AB27-154B-B859D9B96F2C}" v="9" dt="2025-05-11T10:28:10.4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VALIYAPARAMBIL (RA2112704010006)" userId="S::as3735@srmist.edu.in::1b8b9d8c-c52a-401f-9afc-8b6d7b9806b3" providerId="AD" clId="Web-{1C165042-C305-6F41-2FA5-03AA0D40E8EA}"/>
    <pc:docChg chg="modSld">
      <pc:chgData name="ABHAY VALIYAPARAMBIL (RA2112704010006)" userId="S::as3735@srmist.edu.in::1b8b9d8c-c52a-401f-9afc-8b6d7b9806b3" providerId="AD" clId="Web-{1C165042-C305-6F41-2FA5-03AA0D40E8EA}" dt="2025-03-01T03:50:08.693" v="9" actId="1076"/>
      <pc:docMkLst>
        <pc:docMk/>
      </pc:docMkLst>
      <pc:sldChg chg="modSp">
        <pc:chgData name="ABHAY VALIYAPARAMBIL (RA2112704010006)" userId="S::as3735@srmist.edu.in::1b8b9d8c-c52a-401f-9afc-8b6d7b9806b3" providerId="AD" clId="Web-{1C165042-C305-6F41-2FA5-03AA0D40E8EA}" dt="2025-03-01T03:41:25.551" v="4" actId="1076"/>
        <pc:sldMkLst>
          <pc:docMk/>
          <pc:sldMk cId="0" sldId="258"/>
        </pc:sldMkLst>
        <pc:spChg chg="mod">
          <ac:chgData name="ABHAY VALIYAPARAMBIL (RA2112704010006)" userId="S::as3735@srmist.edu.in::1b8b9d8c-c52a-401f-9afc-8b6d7b9806b3" providerId="AD" clId="Web-{1C165042-C305-6F41-2FA5-03AA0D40E8EA}" dt="2025-03-01T03:41:25.551" v="4" actId="1076"/>
          <ac:spMkLst>
            <pc:docMk/>
            <pc:sldMk cId="0" sldId="258"/>
            <ac:spMk id="145" creationId="{00000000-0000-0000-0000-000000000000}"/>
          </ac:spMkLst>
        </pc:spChg>
      </pc:sldChg>
      <pc:sldChg chg="addSp modSp">
        <pc:chgData name="ABHAY VALIYAPARAMBIL (RA2112704010006)" userId="S::as3735@srmist.edu.in::1b8b9d8c-c52a-401f-9afc-8b6d7b9806b3" providerId="AD" clId="Web-{1C165042-C305-6F41-2FA5-03AA0D40E8EA}" dt="2025-03-01T03:50:08.693" v="9" actId="1076"/>
        <pc:sldMkLst>
          <pc:docMk/>
          <pc:sldMk cId="2144344075" sldId="270"/>
        </pc:sldMkLst>
        <pc:spChg chg="mod">
          <ac:chgData name="ABHAY VALIYAPARAMBIL (RA2112704010006)" userId="S::as3735@srmist.edu.in::1b8b9d8c-c52a-401f-9afc-8b6d7b9806b3" providerId="AD" clId="Web-{1C165042-C305-6F41-2FA5-03AA0D40E8EA}" dt="2025-03-01T03:50:05.255" v="8" actId="1076"/>
          <ac:spMkLst>
            <pc:docMk/>
            <pc:sldMk cId="2144344075" sldId="270"/>
            <ac:spMk id="2" creationId="{3192B687-1E42-D73A-1E6F-D446908FE537}"/>
          </ac:spMkLst>
        </pc:spChg>
        <pc:picChg chg="add mod">
          <ac:chgData name="ABHAY VALIYAPARAMBIL (RA2112704010006)" userId="S::as3735@srmist.edu.in::1b8b9d8c-c52a-401f-9afc-8b6d7b9806b3" providerId="AD" clId="Web-{1C165042-C305-6F41-2FA5-03AA0D40E8EA}" dt="2025-03-01T03:50:08.693" v="9" actId="1076"/>
          <ac:picMkLst>
            <pc:docMk/>
            <pc:sldMk cId="2144344075" sldId="270"/>
            <ac:picMk id="3" creationId="{5CDFFA88-3D57-8811-75A6-7E0CF047CEFB}"/>
          </ac:picMkLst>
        </pc:picChg>
      </pc:sldChg>
    </pc:docChg>
  </pc:docChgLst>
  <pc:docChgLst>
    <pc:chgData name="PONNURI ANIRUDDHA (RA2112704010015)" userId="S::pp0783@srmist.edu.in::e80a432d-0050-4c6b-8890-9380568a86ba" providerId="AD" clId="Web-{2D969ED1-1EC0-138B-C709-A1D0537D2428}"/>
    <pc:docChg chg="addSld modSld sldOrd">
      <pc:chgData name="PONNURI ANIRUDDHA (RA2112704010015)" userId="S::pp0783@srmist.edu.in::e80a432d-0050-4c6b-8890-9380568a86ba" providerId="AD" clId="Web-{2D969ED1-1EC0-138B-C709-A1D0537D2428}" dt="2025-01-25T03:53:17.606" v="53" actId="20577"/>
      <pc:docMkLst>
        <pc:docMk/>
      </pc:docMkLst>
      <pc:sldChg chg="modSp">
        <pc:chgData name="PONNURI ANIRUDDHA (RA2112704010015)" userId="S::pp0783@srmist.edu.in::e80a432d-0050-4c6b-8890-9380568a86ba" providerId="AD" clId="Web-{2D969ED1-1EC0-138B-C709-A1D0537D2428}" dt="2025-01-25T03:52:04.900" v="46" actId="1076"/>
        <pc:sldMkLst>
          <pc:docMk/>
          <pc:sldMk cId="0" sldId="257"/>
        </pc:sldMkLst>
        <pc:spChg chg="mod">
          <ac:chgData name="PONNURI ANIRUDDHA (RA2112704010015)" userId="S::pp0783@srmist.edu.in::e80a432d-0050-4c6b-8890-9380568a86ba" providerId="AD" clId="Web-{2D969ED1-1EC0-138B-C709-A1D0537D2428}" dt="2025-01-25T03:52:04.900" v="46" actId="1076"/>
          <ac:spMkLst>
            <pc:docMk/>
            <pc:sldMk cId="0" sldId="257"/>
            <ac:spMk id="138" creationId="{00000000-0000-0000-0000-000000000000}"/>
          </ac:spMkLst>
        </pc:spChg>
      </pc:sldChg>
      <pc:sldChg chg="modSp">
        <pc:chgData name="PONNURI ANIRUDDHA (RA2112704010015)" userId="S::pp0783@srmist.edu.in::e80a432d-0050-4c6b-8890-9380568a86ba" providerId="AD" clId="Web-{2D969ED1-1EC0-138B-C709-A1D0537D2428}" dt="2025-01-25T03:53:17.606" v="53" actId="20577"/>
        <pc:sldMkLst>
          <pc:docMk/>
          <pc:sldMk cId="0" sldId="258"/>
        </pc:sldMkLst>
        <pc:spChg chg="mod">
          <ac:chgData name="PONNURI ANIRUDDHA (RA2112704010015)" userId="S::pp0783@srmist.edu.in::e80a432d-0050-4c6b-8890-9380568a86ba" providerId="AD" clId="Web-{2D969ED1-1EC0-138B-C709-A1D0537D2428}" dt="2025-01-25T03:53:17.606" v="53" actId="20577"/>
          <ac:spMkLst>
            <pc:docMk/>
            <pc:sldMk cId="0" sldId="258"/>
            <ac:spMk id="145" creationId="{00000000-0000-0000-0000-000000000000}"/>
          </ac:spMkLst>
        </pc:spChg>
      </pc:sldChg>
      <pc:sldChg chg="modSp">
        <pc:chgData name="PONNURI ANIRUDDHA (RA2112704010015)" userId="S::pp0783@srmist.edu.in::e80a432d-0050-4c6b-8890-9380568a86ba" providerId="AD" clId="Web-{2D969ED1-1EC0-138B-C709-A1D0537D2428}" dt="2025-01-25T03:39:33.404" v="1" actId="1076"/>
        <pc:sldMkLst>
          <pc:docMk/>
          <pc:sldMk cId="0" sldId="259"/>
        </pc:sldMkLst>
        <pc:picChg chg="mod">
          <ac:chgData name="PONNURI ANIRUDDHA (RA2112704010015)" userId="S::pp0783@srmist.edu.in::e80a432d-0050-4c6b-8890-9380568a86ba" providerId="AD" clId="Web-{2D969ED1-1EC0-138B-C709-A1D0537D2428}" dt="2025-01-25T03:39:33.404" v="1" actId="1076"/>
          <ac:picMkLst>
            <pc:docMk/>
            <pc:sldMk cId="0" sldId="259"/>
            <ac:picMk id="153" creationId="{00000000-0000-0000-0000-000000000000}"/>
          </ac:picMkLst>
        </pc:picChg>
      </pc:sldChg>
      <pc:sldChg chg="modSp">
        <pc:chgData name="PONNURI ANIRUDDHA (RA2112704010015)" userId="S::pp0783@srmist.edu.in::e80a432d-0050-4c6b-8890-9380568a86ba" providerId="AD" clId="Web-{2D969ED1-1EC0-138B-C709-A1D0537D2428}" dt="2025-01-25T03:39:57.608" v="5"/>
        <pc:sldMkLst>
          <pc:docMk/>
          <pc:sldMk cId="0" sldId="261"/>
        </pc:sldMkLst>
        <pc:picChg chg="mod modCrop">
          <ac:chgData name="PONNURI ANIRUDDHA (RA2112704010015)" userId="S::pp0783@srmist.edu.in::e80a432d-0050-4c6b-8890-9380568a86ba" providerId="AD" clId="Web-{2D969ED1-1EC0-138B-C709-A1D0537D2428}" dt="2025-01-25T03:39:57.608" v="5"/>
          <ac:picMkLst>
            <pc:docMk/>
            <pc:sldMk cId="0" sldId="261"/>
            <ac:picMk id="167" creationId="{00000000-0000-0000-0000-000000000000}"/>
          </ac:picMkLst>
        </pc:picChg>
      </pc:sldChg>
      <pc:sldChg chg="ord">
        <pc:chgData name="PONNURI ANIRUDDHA (RA2112704010015)" userId="S::pp0783@srmist.edu.in::e80a432d-0050-4c6b-8890-9380568a86ba" providerId="AD" clId="Web-{2D969ED1-1EC0-138B-C709-A1D0537D2428}" dt="2025-01-25T03:45:05.619" v="42"/>
        <pc:sldMkLst>
          <pc:docMk/>
          <pc:sldMk cId="0" sldId="262"/>
        </pc:sldMkLst>
      </pc:sldChg>
      <pc:sldChg chg="modSp">
        <pc:chgData name="PONNURI ANIRUDDHA (RA2112704010015)" userId="S::pp0783@srmist.edu.in::e80a432d-0050-4c6b-8890-9380568a86ba" providerId="AD" clId="Web-{2D969ED1-1EC0-138B-C709-A1D0537D2428}" dt="2025-01-25T03:41:49.659" v="12" actId="20577"/>
        <pc:sldMkLst>
          <pc:docMk/>
          <pc:sldMk cId="0" sldId="263"/>
        </pc:sldMkLst>
        <pc:spChg chg="mod">
          <ac:chgData name="PONNURI ANIRUDDHA (RA2112704010015)" userId="S::pp0783@srmist.edu.in::e80a432d-0050-4c6b-8890-9380568a86ba" providerId="AD" clId="Web-{2D969ED1-1EC0-138B-C709-A1D0537D2428}" dt="2025-01-25T03:41:49.659" v="12" actId="20577"/>
          <ac:spMkLst>
            <pc:docMk/>
            <pc:sldMk cId="0" sldId="263"/>
            <ac:spMk id="181" creationId="{00000000-0000-0000-0000-000000000000}"/>
          </ac:spMkLst>
        </pc:spChg>
      </pc:sldChg>
      <pc:sldChg chg="modSp add ord replId">
        <pc:chgData name="PONNURI ANIRUDDHA (RA2112704010015)" userId="S::pp0783@srmist.edu.in::e80a432d-0050-4c6b-8890-9380568a86ba" providerId="AD" clId="Web-{2D969ED1-1EC0-138B-C709-A1D0537D2428}" dt="2025-01-25T03:43:41.507" v="30" actId="20577"/>
        <pc:sldMkLst>
          <pc:docMk/>
          <pc:sldMk cId="3386308944" sldId="265"/>
        </pc:sldMkLst>
        <pc:spChg chg="mod">
          <ac:chgData name="PONNURI ANIRUDDHA (RA2112704010015)" userId="S::pp0783@srmist.edu.in::e80a432d-0050-4c6b-8890-9380568a86ba" providerId="AD" clId="Web-{2D969ED1-1EC0-138B-C709-A1D0537D2428}" dt="2025-01-25T03:42:25.488" v="19" actId="20577"/>
          <ac:spMkLst>
            <pc:docMk/>
            <pc:sldMk cId="3386308944" sldId="265"/>
            <ac:spMk id="179" creationId="{00000000-0000-0000-0000-000000000000}"/>
          </ac:spMkLst>
        </pc:spChg>
        <pc:spChg chg="mod">
          <ac:chgData name="PONNURI ANIRUDDHA (RA2112704010015)" userId="S::pp0783@srmist.edu.in::e80a432d-0050-4c6b-8890-9380568a86ba" providerId="AD" clId="Web-{2D969ED1-1EC0-138B-C709-A1D0537D2428}" dt="2025-01-25T03:43:41.507" v="30" actId="20577"/>
          <ac:spMkLst>
            <pc:docMk/>
            <pc:sldMk cId="3386308944" sldId="265"/>
            <ac:spMk id="181" creationId="{00000000-0000-0000-0000-000000000000}"/>
          </ac:spMkLst>
        </pc:spChg>
      </pc:sldChg>
      <pc:sldChg chg="modSp add replId">
        <pc:chgData name="PONNURI ANIRUDDHA (RA2112704010015)" userId="S::pp0783@srmist.edu.in::e80a432d-0050-4c6b-8890-9380568a86ba" providerId="AD" clId="Web-{2D969ED1-1EC0-138B-C709-A1D0537D2428}" dt="2025-01-25T03:44:48.134" v="40" actId="20577"/>
        <pc:sldMkLst>
          <pc:docMk/>
          <pc:sldMk cId="223063305" sldId="266"/>
        </pc:sldMkLst>
        <pc:spChg chg="mod">
          <ac:chgData name="PONNURI ANIRUDDHA (RA2112704010015)" userId="S::pp0783@srmist.edu.in::e80a432d-0050-4c6b-8890-9380568a86ba" providerId="AD" clId="Web-{2D969ED1-1EC0-138B-C709-A1D0537D2428}" dt="2025-01-25T03:44:48.134" v="40" actId="20577"/>
          <ac:spMkLst>
            <pc:docMk/>
            <pc:sldMk cId="223063305" sldId="266"/>
            <ac:spMk id="181" creationId="{00000000-0000-0000-0000-000000000000}"/>
          </ac:spMkLst>
        </pc:spChg>
      </pc:sldChg>
    </pc:docChg>
  </pc:docChgLst>
  <pc:docChgLst>
    <pc:chgData name="ABHAY VALIYAPARAMBIL (RA2112704010006)" userId="S::as3735@srmist.edu.in::1b8b9d8c-c52a-401f-9afc-8b6d7b9806b3" providerId="AD" clId="Web-{429B5965-72C5-AB27-154B-B859D9B96F2C}"/>
    <pc:docChg chg="modSld">
      <pc:chgData name="ABHAY VALIYAPARAMBIL (RA2112704010006)" userId="S::as3735@srmist.edu.in::1b8b9d8c-c52a-401f-9afc-8b6d7b9806b3" providerId="AD" clId="Web-{429B5965-72C5-AB27-154B-B859D9B96F2C}" dt="2025-05-11T10:28:10.496" v="7" actId="20577"/>
      <pc:docMkLst>
        <pc:docMk/>
      </pc:docMkLst>
      <pc:sldChg chg="modSp">
        <pc:chgData name="ABHAY VALIYAPARAMBIL (RA2112704010006)" userId="S::as3735@srmist.edu.in::1b8b9d8c-c52a-401f-9afc-8b6d7b9806b3" providerId="AD" clId="Web-{429B5965-72C5-AB27-154B-B859D9B96F2C}" dt="2025-05-11T10:28:10.496" v="7" actId="20577"/>
        <pc:sldMkLst>
          <pc:docMk/>
          <pc:sldMk cId="0" sldId="256"/>
        </pc:sldMkLst>
        <pc:spChg chg="mod">
          <ac:chgData name="ABHAY VALIYAPARAMBIL (RA2112704010006)" userId="S::as3735@srmist.edu.in::1b8b9d8c-c52a-401f-9afc-8b6d7b9806b3" providerId="AD" clId="Web-{429B5965-72C5-AB27-154B-B859D9B96F2C}" dt="2025-05-11T10:28:10.496" v="7" actId="20577"/>
          <ac:spMkLst>
            <pc:docMk/>
            <pc:sldMk cId="0" sldId="256"/>
            <ac:spMk id="129" creationId="{00000000-0000-0000-0000-000000000000}"/>
          </ac:spMkLst>
        </pc:spChg>
      </pc:sldChg>
    </pc:docChg>
  </pc:docChgLst>
  <pc:docChgLst>
    <pc:chgData name="PONNURI ANIRUDDHA (RA2112704010015)" userId="S::pp0783@srmist.edu.in::e80a432d-0050-4c6b-8890-9380568a86ba" providerId="AD" clId="Web-{9EA7D9D8-DD56-DF10-B335-C3243A35E48F}"/>
    <pc:docChg chg="modSld">
      <pc:chgData name="PONNURI ANIRUDDHA (RA2112704010015)" userId="S::pp0783@srmist.edu.in::e80a432d-0050-4c6b-8890-9380568a86ba" providerId="AD" clId="Web-{9EA7D9D8-DD56-DF10-B335-C3243A35E48F}" dt="2025-01-25T04:54:41.803" v="13" actId="20577"/>
      <pc:docMkLst>
        <pc:docMk/>
      </pc:docMkLst>
      <pc:sldChg chg="modSp">
        <pc:chgData name="PONNURI ANIRUDDHA (RA2112704010015)" userId="S::pp0783@srmist.edu.in::e80a432d-0050-4c6b-8890-9380568a86ba" providerId="AD" clId="Web-{9EA7D9D8-DD56-DF10-B335-C3243A35E48F}" dt="2025-01-25T04:54:41.803" v="13" actId="20577"/>
        <pc:sldMkLst>
          <pc:docMk/>
          <pc:sldMk cId="0" sldId="256"/>
        </pc:sldMkLst>
        <pc:spChg chg="mod">
          <ac:chgData name="PONNURI ANIRUDDHA (RA2112704010015)" userId="S::pp0783@srmist.edu.in::e80a432d-0050-4c6b-8890-9380568a86ba" providerId="AD" clId="Web-{9EA7D9D8-DD56-DF10-B335-C3243A35E48F}" dt="2025-01-25T04:53:52.052" v="7" actId="1076"/>
          <ac:spMkLst>
            <pc:docMk/>
            <pc:sldMk cId="0" sldId="256"/>
            <ac:spMk id="129" creationId="{00000000-0000-0000-0000-000000000000}"/>
          </ac:spMkLst>
        </pc:spChg>
        <pc:spChg chg="mod">
          <ac:chgData name="PONNURI ANIRUDDHA (RA2112704010015)" userId="S::pp0783@srmist.edu.in::e80a432d-0050-4c6b-8890-9380568a86ba" providerId="AD" clId="Web-{9EA7D9D8-DD56-DF10-B335-C3243A35E48F}" dt="2025-01-25T04:54:41.803" v="13" actId="20577"/>
          <ac:spMkLst>
            <pc:docMk/>
            <pc:sldMk cId="0" sldId="256"/>
            <ac:spMk id="132" creationId="{00000000-0000-0000-0000-000000000000}"/>
          </ac:spMkLst>
        </pc:spChg>
      </pc:sldChg>
      <pc:sldChg chg="modSp">
        <pc:chgData name="PONNURI ANIRUDDHA (RA2112704010015)" userId="S::pp0783@srmist.edu.in::e80a432d-0050-4c6b-8890-9380568a86ba" providerId="AD" clId="Web-{9EA7D9D8-DD56-DF10-B335-C3243A35E48F}" dt="2025-01-25T04:53:42.895" v="6" actId="1076"/>
        <pc:sldMkLst>
          <pc:docMk/>
          <pc:sldMk cId="0" sldId="258"/>
        </pc:sldMkLst>
        <pc:spChg chg="mod">
          <ac:chgData name="PONNURI ANIRUDDHA (RA2112704010015)" userId="S::pp0783@srmist.edu.in::e80a432d-0050-4c6b-8890-9380568a86ba" providerId="AD" clId="Web-{9EA7D9D8-DD56-DF10-B335-C3243A35E48F}" dt="2025-01-25T04:53:42.895" v="6" actId="1076"/>
          <ac:spMkLst>
            <pc:docMk/>
            <pc:sldMk cId="0" sldId="258"/>
            <ac:spMk id="145" creationId="{00000000-0000-0000-0000-000000000000}"/>
          </ac:spMkLst>
        </pc:spChg>
      </pc:sldChg>
      <pc:sldChg chg="modSp">
        <pc:chgData name="PONNURI ANIRUDDHA (RA2112704010015)" userId="S::pp0783@srmist.edu.in::e80a432d-0050-4c6b-8890-9380568a86ba" providerId="AD" clId="Web-{9EA7D9D8-DD56-DF10-B335-C3243A35E48F}" dt="2025-01-25T04:53:32.036" v="5" actId="14100"/>
        <pc:sldMkLst>
          <pc:docMk/>
          <pc:sldMk cId="0" sldId="263"/>
        </pc:sldMkLst>
        <pc:spChg chg="mod">
          <ac:chgData name="PONNURI ANIRUDDHA (RA2112704010015)" userId="S::pp0783@srmist.edu.in::e80a432d-0050-4c6b-8890-9380568a86ba" providerId="AD" clId="Web-{9EA7D9D8-DD56-DF10-B335-C3243A35E48F}" dt="2025-01-25T04:53:32.036" v="5" actId="14100"/>
          <ac:spMkLst>
            <pc:docMk/>
            <pc:sldMk cId="0" sldId="263"/>
            <ac:spMk id="181" creationId="{00000000-0000-0000-0000-000000000000}"/>
          </ac:spMkLst>
        </pc:spChg>
      </pc:sldChg>
      <pc:sldChg chg="modSp">
        <pc:chgData name="PONNURI ANIRUDDHA (RA2112704010015)" userId="S::pp0783@srmist.edu.in::e80a432d-0050-4c6b-8890-9380568a86ba" providerId="AD" clId="Web-{9EA7D9D8-DD56-DF10-B335-C3243A35E48F}" dt="2025-01-25T04:52:57.691" v="1" actId="14100"/>
        <pc:sldMkLst>
          <pc:docMk/>
          <pc:sldMk cId="3386308944" sldId="265"/>
        </pc:sldMkLst>
        <pc:spChg chg="mod">
          <ac:chgData name="PONNURI ANIRUDDHA (RA2112704010015)" userId="S::pp0783@srmist.edu.in::e80a432d-0050-4c6b-8890-9380568a86ba" providerId="AD" clId="Web-{9EA7D9D8-DD56-DF10-B335-C3243A35E48F}" dt="2025-01-25T04:52:57.691" v="1" actId="14100"/>
          <ac:spMkLst>
            <pc:docMk/>
            <pc:sldMk cId="3386308944" sldId="265"/>
            <ac:spMk id="181" creationId="{00000000-0000-0000-0000-000000000000}"/>
          </ac:spMkLst>
        </pc:spChg>
      </pc:sldChg>
      <pc:sldChg chg="modSp">
        <pc:chgData name="PONNURI ANIRUDDHA (RA2112704010015)" userId="S::pp0783@srmist.edu.in::e80a432d-0050-4c6b-8890-9380568a86ba" providerId="AD" clId="Web-{9EA7D9D8-DD56-DF10-B335-C3243A35E48F}" dt="2025-01-25T04:53:12.348" v="3" actId="14100"/>
        <pc:sldMkLst>
          <pc:docMk/>
          <pc:sldMk cId="223063305" sldId="266"/>
        </pc:sldMkLst>
        <pc:spChg chg="mod">
          <ac:chgData name="PONNURI ANIRUDDHA (RA2112704010015)" userId="S::pp0783@srmist.edu.in::e80a432d-0050-4c6b-8890-9380568a86ba" providerId="AD" clId="Web-{9EA7D9D8-DD56-DF10-B335-C3243A35E48F}" dt="2025-01-25T04:53:12.348" v="3" actId="14100"/>
          <ac:spMkLst>
            <pc:docMk/>
            <pc:sldMk cId="223063305" sldId="266"/>
            <ac:spMk id="181" creationId="{00000000-0000-0000-0000-000000000000}"/>
          </ac:spMkLst>
        </pc:spChg>
      </pc:sldChg>
    </pc:docChg>
  </pc:docChgLst>
  <pc:docChgLst>
    <pc:chgData name="ABHAY VALIYAPARAMBIL (RA2112704010006)" userId="S::as3735@srmist.edu.in::1b8b9d8c-c52a-401f-9afc-8b6d7b9806b3" providerId="AD" clId="Web-{BFCF1AAB-FCF5-DA31-84D7-255B2A1D7AE7}"/>
    <pc:docChg chg="modSld">
      <pc:chgData name="ABHAY VALIYAPARAMBIL (RA2112704010006)" userId="S::as3735@srmist.edu.in::1b8b9d8c-c52a-401f-9afc-8b6d7b9806b3" providerId="AD" clId="Web-{BFCF1AAB-FCF5-DA31-84D7-255B2A1D7AE7}" dt="2025-02-28T20:18:20.379" v="21"/>
      <pc:docMkLst>
        <pc:docMk/>
      </pc:docMkLst>
      <pc:sldChg chg="modSp">
        <pc:chgData name="ABHAY VALIYAPARAMBIL (RA2112704010006)" userId="S::as3735@srmist.edu.in::1b8b9d8c-c52a-401f-9afc-8b6d7b9806b3" providerId="AD" clId="Web-{BFCF1AAB-FCF5-DA31-84D7-255B2A1D7AE7}" dt="2025-02-28T20:16:15.093" v="2" actId="20577"/>
        <pc:sldMkLst>
          <pc:docMk/>
          <pc:sldMk cId="0" sldId="257"/>
        </pc:sldMkLst>
        <pc:spChg chg="mod">
          <ac:chgData name="ABHAY VALIYAPARAMBIL (RA2112704010006)" userId="S::as3735@srmist.edu.in::1b8b9d8c-c52a-401f-9afc-8b6d7b9806b3" providerId="AD" clId="Web-{BFCF1AAB-FCF5-DA31-84D7-255B2A1D7AE7}" dt="2025-02-28T20:16:15.093" v="2" actId="20577"/>
          <ac:spMkLst>
            <pc:docMk/>
            <pc:sldMk cId="0" sldId="257"/>
            <ac:spMk id="138" creationId="{00000000-0000-0000-0000-000000000000}"/>
          </ac:spMkLst>
        </pc:spChg>
      </pc:sldChg>
      <pc:sldChg chg="modSp">
        <pc:chgData name="ABHAY VALIYAPARAMBIL (RA2112704010006)" userId="S::as3735@srmist.edu.in::1b8b9d8c-c52a-401f-9afc-8b6d7b9806b3" providerId="AD" clId="Web-{BFCF1AAB-FCF5-DA31-84D7-255B2A1D7AE7}" dt="2025-02-28T20:18:20.379" v="21"/>
        <pc:sldMkLst>
          <pc:docMk/>
          <pc:sldMk cId="0" sldId="258"/>
        </pc:sldMkLst>
        <pc:spChg chg="mod">
          <ac:chgData name="ABHAY VALIYAPARAMBIL (RA2112704010006)" userId="S::as3735@srmist.edu.in::1b8b9d8c-c52a-401f-9afc-8b6d7b9806b3" providerId="AD" clId="Web-{BFCF1AAB-FCF5-DA31-84D7-255B2A1D7AE7}" dt="2025-02-28T20:18:09.379" v="19" actId="1076"/>
          <ac:spMkLst>
            <pc:docMk/>
            <pc:sldMk cId="0" sldId="258"/>
            <ac:spMk id="144" creationId="{00000000-0000-0000-0000-000000000000}"/>
          </ac:spMkLst>
        </pc:spChg>
        <pc:spChg chg="mod">
          <ac:chgData name="ABHAY VALIYAPARAMBIL (RA2112704010006)" userId="S::as3735@srmist.edu.in::1b8b9d8c-c52a-401f-9afc-8b6d7b9806b3" providerId="AD" clId="Web-{BFCF1AAB-FCF5-DA31-84D7-255B2A1D7AE7}" dt="2025-02-28T20:18:15.223" v="20" actId="1076"/>
          <ac:spMkLst>
            <pc:docMk/>
            <pc:sldMk cId="0" sldId="258"/>
            <ac:spMk id="145" creationId="{00000000-0000-0000-0000-000000000000}"/>
          </ac:spMkLst>
        </pc:spChg>
        <pc:picChg chg="ord">
          <ac:chgData name="ABHAY VALIYAPARAMBIL (RA2112704010006)" userId="S::as3735@srmist.edu.in::1b8b9d8c-c52a-401f-9afc-8b6d7b9806b3" providerId="AD" clId="Web-{BFCF1AAB-FCF5-DA31-84D7-255B2A1D7AE7}" dt="2025-02-28T20:18:20.379" v="21"/>
          <ac:picMkLst>
            <pc:docMk/>
            <pc:sldMk cId="0" sldId="258"/>
            <ac:picMk id="146" creationId="{00000000-0000-0000-0000-000000000000}"/>
          </ac:picMkLst>
        </pc:picChg>
      </pc:sldChg>
    </pc:docChg>
  </pc:docChgLst>
  <pc:docChgLst>
    <pc:chgData name="PONNURI ANIRUDDHA (RA2112704010015)" userId="S::pp0783@srmist.edu.in::e80a432d-0050-4c6b-8890-9380568a86ba" providerId="AD" clId="Web-{4540D4AF-CA31-E47B-98CA-484012FE8A17}"/>
    <pc:docChg chg="addSld delSld modSld sldOrd">
      <pc:chgData name="PONNURI ANIRUDDHA (RA2112704010015)" userId="S::pp0783@srmist.edu.in::e80a432d-0050-4c6b-8890-9380568a86ba" providerId="AD" clId="Web-{4540D4AF-CA31-E47B-98CA-484012FE8A17}" dt="2025-04-05T06:54:26.174" v="108" actId="20577"/>
      <pc:docMkLst>
        <pc:docMk/>
      </pc:docMkLst>
      <pc:sldChg chg="modSp">
        <pc:chgData name="PONNURI ANIRUDDHA (RA2112704010015)" userId="S::pp0783@srmist.edu.in::e80a432d-0050-4c6b-8890-9380568a86ba" providerId="AD" clId="Web-{4540D4AF-CA31-E47B-98CA-484012FE8A17}" dt="2025-04-05T06:54:26.174" v="108" actId="20577"/>
        <pc:sldMkLst>
          <pc:docMk/>
          <pc:sldMk cId="0" sldId="256"/>
        </pc:sldMkLst>
        <pc:spChg chg="mod">
          <ac:chgData name="PONNURI ANIRUDDHA (RA2112704010015)" userId="S::pp0783@srmist.edu.in::e80a432d-0050-4c6b-8890-9380568a86ba" providerId="AD" clId="Web-{4540D4AF-CA31-E47B-98CA-484012FE8A17}" dt="2025-04-05T06:54:26.174" v="108" actId="20577"/>
          <ac:spMkLst>
            <pc:docMk/>
            <pc:sldMk cId="0" sldId="256"/>
            <ac:spMk id="129" creationId="{00000000-0000-0000-0000-000000000000}"/>
          </ac:spMkLst>
        </pc:spChg>
      </pc:sldChg>
      <pc:sldChg chg="ord">
        <pc:chgData name="PONNURI ANIRUDDHA (RA2112704010015)" userId="S::pp0783@srmist.edu.in::e80a432d-0050-4c6b-8890-9380568a86ba" providerId="AD" clId="Web-{4540D4AF-CA31-E47B-98CA-484012FE8A17}" dt="2025-04-05T06:19:55.180" v="61"/>
        <pc:sldMkLst>
          <pc:docMk/>
          <pc:sldMk cId="0" sldId="263"/>
        </pc:sldMkLst>
      </pc:sldChg>
      <pc:sldChg chg="modSp new">
        <pc:chgData name="PONNURI ANIRUDDHA (RA2112704010015)" userId="S::pp0783@srmist.edu.in::e80a432d-0050-4c6b-8890-9380568a86ba" providerId="AD" clId="Web-{4540D4AF-CA31-E47B-98CA-484012FE8A17}" dt="2025-04-05T06:18:22.849" v="42" actId="20577"/>
        <pc:sldMkLst>
          <pc:docMk/>
          <pc:sldMk cId="3061242758" sldId="271"/>
        </pc:sldMkLst>
        <pc:spChg chg="mod">
          <ac:chgData name="PONNURI ANIRUDDHA (RA2112704010015)" userId="S::pp0783@srmist.edu.in::e80a432d-0050-4c6b-8890-9380568a86ba" providerId="AD" clId="Web-{4540D4AF-CA31-E47B-98CA-484012FE8A17}" dt="2025-04-05T06:14:43.233" v="2" actId="20577"/>
          <ac:spMkLst>
            <pc:docMk/>
            <pc:sldMk cId="3061242758" sldId="271"/>
            <ac:spMk id="2" creationId="{3E5ADB18-C06F-3705-CCC0-AFEE500D35E7}"/>
          </ac:spMkLst>
        </pc:spChg>
        <pc:spChg chg="mod">
          <ac:chgData name="PONNURI ANIRUDDHA (RA2112704010015)" userId="S::pp0783@srmist.edu.in::e80a432d-0050-4c6b-8890-9380568a86ba" providerId="AD" clId="Web-{4540D4AF-CA31-E47B-98CA-484012FE8A17}" dt="2025-04-05T06:18:22.849" v="42" actId="20577"/>
          <ac:spMkLst>
            <pc:docMk/>
            <pc:sldMk cId="3061242758" sldId="271"/>
            <ac:spMk id="3" creationId="{E60EC64B-3E2E-D55D-F99D-7EF6865CDBE8}"/>
          </ac:spMkLst>
        </pc:spChg>
      </pc:sldChg>
      <pc:sldChg chg="modSp add replId">
        <pc:chgData name="PONNURI ANIRUDDHA (RA2112704010015)" userId="S::pp0783@srmist.edu.in::e80a432d-0050-4c6b-8890-9380568a86ba" providerId="AD" clId="Web-{4540D4AF-CA31-E47B-98CA-484012FE8A17}" dt="2025-04-05T06:19:43.054" v="60" actId="20577"/>
        <pc:sldMkLst>
          <pc:docMk/>
          <pc:sldMk cId="1834185764" sldId="272"/>
        </pc:sldMkLst>
        <pc:spChg chg="mod">
          <ac:chgData name="PONNURI ANIRUDDHA (RA2112704010015)" userId="S::pp0783@srmist.edu.in::e80a432d-0050-4c6b-8890-9380568a86ba" providerId="AD" clId="Web-{4540D4AF-CA31-E47B-98CA-484012FE8A17}" dt="2025-04-05T06:19:43.054" v="60" actId="20577"/>
          <ac:spMkLst>
            <pc:docMk/>
            <pc:sldMk cId="1834185764" sldId="272"/>
            <ac:spMk id="3" creationId="{FBA0BDC8-74E6-C02F-C4AF-CF412D34BD33}"/>
          </ac:spMkLst>
        </pc:spChg>
      </pc:sldChg>
      <pc:sldChg chg="new del">
        <pc:chgData name="PONNURI ANIRUDDHA (RA2112704010015)" userId="S::pp0783@srmist.edu.in::e80a432d-0050-4c6b-8890-9380568a86ba" providerId="AD" clId="Web-{4540D4AF-CA31-E47B-98CA-484012FE8A17}" dt="2025-04-05T06:24:09.515" v="65"/>
        <pc:sldMkLst>
          <pc:docMk/>
          <pc:sldMk cId="3882973372" sldId="273"/>
        </pc:sldMkLst>
      </pc:sldChg>
      <pc:sldChg chg="new del">
        <pc:chgData name="PONNURI ANIRUDDHA (RA2112704010015)" userId="S::pp0783@srmist.edu.in::e80a432d-0050-4c6b-8890-9380568a86ba" providerId="AD" clId="Web-{4540D4AF-CA31-E47B-98CA-484012FE8A17}" dt="2025-04-05T06:24:06.484" v="64"/>
        <pc:sldMkLst>
          <pc:docMk/>
          <pc:sldMk cId="113563794" sldId="274"/>
        </pc:sldMkLst>
      </pc:sldChg>
    </pc:docChg>
  </pc:docChgLst>
  <pc:docChgLst>
    <pc:chgData name="ABHAY VALIYAPARAMBIL (RA2112704010006)" userId="S::as3735@srmist.edu.in::1b8b9d8c-c52a-401f-9afc-8b6d7b9806b3" providerId="AD" clId="Web-{A29A4F83-B589-4B7C-160A-32DA793F92E7}"/>
    <pc:docChg chg="addSld modSld sldOrd">
      <pc:chgData name="ABHAY VALIYAPARAMBIL (RA2112704010006)" userId="S::as3735@srmist.edu.in::1b8b9d8c-c52a-401f-9afc-8b6d7b9806b3" providerId="AD" clId="Web-{A29A4F83-B589-4B7C-160A-32DA793F92E7}" dt="2025-02-28T21:00:38.220" v="74"/>
      <pc:docMkLst>
        <pc:docMk/>
      </pc:docMkLst>
      <pc:sldChg chg="modSp">
        <pc:chgData name="ABHAY VALIYAPARAMBIL (RA2112704010006)" userId="S::as3735@srmist.edu.in::1b8b9d8c-c52a-401f-9afc-8b6d7b9806b3" providerId="AD" clId="Web-{A29A4F83-B589-4B7C-160A-32DA793F92E7}" dt="2025-02-28T20:58:24.091" v="61" actId="20577"/>
        <pc:sldMkLst>
          <pc:docMk/>
          <pc:sldMk cId="0" sldId="256"/>
        </pc:sldMkLst>
        <pc:spChg chg="mod">
          <ac:chgData name="ABHAY VALIYAPARAMBIL (RA2112704010006)" userId="S::as3735@srmist.edu.in::1b8b9d8c-c52a-401f-9afc-8b6d7b9806b3" providerId="AD" clId="Web-{A29A4F83-B589-4B7C-160A-32DA793F92E7}" dt="2025-02-28T20:58:24.091" v="61" actId="20577"/>
          <ac:spMkLst>
            <pc:docMk/>
            <pc:sldMk cId="0" sldId="256"/>
            <ac:spMk id="129" creationId="{00000000-0000-0000-0000-000000000000}"/>
          </ac:spMkLst>
        </pc:spChg>
      </pc:sldChg>
      <pc:sldChg chg="modSp">
        <pc:chgData name="ABHAY VALIYAPARAMBIL (RA2112704010006)" userId="S::as3735@srmist.edu.in::1b8b9d8c-c52a-401f-9afc-8b6d7b9806b3" providerId="AD" clId="Web-{A29A4F83-B589-4B7C-160A-32DA793F92E7}" dt="2025-02-28T21:00:14.110" v="67" actId="20577"/>
        <pc:sldMkLst>
          <pc:docMk/>
          <pc:sldMk cId="0" sldId="257"/>
        </pc:sldMkLst>
        <pc:spChg chg="mod">
          <ac:chgData name="ABHAY VALIYAPARAMBIL (RA2112704010006)" userId="S::as3735@srmist.edu.in::1b8b9d8c-c52a-401f-9afc-8b6d7b9806b3" providerId="AD" clId="Web-{A29A4F83-B589-4B7C-160A-32DA793F92E7}" dt="2025-02-28T21:00:14.110" v="67" actId="20577"/>
          <ac:spMkLst>
            <pc:docMk/>
            <pc:sldMk cId="0" sldId="257"/>
            <ac:spMk id="138" creationId="{00000000-0000-0000-0000-000000000000}"/>
          </ac:spMkLst>
        </pc:spChg>
      </pc:sldChg>
      <pc:sldChg chg="modSp">
        <pc:chgData name="ABHAY VALIYAPARAMBIL (RA2112704010006)" userId="S::as3735@srmist.edu.in::1b8b9d8c-c52a-401f-9afc-8b6d7b9806b3" providerId="AD" clId="Web-{A29A4F83-B589-4B7C-160A-32DA793F92E7}" dt="2025-02-28T21:00:19.188" v="69" actId="20577"/>
        <pc:sldMkLst>
          <pc:docMk/>
          <pc:sldMk cId="0" sldId="258"/>
        </pc:sldMkLst>
        <pc:spChg chg="mod">
          <ac:chgData name="ABHAY VALIYAPARAMBIL (RA2112704010006)" userId="S::as3735@srmist.edu.in::1b8b9d8c-c52a-401f-9afc-8b6d7b9806b3" providerId="AD" clId="Web-{A29A4F83-B589-4B7C-160A-32DA793F92E7}" dt="2025-02-28T21:00:19.188" v="69" actId="20577"/>
          <ac:spMkLst>
            <pc:docMk/>
            <pc:sldMk cId="0" sldId="258"/>
            <ac:spMk id="145" creationId="{00000000-0000-0000-0000-000000000000}"/>
          </ac:spMkLst>
        </pc:spChg>
      </pc:sldChg>
      <pc:sldChg chg="ord">
        <pc:chgData name="ABHAY VALIYAPARAMBIL (RA2112704010006)" userId="S::as3735@srmist.edu.in::1b8b9d8c-c52a-401f-9afc-8b6d7b9806b3" providerId="AD" clId="Web-{A29A4F83-B589-4B7C-160A-32DA793F92E7}" dt="2025-02-28T20:59:35.202" v="65"/>
        <pc:sldMkLst>
          <pc:docMk/>
          <pc:sldMk cId="223063305" sldId="266"/>
        </pc:sldMkLst>
      </pc:sldChg>
      <pc:sldChg chg="addSp delSp modSp new ord">
        <pc:chgData name="ABHAY VALIYAPARAMBIL (RA2112704010006)" userId="S::as3735@srmist.edu.in::1b8b9d8c-c52a-401f-9afc-8b6d7b9806b3" providerId="AD" clId="Web-{A29A4F83-B589-4B7C-160A-32DA793F92E7}" dt="2025-02-28T20:59:25.702" v="62"/>
        <pc:sldMkLst>
          <pc:docMk/>
          <pc:sldMk cId="3881900524" sldId="267"/>
        </pc:sldMkLst>
        <pc:spChg chg="mod">
          <ac:chgData name="ABHAY VALIYAPARAMBIL (RA2112704010006)" userId="S::as3735@srmist.edu.in::1b8b9d8c-c52a-401f-9afc-8b6d7b9806b3" providerId="AD" clId="Web-{A29A4F83-B589-4B7C-160A-32DA793F92E7}" dt="2025-02-28T20:54:53.100" v="13" actId="20577"/>
          <ac:spMkLst>
            <pc:docMk/>
            <pc:sldMk cId="3881900524" sldId="267"/>
            <ac:spMk id="2" creationId="{825655AA-E591-C193-AB11-9ED5573BAD44}"/>
          </ac:spMkLst>
        </pc:spChg>
        <pc:spChg chg="del">
          <ac:chgData name="ABHAY VALIYAPARAMBIL (RA2112704010006)" userId="S::as3735@srmist.edu.in::1b8b9d8c-c52a-401f-9afc-8b6d7b9806b3" providerId="AD" clId="Web-{A29A4F83-B589-4B7C-160A-32DA793F92E7}" dt="2025-02-28T20:55:28.804" v="16"/>
          <ac:spMkLst>
            <pc:docMk/>
            <pc:sldMk cId="3881900524" sldId="267"/>
            <ac:spMk id="3" creationId="{99184E9C-AAA1-FF90-A3C9-DFD7240D5F85}"/>
          </ac:spMkLst>
        </pc:spChg>
        <pc:picChg chg="add mod">
          <ac:chgData name="ABHAY VALIYAPARAMBIL (RA2112704010006)" userId="S::as3735@srmist.edu.in::1b8b9d8c-c52a-401f-9afc-8b6d7b9806b3" providerId="AD" clId="Web-{A29A4F83-B589-4B7C-160A-32DA793F92E7}" dt="2025-02-28T20:55:33.492" v="18" actId="14100"/>
          <ac:picMkLst>
            <pc:docMk/>
            <pc:sldMk cId="3881900524" sldId="267"/>
            <ac:picMk id="4" creationId="{C0EE4AB3-5FDE-3467-3726-FFCA5FB1E9A8}"/>
          </ac:picMkLst>
        </pc:picChg>
      </pc:sldChg>
      <pc:sldChg chg="addSp delSp modSp new ord">
        <pc:chgData name="ABHAY VALIYAPARAMBIL (RA2112704010006)" userId="S::as3735@srmist.edu.in::1b8b9d8c-c52a-401f-9afc-8b6d7b9806b3" providerId="AD" clId="Web-{A29A4F83-B589-4B7C-160A-32DA793F92E7}" dt="2025-02-28T20:59:27.202" v="63"/>
        <pc:sldMkLst>
          <pc:docMk/>
          <pc:sldMk cId="2929055056" sldId="268"/>
        </pc:sldMkLst>
        <pc:spChg chg="mod">
          <ac:chgData name="ABHAY VALIYAPARAMBIL (RA2112704010006)" userId="S::as3735@srmist.edu.in::1b8b9d8c-c52a-401f-9afc-8b6d7b9806b3" providerId="AD" clId="Web-{A29A4F83-B589-4B7C-160A-32DA793F92E7}" dt="2025-02-28T20:55:53.649" v="26" actId="20577"/>
          <ac:spMkLst>
            <pc:docMk/>
            <pc:sldMk cId="2929055056" sldId="268"/>
            <ac:spMk id="2" creationId="{70DC106E-0AA9-DCEC-C3E4-9873E9E82E87}"/>
          </ac:spMkLst>
        </pc:spChg>
        <pc:spChg chg="del">
          <ac:chgData name="ABHAY VALIYAPARAMBIL (RA2112704010006)" userId="S::as3735@srmist.edu.in::1b8b9d8c-c52a-401f-9afc-8b6d7b9806b3" providerId="AD" clId="Web-{A29A4F83-B589-4B7C-160A-32DA793F92E7}" dt="2025-02-28T20:55:56.665" v="27"/>
          <ac:spMkLst>
            <pc:docMk/>
            <pc:sldMk cId="2929055056" sldId="268"/>
            <ac:spMk id="3" creationId="{523EA0AB-AD71-3028-6526-D7495D582308}"/>
          </ac:spMkLst>
        </pc:spChg>
        <pc:picChg chg="add mod ord">
          <ac:chgData name="ABHAY VALIYAPARAMBIL (RA2112704010006)" userId="S::as3735@srmist.edu.in::1b8b9d8c-c52a-401f-9afc-8b6d7b9806b3" providerId="AD" clId="Web-{A29A4F83-B589-4B7C-160A-32DA793F92E7}" dt="2025-02-28T20:56:11.431" v="32"/>
          <ac:picMkLst>
            <pc:docMk/>
            <pc:sldMk cId="2929055056" sldId="268"/>
            <ac:picMk id="4" creationId="{F5CC2C2C-DD67-D73E-1BD2-677C6CBCD2F0}"/>
          </ac:picMkLst>
        </pc:picChg>
      </pc:sldChg>
      <pc:sldChg chg="addSp delSp modSp new ord">
        <pc:chgData name="ABHAY VALIYAPARAMBIL (RA2112704010006)" userId="S::as3735@srmist.edu.in::1b8b9d8c-c52a-401f-9afc-8b6d7b9806b3" providerId="AD" clId="Web-{A29A4F83-B589-4B7C-160A-32DA793F92E7}" dt="2025-02-28T20:59:29.468" v="64"/>
        <pc:sldMkLst>
          <pc:docMk/>
          <pc:sldMk cId="2672726860" sldId="269"/>
        </pc:sldMkLst>
        <pc:spChg chg="mod">
          <ac:chgData name="ABHAY VALIYAPARAMBIL (RA2112704010006)" userId="S::as3735@srmist.edu.in::1b8b9d8c-c52a-401f-9afc-8b6d7b9806b3" providerId="AD" clId="Web-{A29A4F83-B589-4B7C-160A-32DA793F92E7}" dt="2025-02-28T20:57:15.136" v="54" actId="1076"/>
          <ac:spMkLst>
            <pc:docMk/>
            <pc:sldMk cId="2672726860" sldId="269"/>
            <ac:spMk id="2" creationId="{22CAD849-8601-95C7-A582-46BB4E9BFF06}"/>
          </ac:spMkLst>
        </pc:spChg>
        <pc:spChg chg="del">
          <ac:chgData name="ABHAY VALIYAPARAMBIL (RA2112704010006)" userId="S::as3735@srmist.edu.in::1b8b9d8c-c52a-401f-9afc-8b6d7b9806b3" providerId="AD" clId="Web-{A29A4F83-B589-4B7C-160A-32DA793F92E7}" dt="2025-02-28T20:56:56.291" v="48"/>
          <ac:spMkLst>
            <pc:docMk/>
            <pc:sldMk cId="2672726860" sldId="269"/>
            <ac:spMk id="3" creationId="{1D6E7B6F-5F3F-8B85-DAD1-F4A02D15F71A}"/>
          </ac:spMkLst>
        </pc:spChg>
        <pc:picChg chg="add mod">
          <ac:chgData name="ABHAY VALIYAPARAMBIL (RA2112704010006)" userId="S::as3735@srmist.edu.in::1b8b9d8c-c52a-401f-9afc-8b6d7b9806b3" providerId="AD" clId="Web-{A29A4F83-B589-4B7C-160A-32DA793F92E7}" dt="2025-02-28T20:57:16.511" v="55" actId="1076"/>
          <ac:picMkLst>
            <pc:docMk/>
            <pc:sldMk cId="2672726860" sldId="269"/>
            <ac:picMk id="4" creationId="{BD757F47-71F6-0E98-1835-D0A53BAC967B}"/>
          </ac:picMkLst>
        </pc:picChg>
      </pc:sldChg>
      <pc:sldChg chg="delSp modSp new">
        <pc:chgData name="ABHAY VALIYAPARAMBIL (RA2112704010006)" userId="S::as3735@srmist.edu.in::1b8b9d8c-c52a-401f-9afc-8b6d7b9806b3" providerId="AD" clId="Web-{A29A4F83-B589-4B7C-160A-32DA793F92E7}" dt="2025-02-28T21:00:38.220" v="74"/>
        <pc:sldMkLst>
          <pc:docMk/>
          <pc:sldMk cId="2144344075" sldId="270"/>
        </pc:sldMkLst>
        <pc:spChg chg="mod">
          <ac:chgData name="ABHAY VALIYAPARAMBIL (RA2112704010006)" userId="S::as3735@srmist.edu.in::1b8b9d8c-c52a-401f-9afc-8b6d7b9806b3" providerId="AD" clId="Web-{A29A4F83-B589-4B7C-160A-32DA793F92E7}" dt="2025-02-28T21:00:34.673" v="73" actId="20577"/>
          <ac:spMkLst>
            <pc:docMk/>
            <pc:sldMk cId="2144344075" sldId="270"/>
            <ac:spMk id="2" creationId="{3192B687-1E42-D73A-1E6F-D446908FE537}"/>
          </ac:spMkLst>
        </pc:spChg>
        <pc:spChg chg="del">
          <ac:chgData name="ABHAY VALIYAPARAMBIL (RA2112704010006)" userId="S::as3735@srmist.edu.in::1b8b9d8c-c52a-401f-9afc-8b6d7b9806b3" providerId="AD" clId="Web-{A29A4F83-B589-4B7C-160A-32DA793F92E7}" dt="2025-02-28T21:00:38.220" v="74"/>
          <ac:spMkLst>
            <pc:docMk/>
            <pc:sldMk cId="2144344075" sldId="270"/>
            <ac:spMk id="3" creationId="{E033A561-5AB5-3D64-93F1-9AC0383FB35F}"/>
          </ac:spMkLst>
        </pc:spChg>
      </pc:sldChg>
    </pc:docChg>
  </pc:docChgLst>
  <pc:docChgLst>
    <pc:chgData name="PONNURI ANIRUDDHA (RA2112704010015)" userId="S::pp0783@srmist.edu.in::e80a432d-0050-4c6b-8890-9380568a86ba" providerId="AD" clId="Web-{A851B168-338D-4493-AE0F-B166BB6DBA23}"/>
    <pc:docChg chg="modSld">
      <pc:chgData name="PONNURI ANIRUDDHA (RA2112704010015)" userId="S::pp0783@srmist.edu.in::e80a432d-0050-4c6b-8890-9380568a86ba" providerId="AD" clId="Web-{A851B168-338D-4493-AE0F-B166BB6DBA23}" dt="2025-03-01T04:29:50.552" v="8" actId="14100"/>
      <pc:docMkLst>
        <pc:docMk/>
      </pc:docMkLst>
      <pc:sldChg chg="addSp delSp modSp">
        <pc:chgData name="PONNURI ANIRUDDHA (RA2112704010015)" userId="S::pp0783@srmist.edu.in::e80a432d-0050-4c6b-8890-9380568a86ba" providerId="AD" clId="Web-{A851B168-338D-4493-AE0F-B166BB6DBA23}" dt="2025-03-01T04:29:50.552" v="8" actId="14100"/>
        <pc:sldMkLst>
          <pc:docMk/>
          <pc:sldMk cId="2144344075" sldId="270"/>
        </pc:sldMkLst>
        <pc:picChg chg="del">
          <ac:chgData name="PONNURI ANIRUDDHA (RA2112704010015)" userId="S::pp0783@srmist.edu.in::e80a432d-0050-4c6b-8890-9380568a86ba" providerId="AD" clId="Web-{A851B168-338D-4493-AE0F-B166BB6DBA23}" dt="2025-03-01T04:28:55.456" v="0"/>
          <ac:picMkLst>
            <pc:docMk/>
            <pc:sldMk cId="2144344075" sldId="270"/>
            <ac:picMk id="3" creationId="{5CDFFA88-3D57-8811-75A6-7E0CF047CEFB}"/>
          </ac:picMkLst>
        </pc:picChg>
        <pc:picChg chg="add mod modCrop">
          <ac:chgData name="PONNURI ANIRUDDHA (RA2112704010015)" userId="S::pp0783@srmist.edu.in::e80a432d-0050-4c6b-8890-9380568a86ba" providerId="AD" clId="Web-{A851B168-338D-4493-AE0F-B166BB6DBA23}" dt="2025-03-01T04:29:50.552" v="8" actId="14100"/>
          <ac:picMkLst>
            <pc:docMk/>
            <pc:sldMk cId="2144344075" sldId="270"/>
            <ac:picMk id="4" creationId="{74421FFE-81F6-D3CD-1D36-3F6BB072A92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291a11263a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291a11263a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291961e442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291961e44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291961e44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291961e44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291a11263a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3291a11263a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291961e44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3291961e44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291961e442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291961e442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291a11263a_6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291a11263a_6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291961e442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291961e442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291961e4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072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291961e4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7706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291961e4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1143000" y="1014413"/>
            <a:ext cx="6858000" cy="1558461"/>
          </a:xfrm>
          <a:prstGeom prst="rect">
            <a:avLst/>
          </a:prstGeom>
          <a:noFill/>
          <a:ln>
            <a:noFill/>
          </a:ln>
        </p:spPr>
        <p:txBody>
          <a:bodyPr spcFirstLastPara="1" wrap="square" lIns="68575" tIns="34275" rIns="68575" bIns="34275" anchor="b" anchorCtr="0">
            <a:normAutofit fontScale="90000"/>
          </a:bodyPr>
          <a:lstStyle/>
          <a:p>
            <a:pPr>
              <a:lnSpc>
                <a:spcPct val="150000"/>
              </a:lnSpc>
              <a:buSzPct val="100000"/>
            </a:pPr>
            <a:br>
              <a:rPr lang="en" sz="3000" dirty="0">
                <a:latin typeface="Times New Roman"/>
                <a:ea typeface="Times New Roman"/>
                <a:cs typeface="Times New Roman"/>
              </a:rPr>
            </a:br>
            <a:r>
              <a:rPr lang="en" sz="2000" dirty="0">
                <a:latin typeface="Times New Roman"/>
                <a:ea typeface="Times New Roman"/>
                <a:cs typeface="Times New Roman"/>
                <a:sym typeface="Times New Roman"/>
              </a:rPr>
              <a:t> REVIEW III</a:t>
            </a:r>
            <a:br>
              <a:rPr lang="en" sz="3000" dirty="0">
                <a:latin typeface="Times New Roman"/>
                <a:ea typeface="Times New Roman"/>
                <a:cs typeface="Times New Roman"/>
              </a:rPr>
            </a:br>
            <a:r>
              <a:rPr lang="en" sz="2400" dirty="0">
                <a:highlight>
                  <a:srgbClr val="F5F5F5"/>
                </a:highlight>
                <a:latin typeface="Times New Roman"/>
                <a:cs typeface="Times New Roman"/>
                <a:sym typeface="Times New Roman"/>
              </a:rPr>
              <a:t>SMART MONITORING USING IoT In a Controlled Environment</a:t>
            </a:r>
            <a:r>
              <a:rPr lang="en" sz="2200" dirty="0">
                <a:highlight>
                  <a:srgbClr val="F5F5F5"/>
                </a:highlight>
                <a:latin typeface="Times New Roman"/>
                <a:cs typeface="Times New Roman"/>
                <a:sym typeface="Times New Roman"/>
              </a:rPr>
              <a:t>​</a:t>
            </a:r>
            <a:br>
              <a:rPr lang="en" sz="3600" dirty="0">
                <a:latin typeface="Times New Roman"/>
                <a:cs typeface="Times New Roman"/>
              </a:rPr>
            </a:br>
            <a:r>
              <a:rPr lang="en" sz="1800" dirty="0">
                <a:latin typeface="Times New Roman"/>
                <a:cs typeface="Times New Roman"/>
                <a:sym typeface="Times New Roman"/>
              </a:rPr>
              <a:t>Project</a:t>
            </a:r>
            <a:r>
              <a:rPr lang="en" sz="1800" dirty="0">
                <a:latin typeface="Times New Roman"/>
                <a:ea typeface="Times New Roman"/>
                <a:cs typeface="Times New Roman"/>
                <a:sym typeface="Times New Roman"/>
              </a:rPr>
              <a:t> Category:</a:t>
            </a:r>
            <a:r>
              <a:rPr lang="en" sz="1400" dirty="0">
                <a:latin typeface="Times New Roman"/>
                <a:ea typeface="Times New Roman"/>
                <a:cs typeface="Times New Roman"/>
                <a:sym typeface="Times New Roman"/>
              </a:rPr>
              <a:t> RESEARCH</a:t>
            </a:r>
            <a:endParaRPr sz="3600" dirty="0">
              <a:latin typeface="Times New Roman"/>
              <a:ea typeface="Times New Roman"/>
              <a:cs typeface="Times New Roman"/>
              <a:sym typeface="Times New Roman"/>
            </a:endParaRPr>
          </a:p>
        </p:txBody>
      </p:sp>
      <p:sp>
        <p:nvSpPr>
          <p:cNvPr id="130" name="Google Shape;130;p25"/>
          <p:cNvSpPr txBox="1">
            <a:spLocks noGrp="1"/>
          </p:cNvSpPr>
          <p:nvPr>
            <p:ph type="subTitle" idx="1"/>
          </p:nvPr>
        </p:nvSpPr>
        <p:spPr>
          <a:xfrm>
            <a:off x="364150" y="3507975"/>
            <a:ext cx="2881500" cy="902700"/>
          </a:xfrm>
          <a:prstGeom prst="rect">
            <a:avLst/>
          </a:prstGeom>
          <a:noFill/>
          <a:ln>
            <a:noFill/>
          </a:ln>
        </p:spPr>
        <p:txBody>
          <a:bodyPr spcFirstLastPara="1" wrap="square" lIns="68575" tIns="34275" rIns="68575" bIns="34275" anchor="t" anchorCtr="0">
            <a:normAutofit/>
          </a:bodyPr>
          <a:lstStyle/>
          <a:p>
            <a:pPr marL="0" lvl="0" indent="0" algn="l" rtl="0">
              <a:spcBef>
                <a:spcPts val="800"/>
              </a:spcBef>
              <a:spcAft>
                <a:spcPts val="0"/>
              </a:spcAft>
              <a:buClr>
                <a:schemeClr val="dk1"/>
              </a:buClr>
              <a:buSzPts val="1100"/>
              <a:buFont typeface="Arial"/>
              <a:buNone/>
            </a:pPr>
            <a:r>
              <a:rPr lang="en">
                <a:latin typeface="Times New Roman"/>
                <a:ea typeface="Times New Roman"/>
                <a:cs typeface="Times New Roman"/>
                <a:sym typeface="Times New Roman"/>
              </a:rPr>
              <a:t>Guide Name: ​</a:t>
            </a:r>
            <a:endParaRPr>
              <a:latin typeface="Times New Roman"/>
              <a:ea typeface="Times New Roman"/>
              <a:cs typeface="Times New Roman"/>
              <a:sym typeface="Times New Roman"/>
            </a:endParaRPr>
          </a:p>
          <a:p>
            <a:pPr marL="0" lvl="0" indent="0" algn="l" rtl="0">
              <a:spcBef>
                <a:spcPts val="800"/>
              </a:spcBef>
              <a:spcAft>
                <a:spcPts val="0"/>
              </a:spcAft>
              <a:buClr>
                <a:schemeClr val="dk1"/>
              </a:buClr>
              <a:buSzPts val="1100"/>
              <a:buNone/>
            </a:pPr>
            <a:r>
              <a:rPr lang="en">
                <a:latin typeface="Times New Roman"/>
                <a:ea typeface="Times New Roman"/>
                <a:cs typeface="Times New Roman"/>
                <a:sym typeface="Times New Roman"/>
              </a:rPr>
              <a:t>Dr.K Sornalakshmi​</a:t>
            </a:r>
            <a:endParaRPr>
              <a:latin typeface="Times New Roman"/>
              <a:ea typeface="Times New Roman"/>
              <a:cs typeface="Times New Roman"/>
              <a:sym typeface="Times New Roman"/>
            </a:endParaRPr>
          </a:p>
        </p:txBody>
      </p:sp>
      <p:pic>
        <p:nvPicPr>
          <p:cNvPr id="131" name="Google Shape;131;p25" descr="SRM Institute of Science and Technology - Wikipedia"/>
          <p:cNvPicPr preferRelativeResize="0"/>
          <p:nvPr/>
        </p:nvPicPr>
        <p:blipFill rotWithShape="1">
          <a:blip r:embed="rId3">
            <a:alphaModFix/>
          </a:blip>
          <a:srcRect/>
          <a:stretch/>
        </p:blipFill>
        <p:spPr>
          <a:xfrm>
            <a:off x="7837714" y="53939"/>
            <a:ext cx="1245764" cy="1241822"/>
          </a:xfrm>
          <a:prstGeom prst="rect">
            <a:avLst/>
          </a:prstGeom>
          <a:noFill/>
          <a:ln>
            <a:noFill/>
          </a:ln>
        </p:spPr>
      </p:pic>
      <p:sp>
        <p:nvSpPr>
          <p:cNvPr id="132" name="Google Shape;132;p25"/>
          <p:cNvSpPr txBox="1"/>
          <p:nvPr/>
        </p:nvSpPr>
        <p:spPr>
          <a:xfrm>
            <a:off x="3715500" y="3369675"/>
            <a:ext cx="5087100" cy="104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dirty="0">
                <a:latin typeface="Times New Roman"/>
                <a:sym typeface="Times New Roman"/>
              </a:rPr>
              <a:t>Student Details:​</a:t>
            </a:r>
            <a:endParaRPr lang="en-US" sz="1600">
              <a:latin typeface="Times New Roman"/>
            </a:endParaRPr>
          </a:p>
          <a:p>
            <a:pPr marL="0" lvl="0" indent="0" algn="l" rtl="0">
              <a:lnSpc>
                <a:spcPct val="115000"/>
              </a:lnSpc>
              <a:spcBef>
                <a:spcPts val="0"/>
              </a:spcBef>
              <a:spcAft>
                <a:spcPts val="0"/>
              </a:spcAft>
              <a:buClr>
                <a:schemeClr val="dk1"/>
              </a:buClr>
              <a:buSzPts val="1100"/>
              <a:buFont typeface="Arial"/>
              <a:buNone/>
            </a:pPr>
            <a:r>
              <a:rPr lang="en" sz="1600" err="1">
                <a:latin typeface="Times New Roman"/>
                <a:sym typeface="Times New Roman"/>
              </a:rPr>
              <a:t>Ponnuri</a:t>
            </a:r>
            <a:r>
              <a:rPr lang="en" sz="1600" dirty="0">
                <a:latin typeface="Times New Roman"/>
                <a:sym typeface="Times New Roman"/>
              </a:rPr>
              <a:t> Aniruddha [RA2112704010015]​</a:t>
            </a:r>
            <a:endParaRPr sz="1600">
              <a:latin typeface="Times New Roman"/>
            </a:endParaRPr>
          </a:p>
          <a:p>
            <a:pPr marL="0" lvl="0" indent="0" algn="l" rtl="0">
              <a:lnSpc>
                <a:spcPct val="115000"/>
              </a:lnSpc>
              <a:spcBef>
                <a:spcPts val="0"/>
              </a:spcBef>
              <a:spcAft>
                <a:spcPts val="0"/>
              </a:spcAft>
              <a:buClr>
                <a:schemeClr val="dk1"/>
              </a:buClr>
              <a:buSzPts val="1100"/>
              <a:buFont typeface="Arial"/>
              <a:buNone/>
            </a:pPr>
            <a:r>
              <a:rPr lang="en" sz="1600" dirty="0">
                <a:latin typeface="Times New Roman"/>
                <a:sym typeface="Times New Roman"/>
              </a:rPr>
              <a:t>Abhay Shaji Valiyaparambil [RA2112704010006]</a:t>
            </a:r>
            <a:endParaRPr sz="160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computer&#10;&#10;AI-generated content may be incorrect.">
            <a:extLst>
              <a:ext uri="{FF2B5EF4-FFF2-40B4-BE49-F238E27FC236}">
                <a16:creationId xmlns:a16="http://schemas.microsoft.com/office/drawing/2014/main" id="{F5CC2C2C-DD67-D73E-1BD2-677C6CBCD2F0}"/>
              </a:ext>
            </a:extLst>
          </p:cNvPr>
          <p:cNvPicPr>
            <a:picLocks noChangeAspect="1"/>
          </p:cNvPicPr>
          <p:nvPr/>
        </p:nvPicPr>
        <p:blipFill>
          <a:blip r:embed="rId2"/>
          <a:stretch>
            <a:fillRect/>
          </a:stretch>
        </p:blipFill>
        <p:spPr>
          <a:xfrm>
            <a:off x="1631469" y="646697"/>
            <a:ext cx="6640557" cy="3977941"/>
          </a:xfrm>
          <a:prstGeom prst="rect">
            <a:avLst/>
          </a:prstGeom>
        </p:spPr>
      </p:pic>
      <p:sp>
        <p:nvSpPr>
          <p:cNvPr id="2" name="Title 1">
            <a:extLst>
              <a:ext uri="{FF2B5EF4-FFF2-40B4-BE49-F238E27FC236}">
                <a16:creationId xmlns:a16="http://schemas.microsoft.com/office/drawing/2014/main" id="{70DC106E-0AA9-DCEC-C3E4-9873E9E82E87}"/>
              </a:ext>
            </a:extLst>
          </p:cNvPr>
          <p:cNvSpPr>
            <a:spLocks noGrp="1"/>
          </p:cNvSpPr>
          <p:nvPr>
            <p:ph type="title"/>
          </p:nvPr>
        </p:nvSpPr>
        <p:spPr/>
        <p:txBody>
          <a:bodyPr/>
          <a:lstStyle/>
          <a:p>
            <a:r>
              <a:rPr lang="en-US" dirty="0"/>
              <a:t>Class Diagram</a:t>
            </a:r>
          </a:p>
        </p:txBody>
      </p:sp>
    </p:spTree>
    <p:extLst>
      <p:ext uri="{BB962C8B-B14F-4D97-AF65-F5344CB8AC3E}">
        <p14:creationId xmlns:p14="http://schemas.microsoft.com/office/powerpoint/2010/main" val="292905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AD849-8601-95C7-A582-46BB4E9BFF06}"/>
              </a:ext>
            </a:extLst>
          </p:cNvPr>
          <p:cNvSpPr>
            <a:spLocks noGrp="1"/>
          </p:cNvSpPr>
          <p:nvPr>
            <p:ph type="title"/>
          </p:nvPr>
        </p:nvSpPr>
        <p:spPr>
          <a:xfrm>
            <a:off x="536684" y="-2053"/>
            <a:ext cx="7886700" cy="994172"/>
          </a:xfrm>
        </p:spPr>
        <p:txBody>
          <a:bodyPr/>
          <a:lstStyle/>
          <a:p>
            <a:r>
              <a:rPr lang="en-US"/>
              <a:t>Sequence</a:t>
            </a:r>
            <a:r>
              <a:rPr lang="en-US" dirty="0"/>
              <a:t> diagram</a:t>
            </a:r>
          </a:p>
        </p:txBody>
      </p:sp>
      <p:pic>
        <p:nvPicPr>
          <p:cNvPr id="4" name="Picture 3" descr="A screenshot of a computer&#10;&#10;AI-generated content may be incorrect.">
            <a:extLst>
              <a:ext uri="{FF2B5EF4-FFF2-40B4-BE49-F238E27FC236}">
                <a16:creationId xmlns:a16="http://schemas.microsoft.com/office/drawing/2014/main" id="{BD757F47-71F6-0E98-1835-D0A53BAC967B}"/>
              </a:ext>
            </a:extLst>
          </p:cNvPr>
          <p:cNvPicPr>
            <a:picLocks noChangeAspect="1"/>
          </p:cNvPicPr>
          <p:nvPr/>
        </p:nvPicPr>
        <p:blipFill>
          <a:blip r:embed="rId2"/>
          <a:stretch>
            <a:fillRect/>
          </a:stretch>
        </p:blipFill>
        <p:spPr>
          <a:xfrm>
            <a:off x="3207461" y="767421"/>
            <a:ext cx="4831146" cy="4048782"/>
          </a:xfrm>
          <a:prstGeom prst="rect">
            <a:avLst/>
          </a:prstGeom>
        </p:spPr>
      </p:pic>
    </p:spTree>
    <p:extLst>
      <p:ext uri="{BB962C8B-B14F-4D97-AF65-F5344CB8AC3E}">
        <p14:creationId xmlns:p14="http://schemas.microsoft.com/office/powerpoint/2010/main" val="2672726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ADB18-C06F-3705-CCC0-AFEE500D35E7}"/>
              </a:ext>
            </a:extLst>
          </p:cNvPr>
          <p:cNvSpPr>
            <a:spLocks noGrp="1"/>
          </p:cNvSpPr>
          <p:nvPr>
            <p:ph type="title"/>
          </p:nvPr>
        </p:nvSpPr>
        <p:spPr/>
        <p:txBody>
          <a:bodyPr/>
          <a:lstStyle/>
          <a:p>
            <a:r>
              <a:rPr lang="en-US" b="1" dirty="0"/>
              <a:t>Data Fusion for Comprehensive Analysis</a:t>
            </a:r>
            <a:endParaRPr lang="en-US" dirty="0"/>
          </a:p>
        </p:txBody>
      </p:sp>
      <p:sp>
        <p:nvSpPr>
          <p:cNvPr id="3" name="Text Placeholder 2">
            <a:extLst>
              <a:ext uri="{FF2B5EF4-FFF2-40B4-BE49-F238E27FC236}">
                <a16:creationId xmlns:a16="http://schemas.microsoft.com/office/drawing/2014/main" id="{E60EC64B-3E2E-D55D-F99D-7EF6865CDBE8}"/>
              </a:ext>
            </a:extLst>
          </p:cNvPr>
          <p:cNvSpPr>
            <a:spLocks noGrp="1"/>
          </p:cNvSpPr>
          <p:nvPr>
            <p:ph type="body" idx="1"/>
          </p:nvPr>
        </p:nvSpPr>
        <p:spPr/>
        <p:txBody>
          <a:bodyPr>
            <a:normAutofit/>
          </a:bodyPr>
          <a:lstStyle/>
          <a:p>
            <a:pPr marL="596900" indent="-457200">
              <a:buAutoNum type="arabicPeriod"/>
            </a:pPr>
            <a:r>
              <a:rPr lang="en-US" b="1" dirty="0"/>
              <a:t>Integration of Sensor and Visual Data</a:t>
            </a:r>
            <a:r>
              <a:rPr lang="en-US" dirty="0"/>
              <a:t>:</a:t>
            </a:r>
            <a:endParaRPr lang="en-US"/>
          </a:p>
          <a:p>
            <a:pPr marL="1054100" lvl="1" indent="-457200"/>
            <a:r>
              <a:rPr lang="en-US" dirty="0"/>
              <a:t>Combine soil condition data (pH, moisture, NPK levels) with visual observations from camera images.</a:t>
            </a:r>
          </a:p>
          <a:p>
            <a:pPr marL="1054100" lvl="1" indent="-457200"/>
            <a:r>
              <a:rPr lang="en-US" dirty="0"/>
              <a:t>Use timestamps to synchronize sensor readings and captured images for seamless correlation.</a:t>
            </a:r>
            <a:endParaRPr lang="en-US"/>
          </a:p>
          <a:p>
            <a:pPr marL="596900" indent="-457200">
              <a:buAutoNum type="arabicPeriod"/>
            </a:pPr>
            <a:r>
              <a:rPr lang="en-US" b="1" err="1"/>
              <a:t>AutoRIFT</a:t>
            </a:r>
            <a:r>
              <a:rPr lang="en-US" b="1" dirty="0"/>
              <a:t> Algorithm</a:t>
            </a:r>
            <a:r>
              <a:rPr lang="en-US" dirty="0"/>
              <a:t>:</a:t>
            </a:r>
          </a:p>
          <a:p>
            <a:pPr marL="1054100" lvl="1" indent="-457200"/>
            <a:r>
              <a:rPr lang="en-US" dirty="0"/>
              <a:t>Analyze sequential images to track growth patterns, leaf movement, and color changes.</a:t>
            </a:r>
          </a:p>
          <a:p>
            <a:pPr marL="1054100" lvl="1" indent="-457200"/>
            <a:r>
              <a:rPr lang="en-US" dirty="0"/>
              <a:t>Extract visual features like displacement vectors, texture changes, and color histograms.</a:t>
            </a:r>
            <a:endParaRPr lang="en-US"/>
          </a:p>
          <a:p>
            <a:pPr>
              <a:buAutoNum type="arabicPeriod"/>
            </a:pPr>
            <a:endParaRPr lang="en-US" dirty="0"/>
          </a:p>
        </p:txBody>
      </p:sp>
    </p:spTree>
    <p:extLst>
      <p:ext uri="{BB962C8B-B14F-4D97-AF65-F5344CB8AC3E}">
        <p14:creationId xmlns:p14="http://schemas.microsoft.com/office/powerpoint/2010/main" val="306124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B0E5D-EDC9-18AD-6E9E-2E011DF75A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BB0F9A-84AB-9C68-CF50-0A24C6720453}"/>
              </a:ext>
            </a:extLst>
          </p:cNvPr>
          <p:cNvSpPr>
            <a:spLocks noGrp="1"/>
          </p:cNvSpPr>
          <p:nvPr>
            <p:ph type="title"/>
          </p:nvPr>
        </p:nvSpPr>
        <p:spPr/>
        <p:txBody>
          <a:bodyPr/>
          <a:lstStyle/>
          <a:p>
            <a:r>
              <a:rPr lang="en-US" b="1" dirty="0"/>
              <a:t>Data Fusion for Comprehensive Analysis</a:t>
            </a:r>
            <a:endParaRPr lang="en-US" dirty="0"/>
          </a:p>
        </p:txBody>
      </p:sp>
      <p:sp>
        <p:nvSpPr>
          <p:cNvPr id="3" name="Text Placeholder 2">
            <a:extLst>
              <a:ext uri="{FF2B5EF4-FFF2-40B4-BE49-F238E27FC236}">
                <a16:creationId xmlns:a16="http://schemas.microsoft.com/office/drawing/2014/main" id="{FBA0BDC8-74E6-C02F-C4AF-CF412D34BD33}"/>
              </a:ext>
            </a:extLst>
          </p:cNvPr>
          <p:cNvSpPr>
            <a:spLocks noGrp="1"/>
          </p:cNvSpPr>
          <p:nvPr>
            <p:ph type="body" idx="1"/>
          </p:nvPr>
        </p:nvSpPr>
        <p:spPr/>
        <p:txBody>
          <a:bodyPr>
            <a:normAutofit/>
          </a:bodyPr>
          <a:lstStyle/>
          <a:p>
            <a:pPr marL="139700" indent="0">
              <a:buNone/>
            </a:pPr>
            <a:r>
              <a:rPr lang="en-US" b="1" dirty="0"/>
              <a:t>3. Correlation Analysis</a:t>
            </a:r>
            <a:r>
              <a:rPr lang="en-US" dirty="0"/>
              <a:t>:</a:t>
            </a:r>
            <a:endParaRPr lang="en-US"/>
          </a:p>
          <a:p>
            <a:pPr marL="1054100" lvl="1" indent="-457200"/>
            <a:r>
              <a:rPr lang="en-US" dirty="0"/>
              <a:t>Link visual changes (e.g., leaf discoloration or growth rate) with sensor data trends (e.g., nutrient levels or soil pH).</a:t>
            </a:r>
          </a:p>
          <a:p>
            <a:pPr marL="1054100" lvl="1" indent="-457200"/>
            <a:r>
              <a:rPr lang="en-US" dirty="0"/>
              <a:t>Apply statistical methods (cross-correlation, Granger causality) or machine learning models for deeper insights.</a:t>
            </a:r>
          </a:p>
          <a:p>
            <a:pPr marL="139700" indent="0">
              <a:buNone/>
            </a:pPr>
            <a:r>
              <a:rPr lang="en-US" b="1" dirty="0"/>
              <a:t>4. Benefits</a:t>
            </a:r>
            <a:r>
              <a:rPr lang="en-US" dirty="0"/>
              <a:t>:</a:t>
            </a:r>
          </a:p>
          <a:p>
            <a:pPr marL="1054100" lvl="1" indent="-457200"/>
            <a:r>
              <a:rPr lang="en-US" dirty="0"/>
              <a:t>Holistic understanding of plant health and development.</a:t>
            </a:r>
          </a:p>
          <a:p>
            <a:pPr marL="1054100" lvl="1" indent="-457200"/>
            <a:r>
              <a:rPr lang="en-US" dirty="0"/>
              <a:t>Enhanced decision-making for resource efficiency and yield improvement.</a:t>
            </a:r>
          </a:p>
          <a:p>
            <a:pPr marL="1054100" lvl="1" indent="-457200"/>
            <a:r>
              <a:rPr lang="en-US" dirty="0"/>
              <a:t>Scalable solution for precision agriculture using affordable technology.</a:t>
            </a:r>
          </a:p>
          <a:p>
            <a:pPr>
              <a:buAutoNum type="arabicPeriod"/>
            </a:pPr>
            <a:endParaRPr lang="en-US" dirty="0"/>
          </a:p>
        </p:txBody>
      </p:sp>
    </p:spTree>
    <p:extLst>
      <p:ext uri="{BB962C8B-B14F-4D97-AF65-F5344CB8AC3E}">
        <p14:creationId xmlns:p14="http://schemas.microsoft.com/office/powerpoint/2010/main" val="1834185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2B687-1E42-D73A-1E6F-D446908FE537}"/>
              </a:ext>
            </a:extLst>
          </p:cNvPr>
          <p:cNvSpPr>
            <a:spLocks noGrp="1"/>
          </p:cNvSpPr>
          <p:nvPr>
            <p:ph type="title"/>
          </p:nvPr>
        </p:nvSpPr>
        <p:spPr>
          <a:xfrm>
            <a:off x="372979" y="198647"/>
            <a:ext cx="1600200" cy="437712"/>
          </a:xfrm>
        </p:spPr>
        <p:txBody>
          <a:bodyPr>
            <a:normAutofit fontScale="90000"/>
          </a:bodyPr>
          <a:lstStyle/>
          <a:p>
            <a:r>
              <a:rPr lang="en-US" dirty="0"/>
              <a:t>OUTPUT</a:t>
            </a:r>
          </a:p>
        </p:txBody>
      </p:sp>
      <p:pic>
        <p:nvPicPr>
          <p:cNvPr id="4" name="Picture 3" descr="A screenshot of a computer program&#10;&#10;AI-generated content may be incorrect.">
            <a:extLst>
              <a:ext uri="{FF2B5EF4-FFF2-40B4-BE49-F238E27FC236}">
                <a16:creationId xmlns:a16="http://schemas.microsoft.com/office/drawing/2014/main" id="{74421FFE-81F6-D3CD-1D36-3F6BB072A927}"/>
              </a:ext>
            </a:extLst>
          </p:cNvPr>
          <p:cNvPicPr>
            <a:picLocks noChangeAspect="1"/>
          </p:cNvPicPr>
          <p:nvPr/>
        </p:nvPicPr>
        <p:blipFill>
          <a:blip r:embed="rId2"/>
          <a:srcRect t="29" b="13409"/>
          <a:stretch/>
        </p:blipFill>
        <p:spPr>
          <a:xfrm>
            <a:off x="430547" y="690717"/>
            <a:ext cx="7646687" cy="4132241"/>
          </a:xfrm>
          <a:prstGeom prst="rect">
            <a:avLst/>
          </a:prstGeom>
        </p:spPr>
      </p:pic>
    </p:spTree>
    <p:extLst>
      <p:ext uri="{BB962C8B-B14F-4D97-AF65-F5344CB8AC3E}">
        <p14:creationId xmlns:p14="http://schemas.microsoft.com/office/powerpoint/2010/main" val="2144344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670075" y="87425"/>
            <a:ext cx="7886700" cy="5754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3000">
                <a:latin typeface="Arial"/>
                <a:ea typeface="Arial"/>
                <a:cs typeface="Arial"/>
                <a:sym typeface="Arial"/>
              </a:rPr>
              <a:t>SDG Alignment of Project</a:t>
            </a:r>
            <a:endParaRPr sz="3400">
              <a:latin typeface="Times New Roman"/>
              <a:ea typeface="Times New Roman"/>
              <a:cs typeface="Times New Roman"/>
              <a:sym typeface="Times New Roman"/>
            </a:endParaRPr>
          </a:p>
        </p:txBody>
      </p:sp>
      <p:pic>
        <p:nvPicPr>
          <p:cNvPr id="180" name="Google Shape;180;p32"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181" name="Google Shape;181;p32"/>
          <p:cNvSpPr txBox="1"/>
          <p:nvPr/>
        </p:nvSpPr>
        <p:spPr>
          <a:xfrm>
            <a:off x="666265" y="973450"/>
            <a:ext cx="7886700" cy="3976800"/>
          </a:xfrm>
          <a:prstGeom prst="rect">
            <a:avLst/>
          </a:prstGeom>
          <a:noFill/>
          <a:ln>
            <a:noFill/>
          </a:ln>
        </p:spPr>
        <p:txBody>
          <a:bodyPr spcFirstLastPara="1" wrap="square" lIns="91425" tIns="91425" rIns="91425" bIns="91425" anchor="t" anchorCtr="0">
            <a:noAutofit/>
          </a:bodyPr>
          <a:lstStyle/>
          <a:p>
            <a:pPr algn="just">
              <a:spcBef>
                <a:spcPts val="1500"/>
              </a:spcBef>
            </a:pPr>
            <a:r>
              <a:rPr lang="en" b="1">
                <a:solidFill>
                  <a:schemeClr val="dk1"/>
                </a:solidFill>
                <a:latin typeface="Times New Roman"/>
                <a:ea typeface="Times New Roman"/>
                <a:cs typeface="Times New Roman"/>
                <a:sym typeface="Times New Roman"/>
              </a:rPr>
              <a:t>Goal 2: Zero Hunger</a:t>
            </a:r>
            <a:endParaRPr lang="en-US" sz="1100">
              <a:solidFill>
                <a:schemeClr val="dk1"/>
              </a:solidFill>
              <a:latin typeface="Times New Roman"/>
              <a:ea typeface="Times New Roman"/>
              <a:cs typeface="Times New Roman"/>
              <a:sym typeface="Times New Roman"/>
            </a:endParaRPr>
          </a:p>
          <a:p>
            <a:pPr marL="0" lvl="0" indent="0" algn="just">
              <a:lnSpc>
                <a:spcPct val="100000"/>
              </a:lnSpc>
              <a:spcBef>
                <a:spcPts val="1500"/>
              </a:spcBef>
              <a:spcAft>
                <a:spcPts val="0"/>
              </a:spcAft>
              <a:buNone/>
            </a:pPr>
            <a:r>
              <a:rPr lang="en" sz="1100" b="1" dirty="0">
                <a:solidFill>
                  <a:schemeClr val="dk1"/>
                </a:solidFill>
                <a:latin typeface="Times New Roman"/>
                <a:ea typeface="Times New Roman"/>
                <a:cs typeface="Times New Roman"/>
                <a:sym typeface="Times New Roman"/>
              </a:rPr>
              <a:t>Objective Alignment:</a:t>
            </a:r>
            <a:r>
              <a:rPr lang="en" sz="1100" dirty="0">
                <a:solidFill>
                  <a:schemeClr val="dk1"/>
                </a:solidFill>
                <a:latin typeface="Times New Roman"/>
                <a:ea typeface="Times New Roman"/>
                <a:cs typeface="Times New Roman"/>
                <a:sym typeface="Times New Roman"/>
              </a:rPr>
              <a:t> This research directly contributes to SDG Goal 2 by developing an IoT-enabled system to optimize the growth conditions of crops in polyhouses. By monitoring and adjusting environmental factors such as temperature, humidity, and soil moisture, the project ensures optimal crop growth, leading to improved agricultural productivity. This, in turn, helps in enhancing food security and availability by increasing yields and reducing wastage, particularly in controlled environments where space and resources are limited.</a:t>
            </a:r>
            <a:endParaRPr sz="1100" dirty="0">
              <a:solidFill>
                <a:schemeClr val="dk1"/>
              </a:solidFill>
              <a:latin typeface="Times New Roman"/>
              <a:ea typeface="Times New Roman"/>
              <a:cs typeface="Times New Roman"/>
            </a:endParaRPr>
          </a:p>
          <a:p>
            <a:pPr marL="0" lvl="0" indent="0" algn="just" rtl="0">
              <a:lnSpc>
                <a:spcPct val="100000"/>
              </a:lnSpc>
              <a:spcBef>
                <a:spcPts val="1500"/>
              </a:spcBef>
              <a:spcAft>
                <a:spcPts val="0"/>
              </a:spcAft>
              <a:buNone/>
            </a:pPr>
            <a:r>
              <a:rPr lang="en" sz="1100" b="1" dirty="0">
                <a:solidFill>
                  <a:schemeClr val="dk1"/>
                </a:solidFill>
                <a:latin typeface="Times New Roman"/>
                <a:ea typeface="Times New Roman"/>
                <a:cs typeface="Times New Roman"/>
                <a:sym typeface="Times New Roman"/>
              </a:rPr>
              <a:t>Impact:</a:t>
            </a:r>
            <a:r>
              <a:rPr lang="en" sz="1100" dirty="0">
                <a:solidFill>
                  <a:schemeClr val="dk1"/>
                </a:solidFill>
                <a:latin typeface="Times New Roman"/>
                <a:ea typeface="Times New Roman"/>
                <a:cs typeface="Times New Roman"/>
                <a:sym typeface="Times New Roman"/>
              </a:rPr>
              <a:t> The system aims to provide sustainable and efficient farming practices that can increase food production while reducing resource wastage. By empowering small-scale farmers to use technology for better crop management, the project contributes to a more sustainable and resilient agricultural system, ultimately helping achieve global food security goals.</a:t>
            </a:r>
            <a:endParaRPr sz="1100" dirty="0">
              <a:solidFill>
                <a:schemeClr val="dk1"/>
              </a:solidFill>
              <a:latin typeface="Times New Roman"/>
              <a:ea typeface="Times New Roman"/>
              <a:cs typeface="Times New Roman"/>
              <a:sym typeface="Times New Roman"/>
            </a:endParaRPr>
          </a:p>
          <a:p>
            <a:pPr algn="just">
              <a:spcBef>
                <a:spcPts val="1500"/>
              </a:spcBef>
            </a:pPr>
            <a:r>
              <a:rPr lang="en" b="1">
                <a:solidFill>
                  <a:schemeClr val="dk1"/>
                </a:solidFill>
                <a:latin typeface="Times New Roman"/>
                <a:ea typeface="Times New Roman"/>
                <a:cs typeface="Times New Roman"/>
                <a:sym typeface="Times New Roman"/>
              </a:rPr>
              <a:t>Goal 12: Responsible Consumption and Production</a:t>
            </a:r>
            <a:endParaRPr lang="en" sz="1100">
              <a:solidFill>
                <a:schemeClr val="dk1"/>
              </a:solidFill>
              <a:latin typeface="Times New Roman"/>
              <a:ea typeface="Times New Roman"/>
              <a:cs typeface="Times New Roman"/>
              <a:sym typeface="Times New Roman"/>
            </a:endParaRPr>
          </a:p>
          <a:p>
            <a:pPr algn="just">
              <a:spcBef>
                <a:spcPts val="1500"/>
              </a:spcBef>
            </a:pPr>
            <a:r>
              <a:rPr lang="en" sz="1100" b="1" dirty="0">
                <a:solidFill>
                  <a:schemeClr val="dk1"/>
                </a:solidFill>
                <a:latin typeface="Times New Roman"/>
                <a:ea typeface="Times New Roman"/>
                <a:cs typeface="Times New Roman"/>
                <a:sym typeface="Times New Roman"/>
              </a:rPr>
              <a:t>Objective Alignment:</a:t>
            </a:r>
            <a:r>
              <a:rPr lang="en" sz="1100" dirty="0">
                <a:solidFill>
                  <a:schemeClr val="dk1"/>
                </a:solidFill>
                <a:latin typeface="Times New Roman"/>
                <a:ea typeface="Times New Roman"/>
                <a:cs typeface="Times New Roman"/>
                <a:sym typeface="Times New Roman"/>
              </a:rPr>
              <a:t> This project also aligns with SDG Goal 12 by promoting responsible resource usage in agriculture. Through IoT-enabled monitoring and data analytics, the project enables more efficient use of water, energy, and other resources in polyhouses. It helps minimize waste by ensuring that only necessary inputs (e.g., water, light) are used, contributing to more sustainable farming practices.</a:t>
            </a:r>
            <a:endParaRPr sz="1100">
              <a:solidFill>
                <a:schemeClr val="dk1"/>
              </a:solidFill>
              <a:latin typeface="Times New Roman"/>
              <a:ea typeface="Times New Roman"/>
              <a:cs typeface="Times New Roman"/>
            </a:endParaRPr>
          </a:p>
          <a:p>
            <a:pPr marL="0" lvl="0" indent="0" algn="just" rtl="0">
              <a:lnSpc>
                <a:spcPct val="100000"/>
              </a:lnSpc>
              <a:spcBef>
                <a:spcPts val="1500"/>
              </a:spcBef>
              <a:spcAft>
                <a:spcPts val="0"/>
              </a:spcAft>
              <a:buNone/>
            </a:pPr>
            <a:r>
              <a:rPr lang="en" sz="1100" b="1" dirty="0">
                <a:solidFill>
                  <a:schemeClr val="dk1"/>
                </a:solidFill>
                <a:latin typeface="Times New Roman"/>
                <a:ea typeface="Times New Roman"/>
                <a:cs typeface="Times New Roman"/>
                <a:sym typeface="Times New Roman"/>
              </a:rPr>
              <a:t>Impact:</a:t>
            </a:r>
            <a:r>
              <a:rPr lang="en" sz="1100" dirty="0">
                <a:solidFill>
                  <a:schemeClr val="dk1"/>
                </a:solidFill>
                <a:latin typeface="Times New Roman"/>
                <a:ea typeface="Times New Roman"/>
                <a:cs typeface="Times New Roman"/>
                <a:sym typeface="Times New Roman"/>
              </a:rPr>
              <a:t> The research leads to reduced resource consumption and waste, aligning with the principles of responsible production and consumption. By optimizing agricultural inputs, the project supports sustainable production processes and contributes to environmental conservation, helping ensure that farming practices do not deplete resources and remain eco-friendly in the long run.</a:t>
            </a:r>
            <a:endParaRPr sz="1100" dirty="0">
              <a:solidFill>
                <a:schemeClr val="dk1"/>
              </a:solidFill>
              <a:latin typeface="Times New Roman"/>
              <a:ea typeface="Times New Roman"/>
              <a:cs typeface="Times New Roman"/>
              <a:sym typeface="Times New Roman"/>
            </a:endParaRPr>
          </a:p>
          <a:p>
            <a:pPr marL="0" lvl="0" indent="0" algn="l" rtl="0">
              <a:spcBef>
                <a:spcPts val="1500"/>
              </a:spcBef>
              <a:spcAft>
                <a:spcPts val="0"/>
              </a:spcAft>
              <a:buNone/>
            </a:pPr>
            <a:endParaRPr sz="210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1"/>
          <p:cNvSpPr txBox="1">
            <a:spLocks noGrp="1"/>
          </p:cNvSpPr>
          <p:nvPr>
            <p:ph type="title"/>
          </p:nvPr>
        </p:nvSpPr>
        <p:spPr>
          <a:xfrm>
            <a:off x="670075" y="87425"/>
            <a:ext cx="7886700" cy="5754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a:t>Plan of Action</a:t>
            </a:r>
            <a:endParaRPr sz="3400">
              <a:latin typeface="Times New Roman"/>
              <a:ea typeface="Times New Roman"/>
              <a:cs typeface="Times New Roman"/>
              <a:sym typeface="Times New Roman"/>
            </a:endParaRPr>
          </a:p>
        </p:txBody>
      </p:sp>
      <p:pic>
        <p:nvPicPr>
          <p:cNvPr id="173" name="Google Shape;173;p31"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pic>
        <p:nvPicPr>
          <p:cNvPr id="174" name="Google Shape;174;p31"/>
          <p:cNvPicPr preferRelativeResize="0"/>
          <p:nvPr/>
        </p:nvPicPr>
        <p:blipFill>
          <a:blip r:embed="rId4">
            <a:alphaModFix/>
          </a:blip>
          <a:stretch>
            <a:fillRect/>
          </a:stretch>
        </p:blipFill>
        <p:spPr>
          <a:xfrm>
            <a:off x="1408925" y="849725"/>
            <a:ext cx="6703379" cy="4175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Conclusion</a:t>
            </a:r>
            <a:endParaRPr/>
          </a:p>
        </p:txBody>
      </p:sp>
      <p:sp>
        <p:nvSpPr>
          <p:cNvPr id="187" name="Google Shape;187;p33"/>
          <p:cNvSpPr txBox="1">
            <a:spLocks noGrp="1"/>
          </p:cNvSpPr>
          <p:nvPr>
            <p:ph type="body" idx="1"/>
          </p:nvPr>
        </p:nvSpPr>
        <p:spPr>
          <a:xfrm>
            <a:off x="628650" y="1590144"/>
            <a:ext cx="7886700" cy="3263400"/>
          </a:xfrm>
          <a:prstGeom prst="rect">
            <a:avLst/>
          </a:prstGeom>
        </p:spPr>
        <p:txBody>
          <a:bodyPr spcFirstLastPara="1" wrap="square" lIns="68575" tIns="34275" rIns="68575" bIns="34275" anchor="t" anchorCtr="0">
            <a:noAutofit/>
          </a:bodyPr>
          <a:lstStyle/>
          <a:p>
            <a:pPr marL="0" lvl="0" indent="0" algn="just" rtl="0">
              <a:lnSpc>
                <a:spcPct val="95000"/>
              </a:lnSpc>
              <a:spcBef>
                <a:spcPts val="1500"/>
              </a:spcBef>
              <a:spcAft>
                <a:spcPts val="0"/>
              </a:spcAft>
              <a:buClr>
                <a:schemeClr val="dk1"/>
              </a:buClr>
              <a:buSzPts val="688"/>
              <a:buFont typeface="Arial"/>
              <a:buNone/>
            </a:pPr>
            <a:r>
              <a:rPr lang="en" sz="1212">
                <a:latin typeface="Times New Roman"/>
                <a:ea typeface="Times New Roman"/>
                <a:cs typeface="Times New Roman"/>
                <a:sym typeface="Times New Roman"/>
              </a:rPr>
              <a:t>The integration of IoT technologies into polyhouse farming offers significant potential for improving agricultural practices, enabling more efficient, data-driven management of crops. Through the development of a smart monitoring system using Raspberry Pi and various environmental sensors, this project successfully demonstrated how real-time data collection and analysis can optimize conditions for plant growth. By monitoring critical parameters such as temperature, humidity, soil moisture, and light intensity, it was possible to identify the key environmental factors influencing plant health and growth.The system's ability to dynamically adjust polyhouse conditions based on real-time data contributes to increased resource efficiency and crop yield while reducing labor and environmental impact. This research highlights the significant benefits of IoT-based solutions for small and medium-scale farmers, promoting sustainability and resource conservation in controlled farming environments.In conclusion, the successful application of IoT in this project not only advances the field of smart farming but also lays the foundation for broader adoption of technology in agriculture, ensuring more sustainable, resilient, and productive farming practices in the future.</a:t>
            </a:r>
            <a:endParaRPr sz="1212">
              <a:latin typeface="Times New Roman"/>
              <a:ea typeface="Times New Roman"/>
              <a:cs typeface="Times New Roman"/>
              <a:sym typeface="Times New Roman"/>
            </a:endParaRPr>
          </a:p>
          <a:p>
            <a:pPr marL="0" lvl="0" indent="0" algn="just" rtl="0">
              <a:lnSpc>
                <a:spcPct val="70000"/>
              </a:lnSpc>
              <a:spcBef>
                <a:spcPts val="1500"/>
              </a:spcBef>
              <a:spcAft>
                <a:spcPts val="0"/>
              </a:spcAft>
              <a:buSzPts val="688"/>
              <a:buNone/>
            </a:pPr>
            <a:endParaRPr sz="1212">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628650" y="301569"/>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a:t>ABSTRACT</a:t>
            </a:r>
            <a:endParaRPr/>
          </a:p>
        </p:txBody>
      </p:sp>
      <p:sp>
        <p:nvSpPr>
          <p:cNvPr id="138" name="Google Shape;138;p26"/>
          <p:cNvSpPr txBox="1">
            <a:spLocks noGrp="1"/>
          </p:cNvSpPr>
          <p:nvPr>
            <p:ph type="body" idx="1"/>
          </p:nvPr>
        </p:nvSpPr>
        <p:spPr>
          <a:xfrm>
            <a:off x="628650" y="1357059"/>
            <a:ext cx="7759025" cy="3263504"/>
          </a:xfrm>
          <a:prstGeom prst="rect">
            <a:avLst/>
          </a:prstGeom>
          <a:noFill/>
          <a:ln>
            <a:noFill/>
          </a:ln>
        </p:spPr>
        <p:txBody>
          <a:bodyPr spcFirstLastPara="1" wrap="square" lIns="68575" tIns="34275" rIns="68575" bIns="34275" anchor="t" anchorCtr="0">
            <a:normAutofit/>
          </a:bodyPr>
          <a:lstStyle/>
          <a:p>
            <a:pPr marL="0" indent="0" algn="just">
              <a:lnSpc>
                <a:spcPct val="100000"/>
              </a:lnSpc>
              <a:spcBef>
                <a:spcPts val="0"/>
              </a:spcBef>
              <a:buNone/>
            </a:pPr>
            <a:r>
              <a:rPr lang="en-US" sz="1500" dirty="0">
                <a:solidFill>
                  <a:schemeClr val="tx1"/>
                </a:solidFill>
                <a:latin typeface="Times New Roman"/>
                <a:ea typeface="Times New Roman"/>
                <a:cs typeface="Times New Roman"/>
                <a:sym typeface="Times New Roman"/>
              </a:rPr>
              <a:t>The emergence of the Internet of Things (IoT) has brought about a new era of precision agriculture, which allows researchers as well as farmers to optimize the management of crops with relentless precision. This work investigates the integration of a Raspberry Pi microcontroller with a set of sensors for crop monitoring and enabling plant growth under a controlled environment. The system employs fundamental sensors, including an NPK sensor that can track the levels of nitrogen, phosphorus, and potassium nutrients in the soil; a light sensor for measuring light intensity; a pH sensor for assessing soil acidity; and a camera for visual observation of plant growth and color. By monitoring critical parameters in real-time, the system enables crop health, growth rate, and environmental measurements in a qualitative and precise mode. This process not only improves the early detection of potential deficits or stress-related factors but also improves decision-making mechanisms aimed at increasing yield and optimizing resource redistribution. The project sheds light on the potential of low-cost, IoT-based solutions with the Raspberry Pi towards triggering sustainable agrarian systems and optimally promoting intelligent agricultural systems.</a:t>
            </a:r>
            <a:endParaRPr lang="en-US" sz="1500" dirty="0">
              <a:solidFill>
                <a:schemeClr val="tx1"/>
              </a:solidFill>
              <a:latin typeface="Times New Roman"/>
              <a:ea typeface="Times New Roman"/>
              <a:cs typeface="Times New Roman"/>
            </a:endParaRPr>
          </a:p>
        </p:txBody>
      </p:sp>
      <p:pic>
        <p:nvPicPr>
          <p:cNvPr id="139" name="Google Shape;139;p26" descr="SRM Institute of Science and Technology - Wikipedia"/>
          <p:cNvPicPr preferRelativeResize="0"/>
          <p:nvPr/>
        </p:nvPicPr>
        <p:blipFill rotWithShape="1">
          <a:blip r:embed="rId3">
            <a:alphaModFix/>
          </a:blip>
          <a:srcRect/>
          <a:stretch/>
        </p:blipFill>
        <p:spPr>
          <a:xfrm>
            <a:off x="7837714" y="53939"/>
            <a:ext cx="1245764" cy="12418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6" name="Google Shape;146;p27" descr="SRM Institute of Science and Technology - Wikipedia"/>
          <p:cNvPicPr preferRelativeResize="0"/>
          <p:nvPr/>
        </p:nvPicPr>
        <p:blipFill rotWithShape="1">
          <a:blip r:embed="rId3">
            <a:alphaModFix/>
          </a:blip>
          <a:srcRect/>
          <a:stretch/>
        </p:blipFill>
        <p:spPr>
          <a:xfrm>
            <a:off x="7837715" y="53939"/>
            <a:ext cx="1245764" cy="1241822"/>
          </a:xfrm>
          <a:prstGeom prst="rect">
            <a:avLst/>
          </a:prstGeom>
          <a:noFill/>
          <a:ln>
            <a:noFill/>
          </a:ln>
        </p:spPr>
      </p:pic>
      <p:sp>
        <p:nvSpPr>
          <p:cNvPr id="144" name="Google Shape;144;p27"/>
          <p:cNvSpPr txBox="1">
            <a:spLocks noGrp="1"/>
          </p:cNvSpPr>
          <p:nvPr>
            <p:ph type="title"/>
          </p:nvPr>
        </p:nvSpPr>
        <p:spPr>
          <a:xfrm>
            <a:off x="628650" y="3133"/>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a:t>Introduction</a:t>
            </a:r>
            <a:endParaRPr/>
          </a:p>
        </p:txBody>
      </p:sp>
      <p:sp>
        <p:nvSpPr>
          <p:cNvPr id="145" name="Google Shape;145;p27"/>
          <p:cNvSpPr txBox="1">
            <a:spLocks noGrp="1"/>
          </p:cNvSpPr>
          <p:nvPr>
            <p:ph type="body" idx="1"/>
          </p:nvPr>
        </p:nvSpPr>
        <p:spPr>
          <a:xfrm>
            <a:off x="432544" y="1548294"/>
            <a:ext cx="8275670" cy="2293355"/>
          </a:xfrm>
          <a:prstGeom prst="rect">
            <a:avLst/>
          </a:prstGeom>
          <a:noFill/>
          <a:ln>
            <a:noFill/>
          </a:ln>
        </p:spPr>
        <p:txBody>
          <a:bodyPr spcFirstLastPara="1" wrap="square" lIns="68575" tIns="34275" rIns="68575" bIns="34275" anchor="t" anchorCtr="0">
            <a:noAutofit/>
          </a:bodyPr>
          <a:lstStyle/>
          <a:p>
            <a:pPr indent="0" algn="just">
              <a:buNone/>
            </a:pPr>
            <a:r>
              <a:rPr lang="en-US" sz="1300" dirty="0">
                <a:solidFill>
                  <a:schemeClr val="tx1"/>
                </a:solidFill>
                <a:latin typeface="Times New Roman"/>
                <a:ea typeface="Times New Roman"/>
                <a:cs typeface="Times New Roman"/>
                <a:sym typeface="Times New Roman"/>
              </a:rPr>
              <a:t> </a:t>
            </a:r>
            <a:br>
              <a:rPr lang="en-US" sz="1300" dirty="0">
                <a:solidFill>
                  <a:schemeClr val="tx1"/>
                </a:solidFill>
                <a:latin typeface="Times New Roman"/>
                <a:ea typeface="Times New Roman"/>
                <a:cs typeface="Times New Roman"/>
              </a:rPr>
            </a:br>
            <a:endParaRPr lang="en-US" sz="1300" dirty="0">
              <a:latin typeface="Times New Roman"/>
              <a:ea typeface="Times New Roman"/>
              <a:cs typeface="Times New Roman"/>
            </a:endParaRPr>
          </a:p>
          <a:p>
            <a:pPr indent="0" algn="just">
              <a:buNone/>
            </a:pPr>
            <a:r>
              <a:rPr lang="en-US" sz="1300" dirty="0">
                <a:solidFill>
                  <a:schemeClr val="tx1"/>
                </a:solidFill>
                <a:latin typeface="Times New Roman"/>
                <a:ea typeface="Times New Roman"/>
                <a:cs typeface="Times New Roman"/>
                <a:sym typeface="Times New Roman"/>
              </a:rPr>
              <a:t>This project aims to implement an IoT-based crop monitoring system using Raspberry Pi and sensors to monitor the growth of a plant in a controlled environment. Plant-level sensors like pH, soil moisture, and NPK sensors, and room-level sensors like temperature, humidity, carbon dioxide, and irrigation efficiency are the primary tools. Growth of plants is tracked with the help of cameras, and it provides a broad overview of the surroundings. Since cheap IoT hardware such as Raspberry Pi and low-cost sensors are available, it is within reach of small-scale farmers, and this promotes its mass adoption. Overall contribution of this research is not only enhancing agricultural efficiency—IoT-based monitoring systems support sustainable agriculture due to reduced wastage of resources, enhanced food security, and addressing global environmental problems.</a:t>
            </a:r>
            <a:endParaRPr lang="en-US" sz="1300" dirty="0">
              <a:solidFill>
                <a:schemeClr val="tx1"/>
              </a:solidFill>
              <a:latin typeface="Times New Roman"/>
              <a:ea typeface="Times New Roman"/>
              <a:cs typeface="Times New Roman"/>
            </a:endParaRPr>
          </a:p>
          <a:p>
            <a:pPr marL="177800" lvl="0" indent="-38100">
              <a:lnSpc>
                <a:spcPct val="70000"/>
              </a:lnSpc>
              <a:spcBef>
                <a:spcPts val="0"/>
              </a:spcBef>
              <a:spcAft>
                <a:spcPts val="0"/>
              </a:spcAft>
              <a:buSzPts val="935"/>
              <a:buNone/>
            </a:pPr>
            <a:endParaRPr sz="1600" dirty="0">
              <a:solidFill>
                <a:schemeClr val="tx1"/>
              </a:solidFill>
              <a:latin typeface="Times New Roman"/>
              <a:ea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8"/>
          <p:cNvSpPr txBox="1">
            <a:spLocks noGrp="1"/>
          </p:cNvSpPr>
          <p:nvPr>
            <p:ph type="title"/>
          </p:nvPr>
        </p:nvSpPr>
        <p:spPr>
          <a:xfrm>
            <a:off x="670075" y="87419"/>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3400">
                <a:latin typeface="Times New Roman"/>
                <a:ea typeface="Times New Roman"/>
                <a:cs typeface="Times New Roman"/>
                <a:sym typeface="Times New Roman"/>
              </a:rPr>
              <a:t>Literature Survey</a:t>
            </a:r>
            <a:endParaRPr sz="3400">
              <a:latin typeface="Times New Roman"/>
              <a:ea typeface="Times New Roman"/>
              <a:cs typeface="Times New Roman"/>
              <a:sym typeface="Times New Roman"/>
            </a:endParaRPr>
          </a:p>
        </p:txBody>
      </p:sp>
      <p:pic>
        <p:nvPicPr>
          <p:cNvPr id="152" name="Google Shape;152;p28"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pic>
        <p:nvPicPr>
          <p:cNvPr id="153" name="Google Shape;153;p28"/>
          <p:cNvPicPr preferRelativeResize="0"/>
          <p:nvPr/>
        </p:nvPicPr>
        <p:blipFill>
          <a:blip r:embed="rId4">
            <a:alphaModFix/>
          </a:blip>
          <a:stretch>
            <a:fillRect/>
          </a:stretch>
        </p:blipFill>
        <p:spPr>
          <a:xfrm>
            <a:off x="823731" y="1081624"/>
            <a:ext cx="7033905" cy="389164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670075" y="87419"/>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3400">
                <a:latin typeface="Times New Roman"/>
                <a:ea typeface="Times New Roman"/>
                <a:cs typeface="Times New Roman"/>
                <a:sym typeface="Times New Roman"/>
              </a:rPr>
              <a:t>Literature Survey</a:t>
            </a:r>
            <a:endParaRPr sz="3400">
              <a:latin typeface="Times New Roman"/>
              <a:ea typeface="Times New Roman"/>
              <a:cs typeface="Times New Roman"/>
              <a:sym typeface="Times New Roman"/>
            </a:endParaRPr>
          </a:p>
        </p:txBody>
      </p:sp>
      <p:pic>
        <p:nvPicPr>
          <p:cNvPr id="159" name="Google Shape;159;p29"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pic>
        <p:nvPicPr>
          <p:cNvPr id="160" name="Google Shape;160;p29"/>
          <p:cNvPicPr preferRelativeResize="0"/>
          <p:nvPr/>
        </p:nvPicPr>
        <p:blipFill>
          <a:blip r:embed="rId4">
            <a:alphaModFix/>
          </a:blip>
          <a:stretch>
            <a:fillRect/>
          </a:stretch>
        </p:blipFill>
        <p:spPr>
          <a:xfrm>
            <a:off x="1291575" y="1081619"/>
            <a:ext cx="6281068" cy="37570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0"/>
          <p:cNvSpPr txBox="1">
            <a:spLocks noGrp="1"/>
          </p:cNvSpPr>
          <p:nvPr>
            <p:ph type="title"/>
          </p:nvPr>
        </p:nvSpPr>
        <p:spPr>
          <a:xfrm>
            <a:off x="670075" y="87419"/>
            <a:ext cx="7886700" cy="994200"/>
          </a:xfrm>
          <a:prstGeom prst="rect">
            <a:avLst/>
          </a:prstGeom>
        </p:spPr>
        <p:txBody>
          <a:bodyPr spcFirstLastPara="1" wrap="square" lIns="68575" tIns="34275" rIns="68575" bIns="34275" anchor="ctr" anchorCtr="0">
            <a:normAutofit/>
          </a:bodyPr>
          <a:lstStyle/>
          <a:p>
            <a:pPr marL="0" lvl="0" indent="0" algn="ctr" rtl="0">
              <a:spcBef>
                <a:spcPts val="0"/>
              </a:spcBef>
              <a:spcAft>
                <a:spcPts val="0"/>
              </a:spcAft>
              <a:buNone/>
            </a:pPr>
            <a:r>
              <a:rPr lang="en" sz="3400">
                <a:latin typeface="Times New Roman"/>
                <a:ea typeface="Times New Roman"/>
                <a:cs typeface="Times New Roman"/>
                <a:sym typeface="Times New Roman"/>
              </a:rPr>
              <a:t>Literature Survey</a:t>
            </a:r>
            <a:endParaRPr sz="3400">
              <a:latin typeface="Times New Roman"/>
              <a:ea typeface="Times New Roman"/>
              <a:cs typeface="Times New Roman"/>
              <a:sym typeface="Times New Roman"/>
            </a:endParaRPr>
          </a:p>
        </p:txBody>
      </p:sp>
      <p:pic>
        <p:nvPicPr>
          <p:cNvPr id="166" name="Google Shape;166;p30"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pic>
        <p:nvPicPr>
          <p:cNvPr id="167" name="Google Shape;167;p30"/>
          <p:cNvPicPr preferRelativeResize="0"/>
          <p:nvPr/>
        </p:nvPicPr>
        <p:blipFill>
          <a:blip r:embed="rId4">
            <a:alphaModFix/>
          </a:blip>
          <a:srcRect t="-1074" r="-84" b="1062"/>
          <a:stretch/>
        </p:blipFill>
        <p:spPr>
          <a:xfrm>
            <a:off x="869815" y="1247895"/>
            <a:ext cx="7282785" cy="34381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670075" y="87425"/>
            <a:ext cx="7886700" cy="575400"/>
          </a:xfrm>
          <a:prstGeom prst="rect">
            <a:avLst/>
          </a:prstGeom>
        </p:spPr>
        <p:txBody>
          <a:bodyPr spcFirstLastPara="1" wrap="square" lIns="68575" tIns="34275" rIns="68575" bIns="34275" anchor="ctr" anchorCtr="0">
            <a:normAutofit/>
          </a:bodyPr>
          <a:lstStyle/>
          <a:p>
            <a:pPr algn="ctr"/>
            <a:r>
              <a:rPr lang="en" sz="3000" dirty="0">
                <a:latin typeface="Arial"/>
                <a:cs typeface="Arial"/>
                <a:sym typeface="Arial"/>
              </a:rPr>
              <a:t>Research Objective</a:t>
            </a:r>
            <a:endParaRPr lang="en-US" dirty="0">
              <a:sym typeface="Arial"/>
            </a:endParaRPr>
          </a:p>
        </p:txBody>
      </p:sp>
      <p:pic>
        <p:nvPicPr>
          <p:cNvPr id="180" name="Google Shape;180;p32"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181" name="Google Shape;181;p32"/>
          <p:cNvSpPr txBox="1"/>
          <p:nvPr/>
        </p:nvSpPr>
        <p:spPr>
          <a:xfrm>
            <a:off x="666265" y="973450"/>
            <a:ext cx="7886700" cy="3976800"/>
          </a:xfrm>
          <a:prstGeom prst="rect">
            <a:avLst/>
          </a:prstGeom>
          <a:noFill/>
          <a:ln>
            <a:noFill/>
          </a:ln>
        </p:spPr>
        <p:txBody>
          <a:bodyPr spcFirstLastPara="1" wrap="square" lIns="91425" tIns="91425" rIns="91425" bIns="91425" anchor="t" anchorCtr="0">
            <a:noAutofit/>
          </a:bodyPr>
          <a:lstStyle/>
          <a:p>
            <a:pPr algn="just"/>
            <a:r>
              <a:rPr lang="en" b="1" dirty="0">
                <a:solidFill>
                  <a:schemeClr val="dk1"/>
                </a:solidFill>
                <a:sym typeface="Times New Roman"/>
              </a:rPr>
              <a:t>Design and Implementation of a Smart Monitoring System</a:t>
            </a:r>
            <a:endParaRPr lang="en-US" dirty="0">
              <a:solidFill>
                <a:schemeClr val="dk1"/>
              </a:solidFill>
            </a:endParaRPr>
          </a:p>
          <a:p>
            <a:pPr algn="just"/>
            <a:r>
              <a:rPr lang="en" b="1" dirty="0">
                <a:solidFill>
                  <a:schemeClr val="dk1"/>
                </a:solidFill>
                <a:ea typeface="Times New Roman"/>
                <a:sym typeface="Times New Roman"/>
              </a:rPr>
              <a:t>Objective:</a:t>
            </a:r>
            <a:r>
              <a:rPr lang="en" dirty="0">
                <a:solidFill>
                  <a:schemeClr val="dk1"/>
                </a:solidFill>
                <a:ea typeface="Times New Roman"/>
                <a:sym typeface="Times New Roman"/>
              </a:rPr>
              <a:t> Develop an IoT-based monitoring system using Raspberry Pi and environmental sensors to measure critical parameters such as temperature, humidity, soil moisture, and light intensity in a polyhouse environment.</a:t>
            </a:r>
            <a:endParaRPr lang="en" dirty="0">
              <a:solidFill>
                <a:schemeClr val="dk1"/>
              </a:solidFill>
            </a:endParaRPr>
          </a:p>
          <a:p>
            <a:pPr algn="just"/>
            <a:r>
              <a:rPr lang="en" b="1" dirty="0">
                <a:solidFill>
                  <a:schemeClr val="dk1"/>
                </a:solidFill>
                <a:ea typeface="Times New Roman"/>
                <a:sym typeface="Times New Roman"/>
              </a:rPr>
              <a:t>Rationale:</a:t>
            </a:r>
            <a:r>
              <a:rPr lang="en" dirty="0">
                <a:solidFill>
                  <a:schemeClr val="dk1"/>
                </a:solidFill>
                <a:ea typeface="Times New Roman"/>
                <a:sym typeface="Times New Roman"/>
              </a:rPr>
              <a:t> This system enables real-time data acquisition and monitoring, providing precise control over environmental factors, which is essential for optimizing plant growth conditions in a controlled setting.</a:t>
            </a:r>
            <a:br>
              <a:rPr lang="en" dirty="0">
                <a:solidFill>
                  <a:schemeClr val="dk1"/>
                </a:solidFill>
                <a:ea typeface="Times New Roman"/>
              </a:rPr>
            </a:br>
            <a:br>
              <a:rPr lang="en" dirty="0">
                <a:solidFill>
                  <a:schemeClr val="dk1"/>
                </a:solidFill>
                <a:ea typeface="Times New Roman"/>
              </a:rPr>
            </a:br>
            <a:r>
              <a:rPr lang="en" b="1" dirty="0">
                <a:solidFill>
                  <a:schemeClr val="dk1"/>
                </a:solidFill>
                <a:ea typeface="Times New Roman"/>
                <a:sym typeface="Times New Roman"/>
              </a:rPr>
              <a:t>Investigation of Environmental Factors Affecting Plant Growth</a:t>
            </a:r>
            <a:endParaRPr b="1" dirty="0">
              <a:solidFill>
                <a:schemeClr val="dk1"/>
              </a:solidFill>
            </a:endParaRPr>
          </a:p>
          <a:p>
            <a:pPr algn="just"/>
            <a:r>
              <a:rPr lang="en" b="1" dirty="0">
                <a:solidFill>
                  <a:schemeClr val="dk1"/>
                </a:solidFill>
                <a:ea typeface="Times New Roman"/>
                <a:sym typeface="Times New Roman"/>
              </a:rPr>
              <a:t>Objective:</a:t>
            </a:r>
            <a:r>
              <a:rPr lang="en" dirty="0">
                <a:solidFill>
                  <a:schemeClr val="dk1"/>
                </a:solidFill>
                <a:ea typeface="Times New Roman"/>
                <a:sym typeface="Times New Roman"/>
              </a:rPr>
              <a:t> Analyze the influence of environmental parameters like temperature, humidity, soil moisture, and light intensity on plant development to identify optimal conditions for maximizing productivity.</a:t>
            </a:r>
            <a:endParaRPr lang="en" dirty="0">
              <a:solidFill>
                <a:schemeClr val="dk1"/>
              </a:solidFill>
            </a:endParaRPr>
          </a:p>
          <a:p>
            <a:pPr algn="just"/>
            <a:r>
              <a:rPr lang="en" b="1" dirty="0">
                <a:solidFill>
                  <a:schemeClr val="dk1"/>
                </a:solidFill>
                <a:ea typeface="Times New Roman"/>
                <a:sym typeface="Times New Roman"/>
              </a:rPr>
              <a:t>Rationale:</a:t>
            </a:r>
            <a:r>
              <a:rPr lang="en" dirty="0">
                <a:solidFill>
                  <a:schemeClr val="dk1"/>
                </a:solidFill>
                <a:ea typeface="Times New Roman"/>
                <a:sym typeface="Times New Roman"/>
              </a:rPr>
              <a:t> Understanding the relationships between environmental factors and plant growth enables data-driven decision-making to enhance agricultural yield and resource efficiency.</a:t>
            </a:r>
            <a:endParaRPr dirty="0">
              <a:solidFill>
                <a:schemeClr val="dk1"/>
              </a:solidFill>
            </a:endParaRPr>
          </a:p>
          <a:p>
            <a:pPr algn="just"/>
            <a:br>
              <a:rPr lang="en-US" dirty="0"/>
            </a:br>
            <a:endParaRPr lang="en-US" dirty="0"/>
          </a:p>
          <a:p>
            <a:pPr algn="just"/>
            <a:br>
              <a:rPr lang="en" dirty="0">
                <a:solidFill>
                  <a:schemeClr val="dk1"/>
                </a:solidFill>
                <a:ea typeface="Times New Roman"/>
              </a:rPr>
            </a:br>
            <a:endParaRPr lang="en">
              <a:solidFill>
                <a:schemeClr val="dk1"/>
              </a:solidFill>
              <a:ea typeface="Times New Roman"/>
            </a:endParaRPr>
          </a:p>
          <a:p>
            <a:pPr algn="just">
              <a:spcBef>
                <a:spcPts val="1500"/>
              </a:spcBef>
            </a:pPr>
            <a:br>
              <a:rPr lang="en-US" dirty="0"/>
            </a:br>
            <a:endParaRPr lang="en-US" dirty="0"/>
          </a:p>
        </p:txBody>
      </p:sp>
    </p:spTree>
    <p:extLst>
      <p:ext uri="{BB962C8B-B14F-4D97-AF65-F5344CB8AC3E}">
        <p14:creationId xmlns:p14="http://schemas.microsoft.com/office/powerpoint/2010/main" val="3386308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670075" y="87425"/>
            <a:ext cx="7886700" cy="575400"/>
          </a:xfrm>
          <a:prstGeom prst="rect">
            <a:avLst/>
          </a:prstGeom>
        </p:spPr>
        <p:txBody>
          <a:bodyPr spcFirstLastPara="1" wrap="square" lIns="68575" tIns="34275" rIns="68575" bIns="34275" anchor="ctr" anchorCtr="0">
            <a:normAutofit/>
          </a:bodyPr>
          <a:lstStyle/>
          <a:p>
            <a:pPr algn="ctr"/>
            <a:r>
              <a:rPr lang="en" sz="3000" dirty="0">
                <a:latin typeface="Arial"/>
                <a:cs typeface="Arial"/>
                <a:sym typeface="Arial"/>
              </a:rPr>
              <a:t>Research Objective</a:t>
            </a:r>
            <a:endParaRPr lang="en-US" dirty="0">
              <a:sym typeface="Arial"/>
            </a:endParaRPr>
          </a:p>
        </p:txBody>
      </p:sp>
      <p:pic>
        <p:nvPicPr>
          <p:cNvPr id="180" name="Google Shape;180;p32"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181" name="Google Shape;181;p32"/>
          <p:cNvSpPr txBox="1"/>
          <p:nvPr/>
        </p:nvSpPr>
        <p:spPr>
          <a:xfrm>
            <a:off x="669315" y="973450"/>
            <a:ext cx="7811008" cy="3976800"/>
          </a:xfrm>
          <a:prstGeom prst="rect">
            <a:avLst/>
          </a:prstGeom>
          <a:noFill/>
          <a:ln>
            <a:noFill/>
          </a:ln>
        </p:spPr>
        <p:txBody>
          <a:bodyPr spcFirstLastPara="1" wrap="square" lIns="91425" tIns="91425" rIns="91425" bIns="91425" anchor="t" anchorCtr="0">
            <a:noAutofit/>
          </a:bodyPr>
          <a:lstStyle/>
          <a:p>
            <a:pPr algn="just"/>
            <a:r>
              <a:rPr lang="en" b="1" dirty="0">
                <a:solidFill>
                  <a:schemeClr val="dk1"/>
                </a:solidFill>
                <a:sym typeface="Times New Roman"/>
              </a:rPr>
              <a:t>Evaluation of IoT Solutions in Controlled Farming</a:t>
            </a:r>
            <a:endParaRPr lang="en" dirty="0">
              <a:solidFill>
                <a:schemeClr val="dk1"/>
              </a:solidFill>
            </a:endParaRPr>
          </a:p>
          <a:p>
            <a:pPr algn="just"/>
            <a:endParaRPr lang="en" b="1" dirty="0">
              <a:solidFill>
                <a:schemeClr val="dk1"/>
              </a:solidFill>
              <a:ea typeface="Times New Roman"/>
              <a:sym typeface="Times New Roman"/>
            </a:endParaRPr>
          </a:p>
          <a:p>
            <a:pPr algn="just"/>
            <a:r>
              <a:rPr lang="en" b="1" dirty="0">
                <a:solidFill>
                  <a:schemeClr val="dk1"/>
                </a:solidFill>
                <a:ea typeface="Times New Roman"/>
                <a:sym typeface="Times New Roman"/>
              </a:rPr>
              <a:t>Objective:</a:t>
            </a:r>
            <a:r>
              <a:rPr lang="en" dirty="0">
                <a:solidFill>
                  <a:schemeClr val="dk1"/>
                </a:solidFill>
                <a:ea typeface="Times New Roman"/>
                <a:sym typeface="Times New Roman"/>
              </a:rPr>
              <a:t> Assess the effectiveness of IoT technologies in reducing labor-intensive practices, improving precision, and optimizing resource management in polyhouse farming.</a:t>
            </a:r>
            <a:endParaRPr lang="en-US">
              <a:solidFill>
                <a:schemeClr val="dk1"/>
              </a:solidFill>
            </a:endParaRPr>
          </a:p>
          <a:p>
            <a:pPr algn="just"/>
            <a:r>
              <a:rPr lang="en" b="1" dirty="0">
                <a:solidFill>
                  <a:schemeClr val="dk1"/>
                </a:solidFill>
                <a:ea typeface="Times New Roman"/>
                <a:sym typeface="Times New Roman"/>
              </a:rPr>
              <a:t>Rationale:</a:t>
            </a:r>
            <a:r>
              <a:rPr lang="en" dirty="0">
                <a:solidFill>
                  <a:schemeClr val="dk1"/>
                </a:solidFill>
                <a:ea typeface="Times New Roman"/>
                <a:sym typeface="Times New Roman"/>
              </a:rPr>
              <a:t> IoT-based solutions offer a transformative approach to modern farming by automating processes and enhancing productivity while reducing resource wastage and manual intervention.</a:t>
            </a:r>
            <a:br>
              <a:rPr lang="en" dirty="0">
                <a:solidFill>
                  <a:schemeClr val="dk1"/>
                </a:solidFill>
                <a:ea typeface="Times New Roman"/>
              </a:rPr>
            </a:br>
            <a:br>
              <a:rPr lang="en" dirty="0">
                <a:solidFill>
                  <a:schemeClr val="dk1"/>
                </a:solidFill>
                <a:ea typeface="Times New Roman"/>
              </a:rPr>
            </a:br>
            <a:r>
              <a:rPr lang="en" b="1" dirty="0">
                <a:solidFill>
                  <a:schemeClr val="dk1"/>
                </a:solidFill>
                <a:ea typeface="Times New Roman"/>
                <a:sym typeface="Times New Roman"/>
              </a:rPr>
              <a:t>Addressing Challenges in Traditional Polyhouse Farming</a:t>
            </a:r>
            <a:endParaRPr lang="en" b="1" dirty="0">
              <a:solidFill>
                <a:schemeClr val="dk1"/>
              </a:solidFill>
            </a:endParaRPr>
          </a:p>
          <a:p>
            <a:endParaRPr lang="en" b="1" dirty="0">
              <a:solidFill>
                <a:schemeClr val="dk1"/>
              </a:solidFill>
              <a:ea typeface="Times New Roman"/>
            </a:endParaRPr>
          </a:p>
          <a:p>
            <a:r>
              <a:rPr lang="en" b="1">
                <a:solidFill>
                  <a:schemeClr val="dk1"/>
                </a:solidFill>
                <a:ea typeface="Times New Roman"/>
                <a:sym typeface="Times New Roman"/>
              </a:rPr>
              <a:t>Objective:</a:t>
            </a:r>
            <a:r>
              <a:rPr lang="en" dirty="0">
                <a:solidFill>
                  <a:schemeClr val="dk1"/>
                </a:solidFill>
                <a:ea typeface="Times New Roman"/>
                <a:sym typeface="Times New Roman"/>
              </a:rPr>
              <a:t> Propose a scalable and sustainable framework that bridges technological gaps, minimizes resource wastage, and reduces environmental impacts for small and medium-scale farmers.</a:t>
            </a:r>
            <a:endParaRPr lang="en">
              <a:solidFill>
                <a:schemeClr val="dk1"/>
              </a:solidFill>
            </a:endParaRPr>
          </a:p>
          <a:p>
            <a:r>
              <a:rPr lang="en" b="1">
                <a:solidFill>
                  <a:schemeClr val="dk1"/>
                </a:solidFill>
                <a:ea typeface="Times New Roman"/>
                <a:sym typeface="Times New Roman"/>
              </a:rPr>
              <a:t>Rationale:</a:t>
            </a:r>
            <a:r>
              <a:rPr lang="en" dirty="0">
                <a:solidFill>
                  <a:schemeClr val="dk1"/>
                </a:solidFill>
                <a:ea typeface="Times New Roman"/>
                <a:sym typeface="Times New Roman"/>
              </a:rPr>
              <a:t> Providing cost-effective and adaptable solutions empowers farmers to adopt innovative farming practices, contributing to sustainable agriculture and food security.</a:t>
            </a:r>
            <a:br>
              <a:rPr lang="en" dirty="0">
                <a:solidFill>
                  <a:schemeClr val="dk1"/>
                </a:solidFill>
              </a:rPr>
            </a:br>
            <a:endParaRPr lang="en"/>
          </a:p>
        </p:txBody>
      </p:sp>
    </p:spTree>
    <p:extLst>
      <p:ext uri="{BB962C8B-B14F-4D97-AF65-F5344CB8AC3E}">
        <p14:creationId xmlns:p14="http://schemas.microsoft.com/office/powerpoint/2010/main" val="223063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55AA-E591-C193-AB11-9ED5573BAD44}"/>
              </a:ext>
            </a:extLst>
          </p:cNvPr>
          <p:cNvSpPr>
            <a:spLocks noGrp="1"/>
          </p:cNvSpPr>
          <p:nvPr>
            <p:ph type="title"/>
          </p:nvPr>
        </p:nvSpPr>
        <p:spPr/>
        <p:txBody>
          <a:bodyPr/>
          <a:lstStyle/>
          <a:p>
            <a:r>
              <a:rPr lang="en-US" dirty="0"/>
              <a:t>Architecture Diagram</a:t>
            </a:r>
          </a:p>
        </p:txBody>
      </p:sp>
      <p:pic>
        <p:nvPicPr>
          <p:cNvPr id="4" name="Picture 3" descr="A diagram of a cloud computing system&#10;&#10;AI-generated content may be incorrect.">
            <a:extLst>
              <a:ext uri="{FF2B5EF4-FFF2-40B4-BE49-F238E27FC236}">
                <a16:creationId xmlns:a16="http://schemas.microsoft.com/office/drawing/2014/main" id="{C0EE4AB3-5FDE-3467-3726-FFCA5FB1E9A8}"/>
              </a:ext>
            </a:extLst>
          </p:cNvPr>
          <p:cNvPicPr>
            <a:picLocks noChangeAspect="1"/>
          </p:cNvPicPr>
          <p:nvPr/>
        </p:nvPicPr>
        <p:blipFill>
          <a:blip r:embed="rId2"/>
          <a:stretch>
            <a:fillRect/>
          </a:stretch>
        </p:blipFill>
        <p:spPr>
          <a:xfrm>
            <a:off x="1005639" y="1270835"/>
            <a:ext cx="6125076" cy="3053013"/>
          </a:xfrm>
          <a:prstGeom prst="rect">
            <a:avLst/>
          </a:prstGeom>
        </p:spPr>
      </p:pic>
    </p:spTree>
    <p:extLst>
      <p:ext uri="{BB962C8B-B14F-4D97-AF65-F5344CB8AC3E}">
        <p14:creationId xmlns:p14="http://schemas.microsoft.com/office/powerpoint/2010/main" val="38819005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17</Slides>
  <Notes>11</Notes>
  <HiddenSlides>0</HiddenSlides>
  <ScaleCrop>false</ScaleCrop>
  <HeadingPairs>
    <vt:vector size="4" baseType="variant">
      <vt:variant>
        <vt:lpstr>Theme</vt:lpstr>
      </vt:variant>
      <vt:variant>
        <vt:i4>2</vt:i4>
      </vt:variant>
      <vt:variant>
        <vt:lpstr>Slide Titles</vt:lpstr>
      </vt:variant>
      <vt:variant>
        <vt:i4>17</vt:i4>
      </vt:variant>
    </vt:vector>
  </HeadingPairs>
  <TitlesOfParts>
    <vt:vector size="19" baseType="lpstr">
      <vt:lpstr>Simple Light</vt:lpstr>
      <vt:lpstr>Office Theme</vt:lpstr>
      <vt:lpstr>  REVIEW III SMART MONITORING USING IoT In a Controlled Environment​ Project Category: RESEARCH</vt:lpstr>
      <vt:lpstr>ABSTRACT</vt:lpstr>
      <vt:lpstr>Introduction</vt:lpstr>
      <vt:lpstr>Literature Survey</vt:lpstr>
      <vt:lpstr>Literature Survey</vt:lpstr>
      <vt:lpstr>Literature Survey</vt:lpstr>
      <vt:lpstr>Research Objective</vt:lpstr>
      <vt:lpstr>Research Objective</vt:lpstr>
      <vt:lpstr>Architecture Diagram</vt:lpstr>
      <vt:lpstr>Class Diagram</vt:lpstr>
      <vt:lpstr>Sequence diagram</vt:lpstr>
      <vt:lpstr>Data Fusion for Comprehensive Analysis</vt:lpstr>
      <vt:lpstr>Data Fusion for Comprehensive Analysis</vt:lpstr>
      <vt:lpstr>OUTPUT</vt:lpstr>
      <vt:lpstr>SDG Alignment of Project</vt:lpstr>
      <vt:lpstr>Plan of Action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149</cp:revision>
  <dcterms:modified xsi:type="dcterms:W3CDTF">2025-05-11T10:28:12Z</dcterms:modified>
</cp:coreProperties>
</file>