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2" r:id="rId14"/>
    <p:sldId id="339" r:id="rId15"/>
    <p:sldId id="273" r:id="rId16"/>
    <p:sldId id="274" r:id="rId17"/>
    <p:sldId id="275" r:id="rId18"/>
    <p:sldId id="276" r:id="rId19"/>
    <p:sldId id="271" r:id="rId20"/>
    <p:sldId id="266" r:id="rId21"/>
    <p:sldId id="337" r:id="rId22"/>
    <p:sldId id="338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D338-D390-40A3-8D27-26645E282CD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A1DB-8CC6-4FE1-AAC6-34EBF458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8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D338-D390-40A3-8D27-26645E282CD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A1DB-8CC6-4FE1-AAC6-34EBF458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7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D338-D390-40A3-8D27-26645E282CD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A1DB-8CC6-4FE1-AAC6-34EBF458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0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D338-D390-40A3-8D27-26645E282CD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A1DB-8CC6-4FE1-AAC6-34EBF458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2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D338-D390-40A3-8D27-26645E282CD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A1DB-8CC6-4FE1-AAC6-34EBF458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0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D338-D390-40A3-8D27-26645E282CD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A1DB-8CC6-4FE1-AAC6-34EBF458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3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D338-D390-40A3-8D27-26645E282CD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A1DB-8CC6-4FE1-AAC6-34EBF458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0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D338-D390-40A3-8D27-26645E282CD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A1DB-8CC6-4FE1-AAC6-34EBF458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1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D338-D390-40A3-8D27-26645E282CD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A1DB-8CC6-4FE1-AAC6-34EBF458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0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D338-D390-40A3-8D27-26645E282CD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A1DB-8CC6-4FE1-AAC6-34EBF458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1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D338-D390-40A3-8D27-26645E282CD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A1DB-8CC6-4FE1-AAC6-34EBF458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1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8D338-D390-40A3-8D27-26645E282CD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8A1DB-8CC6-4FE1-AAC6-34EBF4583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6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jax.googleapis.com/ajax/libs/angularjs/1.8.2/angular.min.j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UNIT-3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7200" b="1" dirty="0" smtClean="0"/>
          </a:p>
          <a:p>
            <a:pPr marL="0" indent="0">
              <a:buNone/>
            </a:pPr>
            <a:r>
              <a:rPr lang="en-IN" sz="7200" b="1" dirty="0"/>
              <a:t> </a:t>
            </a:r>
            <a:r>
              <a:rPr lang="en-IN" sz="7200" b="1" dirty="0" smtClean="0"/>
              <a:t>     UI </a:t>
            </a:r>
            <a:r>
              <a:rPr lang="en-IN" sz="7200" b="1" dirty="0"/>
              <a:t>Design Angular JS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0947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MVC Works in </a:t>
            </a:r>
            <a:r>
              <a:rPr lang="en-US" b="1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Initialization: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application</a:t>
            </a:r>
            <a:r>
              <a:rPr lang="en-US" dirty="0" smtClean="0"/>
              <a:t> </a:t>
            </a:r>
            <a:r>
              <a:rPr lang="en-US" dirty="0" smtClean="0"/>
              <a:t>initializes the model, setting up data and functions that are needed by the view.</a:t>
            </a:r>
          </a:p>
          <a:p>
            <a:r>
              <a:rPr lang="en-US" b="1" dirty="0" smtClean="0"/>
              <a:t>User Interaction:</a:t>
            </a:r>
            <a:endParaRPr lang="en-US" dirty="0" smtClean="0"/>
          </a:p>
          <a:p>
            <a:pPr lvl="1"/>
            <a:r>
              <a:rPr lang="en-US" dirty="0" smtClean="0"/>
              <a:t>The user interacts with the view, triggering events such as clicks, inputs, or selections.</a:t>
            </a:r>
          </a:p>
          <a:p>
            <a:r>
              <a:rPr lang="en-US" b="1" dirty="0" smtClean="0"/>
              <a:t>Event Handling:</a:t>
            </a:r>
            <a:endParaRPr lang="en-US" dirty="0" smtClean="0"/>
          </a:p>
          <a:p>
            <a:pPr lvl="1"/>
            <a:r>
              <a:rPr lang="en-US" dirty="0" smtClean="0"/>
              <a:t>The controller captures these events, processes the data, and makes necessary changes to the model.</a:t>
            </a:r>
          </a:p>
          <a:p>
            <a:r>
              <a:rPr lang="en-US" b="1" dirty="0" smtClean="0"/>
              <a:t>Model Update:</a:t>
            </a:r>
            <a:endParaRPr lang="en-US" dirty="0" smtClean="0"/>
          </a:p>
          <a:p>
            <a:pPr lvl="1"/>
            <a:r>
              <a:rPr lang="en-US" dirty="0" smtClean="0"/>
              <a:t>Any changes to the model are automatically reflected in the view due to </a:t>
            </a:r>
            <a:r>
              <a:rPr lang="en-US" dirty="0" err="1" smtClean="0"/>
              <a:t>AngularJS’s</a:t>
            </a:r>
            <a:r>
              <a:rPr lang="en-US" dirty="0" smtClean="0"/>
              <a:t> two-way data binding.</a:t>
            </a:r>
          </a:p>
          <a:p>
            <a:r>
              <a:rPr lang="en-US" b="1" dirty="0" smtClean="0"/>
              <a:t>View Update:</a:t>
            </a:r>
            <a:endParaRPr lang="en-US" dirty="0" smtClean="0"/>
          </a:p>
          <a:p>
            <a:pPr lvl="1"/>
            <a:r>
              <a:rPr lang="en-US" dirty="0" smtClean="0"/>
              <a:t>The view updates itself based on the changes in the model, providing feedback to the 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9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AngularJS</a:t>
            </a:r>
            <a:r>
              <a:rPr lang="en-US" dirty="0" smtClean="0"/>
              <a:t>, </a:t>
            </a:r>
            <a:r>
              <a:rPr lang="en-US" dirty="0" err="1" smtClean="0"/>
              <a:t>ng</a:t>
            </a:r>
            <a:r>
              <a:rPr lang="en-US" dirty="0" smtClean="0"/>
              <a:t>-app, </a:t>
            </a:r>
            <a:r>
              <a:rPr lang="en-US" dirty="0" err="1" smtClean="0"/>
              <a:t>ng</a:t>
            </a:r>
            <a:r>
              <a:rPr lang="en-US" dirty="0" smtClean="0"/>
              <a:t>-controller, module, and scope are essential concepts and directives that form the foundation of an </a:t>
            </a:r>
            <a:r>
              <a:rPr lang="en-US" dirty="0" err="1" smtClean="0"/>
              <a:t>AngularJS</a:t>
            </a:r>
            <a:r>
              <a:rPr lang="en-US" dirty="0" smtClean="0"/>
              <a:t>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5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</a:t>
            </a:r>
            <a:r>
              <a:rPr lang="en-US" dirty="0" smtClean="0"/>
              <a:t>-app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DirectiveDefinition</a:t>
            </a:r>
            <a:r>
              <a:rPr lang="en-US" dirty="0" smtClean="0"/>
              <a:t>: The </a:t>
            </a:r>
            <a:r>
              <a:rPr lang="en-US" dirty="0" err="1" smtClean="0"/>
              <a:t>ng</a:t>
            </a:r>
            <a:r>
              <a:rPr lang="en-US" dirty="0" smtClean="0"/>
              <a:t>-app directive is used to define the root element of an </a:t>
            </a:r>
            <a:r>
              <a:rPr lang="en-US" dirty="0" err="1" smtClean="0"/>
              <a:t>AngularJS</a:t>
            </a:r>
            <a:r>
              <a:rPr lang="en-US" dirty="0" smtClean="0"/>
              <a:t> application. It tells </a:t>
            </a:r>
            <a:r>
              <a:rPr lang="en-US" dirty="0" err="1" smtClean="0"/>
              <a:t>AngularJS</a:t>
            </a:r>
            <a:r>
              <a:rPr lang="en-US" dirty="0" smtClean="0"/>
              <a:t> that the element and its children are part of an </a:t>
            </a:r>
            <a:r>
              <a:rPr lang="en-US" dirty="0" err="1" smtClean="0"/>
              <a:t>AngularJS</a:t>
            </a:r>
            <a:r>
              <a:rPr lang="en-US" dirty="0" smtClean="0"/>
              <a:t> application.</a:t>
            </a:r>
          </a:p>
          <a:p>
            <a:r>
              <a:rPr lang="en-US" dirty="0" smtClean="0"/>
              <a:t>Role:</a:t>
            </a:r>
          </a:p>
          <a:p>
            <a:pPr lvl="1"/>
            <a:r>
              <a:rPr lang="en-US" dirty="0" smtClean="0"/>
              <a:t>Bootstrap Application: When the browser loads the page, </a:t>
            </a:r>
            <a:r>
              <a:rPr lang="en-US" dirty="0" err="1" smtClean="0"/>
              <a:t>AngularJS</a:t>
            </a:r>
            <a:r>
              <a:rPr lang="en-US" dirty="0" smtClean="0"/>
              <a:t> looks for the </a:t>
            </a:r>
            <a:r>
              <a:rPr lang="en-US" dirty="0" err="1" smtClean="0"/>
              <a:t>ng</a:t>
            </a:r>
            <a:r>
              <a:rPr lang="en-US" dirty="0" smtClean="0"/>
              <a:t>-app directive to initialize the application. It bootstraps the </a:t>
            </a:r>
            <a:r>
              <a:rPr lang="en-US" dirty="0" err="1" smtClean="0"/>
              <a:t>AngularJS</a:t>
            </a:r>
            <a:r>
              <a:rPr lang="en-US" dirty="0" smtClean="0"/>
              <a:t> application and initializes the module associated with it.</a:t>
            </a:r>
          </a:p>
          <a:p>
            <a:pPr lvl="1"/>
            <a:r>
              <a:rPr lang="en-US" dirty="0" smtClean="0"/>
              <a:t>Module Association: The </a:t>
            </a:r>
            <a:r>
              <a:rPr lang="en-US" dirty="0" err="1" smtClean="0"/>
              <a:t>ng</a:t>
            </a:r>
            <a:r>
              <a:rPr lang="en-US" dirty="0" smtClean="0"/>
              <a:t>-app directive can be used to specify the name of the </a:t>
            </a:r>
            <a:r>
              <a:rPr lang="en-US" dirty="0" err="1" smtClean="0"/>
              <a:t>AngularJS</a:t>
            </a:r>
            <a:r>
              <a:rPr lang="en-US" dirty="0" smtClean="0"/>
              <a:t> module that should be associated with the application.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79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</a:t>
            </a:r>
            <a:r>
              <a:rPr lang="en-US" dirty="0" smtClean="0"/>
              <a:t>-controller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Definition: The </a:t>
            </a:r>
            <a:r>
              <a:rPr lang="en-US" dirty="0" err="1" smtClean="0"/>
              <a:t>ng</a:t>
            </a:r>
            <a:r>
              <a:rPr lang="en-US" dirty="0" smtClean="0"/>
              <a:t>-controller directive attaches a controller class to the view. The controller is responsible for setting up the model and managing the business logic for the view.</a:t>
            </a:r>
          </a:p>
          <a:p>
            <a:r>
              <a:rPr lang="en-US" dirty="0" smtClean="0"/>
              <a:t>Role:</a:t>
            </a:r>
          </a:p>
          <a:p>
            <a:pPr lvl="1"/>
            <a:r>
              <a:rPr lang="en-US" dirty="0" smtClean="0"/>
              <a:t>Scope Binding: The </a:t>
            </a:r>
            <a:r>
              <a:rPr lang="en-US" dirty="0" err="1" smtClean="0"/>
              <a:t>ng</a:t>
            </a:r>
            <a:r>
              <a:rPr lang="en-US" dirty="0" smtClean="0"/>
              <a:t>-controller directive creates a new scope ($scope) object and associates it with the controller. The $scope object is then available for the view to bind data and functions.</a:t>
            </a:r>
          </a:p>
          <a:p>
            <a:pPr lvl="1"/>
            <a:r>
              <a:rPr lang="en-US" dirty="0" smtClean="0"/>
              <a:t>Controller Logic: The controller logic defined in JavaScript is executed when the view is initialized, setting up the data and behavior that the view will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Steps for creating simple </a:t>
            </a:r>
            <a:r>
              <a:rPr lang="en-US" dirty="0" err="1" smtClean="0"/>
              <a:t>AngularJS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the </a:t>
            </a:r>
            <a:r>
              <a:rPr lang="en-US" dirty="0" err="1" smtClean="0"/>
              <a:t>angularJS</a:t>
            </a:r>
            <a:r>
              <a:rPr lang="en-US" dirty="0" smtClean="0"/>
              <a:t> application with </a:t>
            </a:r>
            <a:r>
              <a:rPr lang="en-US" dirty="0" err="1"/>
              <a:t>angular.module</a:t>
            </a:r>
            <a:r>
              <a:rPr lang="en-US" dirty="0" smtClean="0"/>
              <a:t>(‘</a:t>
            </a:r>
            <a:r>
              <a:rPr lang="en-US" dirty="0" err="1" smtClean="0"/>
              <a:t>AppName</a:t>
            </a:r>
            <a:r>
              <a:rPr lang="en-US" dirty="0" smtClean="0"/>
              <a:t>', []);</a:t>
            </a:r>
          </a:p>
          <a:p>
            <a:r>
              <a:rPr lang="en-US" dirty="0" smtClean="0"/>
              <a:t>Define the controller with </a:t>
            </a:r>
          </a:p>
          <a:p>
            <a:pPr marL="0" indent="0">
              <a:buNone/>
            </a:pPr>
            <a:r>
              <a:rPr lang="en-US" dirty="0" err="1" smtClean="0"/>
              <a:t>appName.controller</a:t>
            </a:r>
            <a:r>
              <a:rPr lang="en-US" dirty="0" smtClean="0"/>
              <a:t>(‘</a:t>
            </a:r>
            <a:r>
              <a:rPr lang="en-US" dirty="0" err="1" smtClean="0"/>
              <a:t>Controllername</a:t>
            </a:r>
            <a:r>
              <a:rPr lang="en-US" dirty="0" smtClean="0"/>
              <a:t>', </a:t>
            </a:r>
            <a:r>
              <a:rPr lang="en-US" dirty="0"/>
              <a:t>function($scope) {</a:t>
            </a:r>
          </a:p>
          <a:p>
            <a:pPr marL="0" indent="0">
              <a:buNone/>
            </a:pPr>
            <a:r>
              <a:rPr lang="en-US" dirty="0"/>
              <a:t>  $</a:t>
            </a:r>
            <a:r>
              <a:rPr lang="en-US" dirty="0" err="1" smtClean="0"/>
              <a:t>scope.variable</a:t>
            </a:r>
            <a:r>
              <a:rPr lang="en-US" dirty="0" smtClean="0"/>
              <a:t> </a:t>
            </a:r>
            <a:r>
              <a:rPr lang="en-US" dirty="0"/>
              <a:t>= '';</a:t>
            </a:r>
          </a:p>
          <a:p>
            <a:pPr marL="0" indent="0">
              <a:buNone/>
            </a:pPr>
            <a:r>
              <a:rPr lang="en-US" dirty="0" smtClean="0"/>
              <a:t>});</a:t>
            </a:r>
          </a:p>
          <a:p>
            <a:pPr marL="0" indent="0">
              <a:buNone/>
            </a:pPr>
            <a:r>
              <a:rPr lang="en-US" dirty="0" smtClean="0"/>
              <a:t>In html, </a:t>
            </a:r>
          </a:p>
          <a:p>
            <a:r>
              <a:rPr lang="en-US" dirty="0" smtClean="0"/>
              <a:t>Include the </a:t>
            </a:r>
            <a:r>
              <a:rPr lang="en-US" dirty="0" err="1" smtClean="0"/>
              <a:t>angularJS</a:t>
            </a:r>
            <a:r>
              <a:rPr lang="en-US" dirty="0" smtClean="0"/>
              <a:t> Library with the link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ajax.googleapis.com/ajax/libs/angularjs/1.8.2/angular.min.js</a:t>
            </a:r>
            <a:r>
              <a:rPr lang="en-US" dirty="0" smtClean="0"/>
              <a:t> using script tag or download the angular.min.js and use it path</a:t>
            </a:r>
          </a:p>
          <a:p>
            <a:r>
              <a:rPr lang="en-US" dirty="0" smtClean="0"/>
              <a:t>Include the Angular application and controllers using the directives </a:t>
            </a:r>
            <a:r>
              <a:rPr lang="en-US" dirty="0" err="1" smtClean="0"/>
              <a:t>ng</a:t>
            </a:r>
            <a:r>
              <a:rPr lang="en-US" dirty="0" smtClean="0"/>
              <a:t>-app and </a:t>
            </a:r>
            <a:r>
              <a:rPr lang="en-US" dirty="0" err="1" smtClean="0"/>
              <a:t>ng</a:t>
            </a:r>
            <a:r>
              <a:rPr lang="en-US" dirty="0" smtClean="0"/>
              <a:t>-controller. Then access the scope objects variable.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61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Example   “app1.html”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html </a:t>
            </a:r>
            <a:r>
              <a:rPr lang="en-US" dirty="0" err="1"/>
              <a:t>ng</a:t>
            </a:r>
            <a:r>
              <a:rPr lang="en-US" dirty="0"/>
              <a:t>-app="myApp1"&gt;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    &lt;title&gt;My </a:t>
            </a:r>
            <a:r>
              <a:rPr lang="en-US" dirty="0" err="1"/>
              <a:t>AngularJS</a:t>
            </a:r>
            <a:r>
              <a:rPr lang="en-US" dirty="0"/>
              <a:t> App&lt;/title&gt;</a:t>
            </a:r>
          </a:p>
          <a:p>
            <a:pPr marL="0" indent="0">
              <a:buNone/>
            </a:pPr>
            <a:r>
              <a:rPr lang="en-US" dirty="0"/>
              <a:t>    &lt;script </a:t>
            </a:r>
            <a:r>
              <a:rPr lang="en-US" dirty="0" err="1"/>
              <a:t>src</a:t>
            </a:r>
            <a:r>
              <a:rPr lang="en-US" dirty="0"/>
              <a:t>="https://ajax.googleapis.com/</a:t>
            </a:r>
            <a:r>
              <a:rPr lang="en-US" dirty="0" err="1"/>
              <a:t>ajax</a:t>
            </a:r>
            <a:r>
              <a:rPr lang="en-US" dirty="0"/>
              <a:t>/libs/</a:t>
            </a:r>
            <a:r>
              <a:rPr lang="en-US" dirty="0" err="1"/>
              <a:t>angularjs</a:t>
            </a:r>
            <a:r>
              <a:rPr lang="en-US" dirty="0"/>
              <a:t>/1.8.2/angular.min.js"&gt;&lt;/script&gt;</a:t>
            </a:r>
          </a:p>
          <a:p>
            <a:pPr marL="0" indent="0">
              <a:buNone/>
            </a:pPr>
            <a:r>
              <a:rPr lang="en-US" dirty="0"/>
              <a:t>    &lt;script </a:t>
            </a:r>
            <a:r>
              <a:rPr lang="en-US" dirty="0" err="1"/>
              <a:t>src</a:t>
            </a:r>
            <a:r>
              <a:rPr lang="en-US" dirty="0"/>
              <a:t>="app1.js"&gt;&lt;/script&gt;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    &lt;div </a:t>
            </a:r>
            <a:r>
              <a:rPr lang="en-US" dirty="0" err="1"/>
              <a:t>ng</a:t>
            </a:r>
            <a:r>
              <a:rPr lang="en-US" dirty="0"/>
              <a:t>-controller="</a:t>
            </a:r>
            <a:r>
              <a:rPr lang="en-US" dirty="0" err="1"/>
              <a:t>myController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        &lt;input type="text" </a:t>
            </a:r>
            <a:r>
              <a:rPr lang="en-US" dirty="0" err="1"/>
              <a:t>ng</a:t>
            </a:r>
            <a:r>
              <a:rPr lang="en-US" dirty="0"/>
              <a:t>-model="name" placeholder="Enter your name"&gt;</a:t>
            </a:r>
          </a:p>
          <a:p>
            <a:pPr marL="0" indent="0">
              <a:buNone/>
            </a:pPr>
            <a:r>
              <a:rPr lang="en-US" dirty="0"/>
              <a:t>        &lt;</a:t>
            </a:r>
            <a:r>
              <a:rPr lang="en-US" dirty="0" smtClean="0"/>
              <a:t>h1&gt;Hello, </a:t>
            </a:r>
            <a:r>
              <a:rPr lang="en-US" dirty="0"/>
              <a:t>{{ name }}!&lt;/h1&gt;</a:t>
            </a:r>
          </a:p>
          <a:p>
            <a:pPr marL="0" indent="0">
              <a:buNone/>
            </a:pPr>
            <a:r>
              <a:rPr lang="en-US" dirty="0"/>
              <a:t>    &lt;/div&gt;    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0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Example   “app1.js”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app = </a:t>
            </a:r>
            <a:r>
              <a:rPr lang="en-US" dirty="0" err="1"/>
              <a:t>angular.module</a:t>
            </a:r>
            <a:r>
              <a:rPr lang="en-US" dirty="0"/>
              <a:t>('myApp1', []);</a:t>
            </a:r>
          </a:p>
          <a:p>
            <a:pPr marL="0" indent="0">
              <a:buNone/>
            </a:pPr>
            <a:r>
              <a:rPr lang="en-US" dirty="0" err="1"/>
              <a:t>app.controller</a:t>
            </a:r>
            <a:r>
              <a:rPr lang="en-US" dirty="0"/>
              <a:t>('</a:t>
            </a:r>
            <a:r>
              <a:rPr lang="en-US" dirty="0" err="1"/>
              <a:t>myController</a:t>
            </a:r>
            <a:r>
              <a:rPr lang="en-US" dirty="0"/>
              <a:t>', function($scope) {</a:t>
            </a:r>
          </a:p>
          <a:p>
            <a:pPr marL="0" indent="0">
              <a:buNone/>
            </a:pPr>
            <a:r>
              <a:rPr lang="en-US" dirty="0"/>
              <a:t>  $scope.name = '';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94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AngularJS</a:t>
            </a:r>
            <a:r>
              <a:rPr lang="en-US" dirty="0" smtClean="0"/>
              <a:t>, the concept of scope ($scope) is a fundamental part of the framework's design, acting as a crucial link between the controller (business logic) and the view (HTML). 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AngularJS</a:t>
            </a:r>
            <a:r>
              <a:rPr lang="en-US" dirty="0" smtClean="0"/>
              <a:t>, the scope is a JavaScript object that contains the application's model data. It serves as a context for expressions, and it's where you define the properties and methods that will be available to both the view and the controller.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5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Data Binding: The scope is primarily used for binding data between the view (HTML) and the controller (JavaScript). </a:t>
            </a:r>
            <a:r>
              <a:rPr lang="en-US" dirty="0" err="1" smtClean="0"/>
              <a:t>AngularJS's</a:t>
            </a:r>
            <a:r>
              <a:rPr lang="en-US" dirty="0" smtClean="0"/>
              <a:t> two-way data binding allows the view and the controller to stay in sync. Any changes in the scope's data are immediately reflected in the view, and vice versa.</a:t>
            </a:r>
            <a:endParaRPr lang="en-US" dirty="0"/>
          </a:p>
          <a:p>
            <a:r>
              <a:rPr lang="en-US" dirty="0" smtClean="0"/>
              <a:t>Event Handling: Scope is also responsible for handling events. You can define methods on the scope that are triggered by user interactions, like clicking a button or submitting a form.</a:t>
            </a:r>
          </a:p>
          <a:p>
            <a:r>
              <a:rPr lang="en-US" dirty="0" smtClean="0"/>
              <a:t>Scope Hierarchy: Scopes can have a hierarchical structure. A child scope inherits properties from its parent scope, but it can also have its own properties. This allows for modular and encapsulated components within an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9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Example2: Event Handling     app2.html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&lt;html </a:t>
            </a:r>
            <a:r>
              <a:rPr lang="en-US" dirty="0" err="1"/>
              <a:t>ng</a:t>
            </a:r>
            <a:r>
              <a:rPr lang="en-US" dirty="0"/>
              <a:t>-app="myApp2"&gt;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    &lt;title&gt;</a:t>
            </a:r>
            <a:r>
              <a:rPr lang="en-US" dirty="0" err="1"/>
              <a:t>AngularJS</a:t>
            </a:r>
            <a:r>
              <a:rPr lang="en-US" dirty="0"/>
              <a:t> Event Handling&lt;/title&gt;</a:t>
            </a:r>
          </a:p>
          <a:p>
            <a:pPr marL="0" indent="0">
              <a:buNone/>
            </a:pPr>
            <a:r>
              <a:rPr lang="en-US" dirty="0"/>
              <a:t>    &lt;script </a:t>
            </a:r>
            <a:r>
              <a:rPr lang="en-US" dirty="0" err="1"/>
              <a:t>src</a:t>
            </a:r>
            <a:r>
              <a:rPr lang="en-US" dirty="0"/>
              <a:t>="https://ajax.googleapis.com/</a:t>
            </a:r>
            <a:r>
              <a:rPr lang="en-US" dirty="0" err="1"/>
              <a:t>ajax</a:t>
            </a:r>
            <a:r>
              <a:rPr lang="en-US" dirty="0"/>
              <a:t>/libs/</a:t>
            </a:r>
            <a:r>
              <a:rPr lang="en-US" dirty="0" err="1"/>
              <a:t>angularjs</a:t>
            </a:r>
            <a:r>
              <a:rPr lang="en-US" dirty="0"/>
              <a:t>/1.8.2/angular.min.js"&gt;&lt;/script&gt;</a:t>
            </a:r>
          </a:p>
          <a:p>
            <a:pPr marL="0" indent="0">
              <a:buNone/>
            </a:pPr>
            <a:r>
              <a:rPr lang="en-US" dirty="0"/>
              <a:t>    &lt;script </a:t>
            </a:r>
            <a:r>
              <a:rPr lang="en-US" dirty="0" err="1"/>
              <a:t>src</a:t>
            </a:r>
            <a:r>
              <a:rPr lang="en-US" dirty="0"/>
              <a:t>="app2.js"&gt;&lt;/script&gt;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    &lt;div </a:t>
            </a:r>
            <a:r>
              <a:rPr lang="en-US" dirty="0" err="1"/>
              <a:t>ng</a:t>
            </a:r>
            <a:r>
              <a:rPr lang="en-US" dirty="0"/>
              <a:t>-controller="</a:t>
            </a:r>
            <a:r>
              <a:rPr lang="en-US" dirty="0" err="1"/>
              <a:t>myController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        &lt;button </a:t>
            </a:r>
            <a:r>
              <a:rPr lang="en-US" dirty="0" err="1"/>
              <a:t>ng</a:t>
            </a:r>
            <a:r>
              <a:rPr lang="en-US" dirty="0"/>
              <a:t>-click="greet()"&gt;Click Me!&lt;/button&gt;</a:t>
            </a:r>
          </a:p>
          <a:p>
            <a:pPr marL="0" indent="0">
              <a:buNone/>
            </a:pPr>
            <a:r>
              <a:rPr lang="en-US" dirty="0"/>
              <a:t>        &lt;h1&gt;{{ message }}&lt;/h1&gt;</a:t>
            </a:r>
          </a:p>
          <a:p>
            <a:pPr marL="0" indent="0">
              <a:buNone/>
            </a:pPr>
            <a:r>
              <a:rPr lang="en-US" dirty="0"/>
              <a:t>    &lt;/div&gt;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between </a:t>
            </a:r>
            <a:r>
              <a:rPr lang="en-US" dirty="0" err="1" smtClean="0"/>
              <a:t>AngularJS</a:t>
            </a:r>
            <a:r>
              <a:rPr lang="en-US" dirty="0" smtClean="0"/>
              <a:t> and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Abstraction: </a:t>
            </a:r>
            <a:r>
              <a:rPr lang="en-US" dirty="0" err="1" smtClean="0"/>
              <a:t>AngularJS</a:t>
            </a:r>
            <a:r>
              <a:rPr lang="en-US" dirty="0" smtClean="0"/>
              <a:t> abstracts many low-level tasks, making development faster and easier, while JavaScript requires more manual coding.</a:t>
            </a:r>
          </a:p>
          <a:p>
            <a:r>
              <a:rPr lang="en-US" dirty="0" smtClean="0"/>
              <a:t>Structure: </a:t>
            </a:r>
            <a:r>
              <a:rPr lang="en-US" dirty="0" err="1" smtClean="0"/>
              <a:t>AngularJS</a:t>
            </a:r>
            <a:r>
              <a:rPr lang="en-US" dirty="0" smtClean="0"/>
              <a:t> promotes a structured approach with its MVC architecture, while JavaScript is more flexible but less structured.</a:t>
            </a:r>
          </a:p>
          <a:p>
            <a:r>
              <a:rPr lang="en-US" dirty="0" smtClean="0"/>
              <a:t>Learning Curve: </a:t>
            </a:r>
            <a:r>
              <a:rPr lang="en-US" dirty="0" err="1" smtClean="0"/>
              <a:t>AngularJS</a:t>
            </a:r>
            <a:r>
              <a:rPr lang="en-US" dirty="0" smtClean="0"/>
              <a:t> has a steeper learning curve due to its concepts like directives, dependency injection, and the MVC pattern, whereas JavaScript is simpler to start with.</a:t>
            </a:r>
          </a:p>
          <a:p>
            <a:r>
              <a:rPr lang="en-US" dirty="0" smtClean="0"/>
              <a:t>Performance: JavaScript is faster in terms of raw execution speed since it's closer to the core browser functions, while </a:t>
            </a:r>
            <a:r>
              <a:rPr lang="en-US" dirty="0" err="1" smtClean="0"/>
              <a:t>AngularJS</a:t>
            </a:r>
            <a:r>
              <a:rPr lang="en-US" dirty="0" smtClean="0"/>
              <a:t> might introduce some overhead due to its abstractions.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10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Example2: Event Handling     app2.js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app = </a:t>
            </a:r>
            <a:r>
              <a:rPr lang="en-US" dirty="0" err="1"/>
              <a:t>angular.module</a:t>
            </a:r>
            <a:r>
              <a:rPr lang="en-US" dirty="0"/>
              <a:t>('myApp2', []);</a:t>
            </a:r>
          </a:p>
          <a:p>
            <a:pPr marL="0" indent="0">
              <a:buNone/>
            </a:pPr>
            <a:r>
              <a:rPr lang="en-US" dirty="0"/>
              <a:t>        </a:t>
            </a:r>
            <a:r>
              <a:rPr lang="en-US" dirty="0" err="1"/>
              <a:t>app.controller</a:t>
            </a:r>
            <a:r>
              <a:rPr lang="en-US" dirty="0"/>
              <a:t>('</a:t>
            </a:r>
            <a:r>
              <a:rPr lang="en-US" dirty="0" err="1"/>
              <a:t>myController</a:t>
            </a:r>
            <a:r>
              <a:rPr lang="en-US" dirty="0"/>
              <a:t>', function($scope) {</a:t>
            </a:r>
          </a:p>
          <a:p>
            <a:pPr marL="0" indent="0">
              <a:buNone/>
            </a:pPr>
            <a:r>
              <a:rPr lang="en-US" dirty="0"/>
              <a:t>            $</a:t>
            </a:r>
            <a:r>
              <a:rPr lang="en-US" dirty="0" err="1"/>
              <a:t>scope.message</a:t>
            </a:r>
            <a:r>
              <a:rPr lang="en-US" dirty="0"/>
              <a:t> = "Welcome to </a:t>
            </a:r>
            <a:r>
              <a:rPr lang="en-US" dirty="0" err="1"/>
              <a:t>AngularJS</a:t>
            </a:r>
            <a:r>
              <a:rPr lang="en-US" dirty="0"/>
              <a:t>!";</a:t>
            </a:r>
          </a:p>
          <a:p>
            <a:pPr marL="0" indent="0">
              <a:buNone/>
            </a:pPr>
            <a:r>
              <a:rPr lang="en-US" dirty="0"/>
              <a:t>            $</a:t>
            </a:r>
            <a:r>
              <a:rPr lang="en-US" dirty="0" err="1"/>
              <a:t>scope.greet</a:t>
            </a:r>
            <a:r>
              <a:rPr lang="en-US" dirty="0"/>
              <a:t> = function() {</a:t>
            </a:r>
          </a:p>
          <a:p>
            <a:pPr marL="0" indent="0">
              <a:buNone/>
            </a:pPr>
            <a:r>
              <a:rPr lang="en-US" dirty="0"/>
              <a:t>                $</a:t>
            </a:r>
            <a:r>
              <a:rPr lang="en-US" dirty="0" err="1"/>
              <a:t>scope.message</a:t>
            </a:r>
            <a:r>
              <a:rPr lang="en-US" dirty="0"/>
              <a:t> = "Click Event";</a:t>
            </a:r>
          </a:p>
          <a:p>
            <a:pPr marL="0" indent="0">
              <a:buNone/>
            </a:pPr>
            <a:r>
              <a:rPr lang="en-US" dirty="0"/>
              <a:t>            };</a:t>
            </a:r>
          </a:p>
          <a:p>
            <a:pPr marL="0" indent="0">
              <a:buNone/>
            </a:pPr>
            <a:r>
              <a:rPr lang="en-US" dirty="0"/>
              <a:t>        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9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Example3: Scope Hierarchy app3.html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&lt;html </a:t>
            </a:r>
            <a:r>
              <a:rPr lang="en-US" dirty="0" err="1"/>
              <a:t>ng</a:t>
            </a:r>
            <a:r>
              <a:rPr lang="en-US" dirty="0"/>
              <a:t>-app="myApp3"&gt;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    &lt;title&gt;</a:t>
            </a:r>
            <a:r>
              <a:rPr lang="en-US" dirty="0" err="1"/>
              <a:t>AngularJS</a:t>
            </a:r>
            <a:r>
              <a:rPr lang="en-US" dirty="0"/>
              <a:t> Event Handling&lt;/title&gt;</a:t>
            </a:r>
          </a:p>
          <a:p>
            <a:r>
              <a:rPr lang="en-US" dirty="0"/>
              <a:t>    &lt;script </a:t>
            </a:r>
            <a:r>
              <a:rPr lang="en-US" dirty="0" err="1"/>
              <a:t>src</a:t>
            </a:r>
            <a:r>
              <a:rPr lang="en-US" dirty="0"/>
              <a:t>="https://ajax.googleapis.com/</a:t>
            </a:r>
            <a:r>
              <a:rPr lang="en-US" dirty="0" err="1"/>
              <a:t>ajax</a:t>
            </a:r>
            <a:r>
              <a:rPr lang="en-US" dirty="0"/>
              <a:t>/libs/</a:t>
            </a:r>
            <a:r>
              <a:rPr lang="en-US" dirty="0" err="1"/>
              <a:t>angularjs</a:t>
            </a:r>
            <a:r>
              <a:rPr lang="en-US" dirty="0"/>
              <a:t>/1.8.2/angular.min.js"&gt;&lt;/script&gt;</a:t>
            </a:r>
          </a:p>
          <a:p>
            <a:r>
              <a:rPr lang="en-US" dirty="0"/>
              <a:t>    &lt;script </a:t>
            </a:r>
            <a:r>
              <a:rPr lang="en-US" dirty="0" err="1"/>
              <a:t>src</a:t>
            </a:r>
            <a:r>
              <a:rPr lang="en-US" dirty="0"/>
              <a:t>="app3.js"&gt;&lt;/script&gt;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    &lt;div </a:t>
            </a:r>
            <a:r>
              <a:rPr lang="en-US" dirty="0" err="1"/>
              <a:t>ng</a:t>
            </a:r>
            <a:r>
              <a:rPr lang="en-US" dirty="0"/>
              <a:t>-controller="</a:t>
            </a:r>
            <a:r>
              <a:rPr lang="en-US" dirty="0" err="1"/>
              <a:t>ParentController</a:t>
            </a:r>
            <a:r>
              <a:rPr lang="en-US" dirty="0"/>
              <a:t>"&gt;</a:t>
            </a:r>
          </a:p>
          <a:p>
            <a:r>
              <a:rPr lang="en-US" dirty="0"/>
              <a:t>        &lt;h1&gt;Parent Scope: {{ </a:t>
            </a:r>
            <a:r>
              <a:rPr lang="en-US" dirty="0" err="1"/>
              <a:t>parentMessage</a:t>
            </a:r>
            <a:r>
              <a:rPr lang="en-US" dirty="0"/>
              <a:t> }}&lt;/h1&gt;</a:t>
            </a:r>
          </a:p>
          <a:p>
            <a:r>
              <a:rPr lang="en-US" dirty="0"/>
              <a:t>        &lt;div </a:t>
            </a:r>
            <a:r>
              <a:rPr lang="en-US" dirty="0" err="1"/>
              <a:t>ng</a:t>
            </a:r>
            <a:r>
              <a:rPr lang="en-US" dirty="0"/>
              <a:t>-controller="</a:t>
            </a:r>
            <a:r>
              <a:rPr lang="en-US" dirty="0" err="1"/>
              <a:t>ChildController</a:t>
            </a:r>
            <a:r>
              <a:rPr lang="en-US" dirty="0"/>
              <a:t>"&gt;</a:t>
            </a:r>
          </a:p>
          <a:p>
            <a:r>
              <a:rPr lang="en-US" dirty="0"/>
              <a:t>            &lt;h2&gt;Child Scope: {{ </a:t>
            </a:r>
            <a:r>
              <a:rPr lang="en-US" dirty="0" err="1"/>
              <a:t>childMessage</a:t>
            </a:r>
            <a:r>
              <a:rPr lang="en-US" dirty="0"/>
              <a:t> }}&lt;/h2&gt;</a:t>
            </a:r>
          </a:p>
          <a:p>
            <a:r>
              <a:rPr lang="en-US" dirty="0"/>
              <a:t>            &lt;h3&gt;Inherited Message: {{ </a:t>
            </a:r>
            <a:r>
              <a:rPr lang="en-US" dirty="0" err="1"/>
              <a:t>parentMessage</a:t>
            </a:r>
            <a:r>
              <a:rPr lang="en-US" dirty="0"/>
              <a:t> }}&lt;/h3&gt;</a:t>
            </a:r>
          </a:p>
          <a:p>
            <a:r>
              <a:rPr lang="en-US" dirty="0"/>
              <a:t>        &lt;/div&gt;</a:t>
            </a:r>
          </a:p>
          <a:p>
            <a:r>
              <a:rPr lang="en-US" dirty="0"/>
              <a:t>    &lt;/div&gt;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  &lt;/body&gt;</a:t>
            </a:r>
          </a:p>
          <a:p>
            <a:r>
              <a:rPr lang="en-US" dirty="0"/>
              <a:t>&lt;/html&gt;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4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Example3: </a:t>
            </a:r>
            <a:r>
              <a:rPr lang="en-US" dirty="0" smtClean="0"/>
              <a:t>Scope Hierarchy app3.js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app = </a:t>
            </a:r>
            <a:r>
              <a:rPr lang="en-US" dirty="0" err="1"/>
              <a:t>angular.module</a:t>
            </a:r>
            <a:r>
              <a:rPr lang="en-US" dirty="0"/>
              <a:t>('myApp3', []);</a:t>
            </a:r>
          </a:p>
          <a:p>
            <a:r>
              <a:rPr lang="en-US" dirty="0" err="1"/>
              <a:t>app.controller</a:t>
            </a:r>
            <a:r>
              <a:rPr lang="en-US" dirty="0"/>
              <a:t>('</a:t>
            </a:r>
            <a:r>
              <a:rPr lang="en-US" dirty="0" err="1"/>
              <a:t>ParentController</a:t>
            </a:r>
            <a:r>
              <a:rPr lang="en-US" dirty="0"/>
              <a:t>', function($scope) {</a:t>
            </a:r>
          </a:p>
          <a:p>
            <a:r>
              <a:rPr lang="en-US" dirty="0"/>
              <a:t>    $</a:t>
            </a:r>
            <a:r>
              <a:rPr lang="en-US" dirty="0" err="1"/>
              <a:t>scope.parentMessage</a:t>
            </a:r>
            <a:r>
              <a:rPr lang="en-US" dirty="0"/>
              <a:t> = "Hello from Parent!";</a:t>
            </a:r>
          </a:p>
          <a:p>
            <a:r>
              <a:rPr lang="en-US" dirty="0"/>
              <a:t>});</a:t>
            </a:r>
          </a:p>
          <a:p>
            <a:r>
              <a:rPr lang="en-US" dirty="0" err="1"/>
              <a:t>app.controller</a:t>
            </a:r>
            <a:r>
              <a:rPr lang="en-US" dirty="0"/>
              <a:t>('</a:t>
            </a:r>
            <a:r>
              <a:rPr lang="en-US" dirty="0" err="1"/>
              <a:t>ChildController</a:t>
            </a:r>
            <a:r>
              <a:rPr lang="en-US" dirty="0"/>
              <a:t>', function($scope) {</a:t>
            </a:r>
          </a:p>
          <a:p>
            <a:r>
              <a:rPr lang="en-US" dirty="0"/>
              <a:t>    $</a:t>
            </a:r>
            <a:r>
              <a:rPr lang="en-US" dirty="0" err="1"/>
              <a:t>scope.childMessage</a:t>
            </a:r>
            <a:r>
              <a:rPr lang="en-US" dirty="0"/>
              <a:t> = "Hello from Child!";</a:t>
            </a:r>
          </a:p>
          <a:p>
            <a:r>
              <a:rPr lang="en-US" dirty="0"/>
              <a:t>});</a:t>
            </a:r>
          </a:p>
          <a:p>
            <a:r>
              <a:rPr lang="en-US" dirty="0"/>
              <a:t>      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2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AngularJS</a:t>
            </a:r>
            <a:r>
              <a:rPr lang="en-US" dirty="0"/>
              <a:t>, expressions are used to bind application data to HTML. </a:t>
            </a:r>
            <a:r>
              <a:rPr lang="en-US" dirty="0" err="1"/>
              <a:t>AngularJS</a:t>
            </a:r>
            <a:r>
              <a:rPr lang="en-US" dirty="0"/>
              <a:t> resolves the expression, and return the result exactly where the expression is written</a:t>
            </a:r>
            <a:r>
              <a:rPr lang="en-US" dirty="0" smtClean="0"/>
              <a:t>.</a:t>
            </a:r>
          </a:p>
          <a:p>
            <a:r>
              <a:rPr lang="en-US" dirty="0"/>
              <a:t>Expressions are written inside double braces {{expression</a:t>
            </a:r>
            <a:r>
              <a:rPr lang="en-US" dirty="0" smtClean="0"/>
              <a:t>}}.</a:t>
            </a:r>
          </a:p>
          <a:p>
            <a:r>
              <a:rPr lang="en-US" dirty="0" smtClean="0"/>
              <a:t>They </a:t>
            </a:r>
            <a:r>
              <a:rPr lang="en-US" dirty="0"/>
              <a:t>can also be written inside a directive:</a:t>
            </a:r>
          </a:p>
          <a:p>
            <a:pPr marL="0" indent="0"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ng</a:t>
            </a:r>
            <a:r>
              <a:rPr lang="en-US" dirty="0" smtClean="0"/>
              <a:t>-bind</a:t>
            </a:r>
            <a:r>
              <a:rPr lang="en-US" dirty="0"/>
              <a:t>="expression".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&lt;html&gt;  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="http://ajax.googleapis.com/</a:t>
            </a:r>
            <a:r>
              <a:rPr lang="en-US" dirty="0" err="1"/>
              <a:t>ajax</a:t>
            </a:r>
            <a:r>
              <a:rPr lang="en-US" dirty="0"/>
              <a:t>/libs/</a:t>
            </a:r>
            <a:r>
              <a:rPr lang="en-US" dirty="0" err="1"/>
              <a:t>angularjs</a:t>
            </a:r>
            <a:r>
              <a:rPr lang="en-US" dirty="0"/>
              <a:t>/1.4.8/angular.min.js"&gt;&lt;/script&gt;  </a:t>
            </a:r>
          </a:p>
          <a:p>
            <a:pPr marL="0" indent="0">
              <a:buNone/>
            </a:pPr>
            <a:r>
              <a:rPr lang="en-US" dirty="0"/>
              <a:t>&lt;body&gt;  </a:t>
            </a:r>
          </a:p>
          <a:p>
            <a:pPr marL="0" indent="0">
              <a:buNone/>
            </a:pPr>
            <a:r>
              <a:rPr lang="en-US" dirty="0"/>
              <a:t>&lt;div </a:t>
            </a:r>
            <a:r>
              <a:rPr lang="en-US" dirty="0" err="1"/>
              <a:t>ng</a:t>
            </a:r>
            <a:r>
              <a:rPr lang="en-US" dirty="0"/>
              <a:t>-app&gt;  </a:t>
            </a:r>
          </a:p>
          <a:p>
            <a:pPr marL="0" indent="0">
              <a:buNone/>
            </a:pPr>
            <a:r>
              <a:rPr lang="en-US" dirty="0"/>
              <a:t>&lt;p&gt;A simple expression example: {{ 5 + 15 }}&lt;/p&gt;  </a:t>
            </a:r>
          </a:p>
          <a:p>
            <a:pPr marL="0" indent="0">
              <a:buNone/>
            </a:pPr>
            <a:r>
              <a:rPr lang="en-US" dirty="0"/>
              <a:t>&lt;/div&gt;  </a:t>
            </a:r>
          </a:p>
          <a:p>
            <a:pPr marL="0" indent="0">
              <a:buNone/>
            </a:pPr>
            <a:r>
              <a:rPr lang="en-US" dirty="0"/>
              <a:t>&lt;/body&gt;  </a:t>
            </a:r>
          </a:p>
          <a:p>
            <a:pPr marL="0" indent="0">
              <a:buNone/>
            </a:pPr>
            <a:r>
              <a:rPr lang="en-US" dirty="0"/>
              <a:t>&lt;/html&gt; 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44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&lt;html&gt;  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="http://ajax.googleapis.com/</a:t>
            </a:r>
            <a:r>
              <a:rPr lang="en-US" dirty="0" err="1"/>
              <a:t>ajax</a:t>
            </a:r>
            <a:r>
              <a:rPr lang="en-US" dirty="0"/>
              <a:t>/libs/</a:t>
            </a:r>
            <a:r>
              <a:rPr lang="en-US" dirty="0" err="1"/>
              <a:t>angularjs</a:t>
            </a:r>
            <a:r>
              <a:rPr lang="en-US" dirty="0"/>
              <a:t>/1.4.8/angular.min.js"&gt;&lt;/script&gt;  </a:t>
            </a:r>
          </a:p>
          <a:p>
            <a:pPr marL="0" indent="0">
              <a:buNone/>
            </a:pPr>
            <a:r>
              <a:rPr lang="en-US" dirty="0"/>
              <a:t>&lt;body&gt;  </a:t>
            </a:r>
          </a:p>
          <a:p>
            <a:pPr marL="0" indent="0">
              <a:buNone/>
            </a:pPr>
            <a:r>
              <a:rPr lang="en-US" dirty="0"/>
              <a:t>&lt;div </a:t>
            </a:r>
            <a:r>
              <a:rPr lang="en-US" dirty="0" err="1"/>
              <a:t>ng</a:t>
            </a:r>
            <a:r>
              <a:rPr lang="en-US" dirty="0"/>
              <a:t>-app </a:t>
            </a:r>
            <a:r>
              <a:rPr lang="en-US" dirty="0" err="1"/>
              <a:t>ng-init</a:t>
            </a:r>
            <a:r>
              <a:rPr lang="en-US" dirty="0"/>
              <a:t>="quantity=5;cost=5"&gt;  </a:t>
            </a:r>
          </a:p>
          <a:p>
            <a:pPr marL="0" indent="0">
              <a:buNone/>
            </a:pPr>
            <a:r>
              <a:rPr lang="en-US" dirty="0"/>
              <a:t>&lt;p&gt;Total in dollar: {{ quantity * cost }}&lt;/p&gt;  </a:t>
            </a:r>
          </a:p>
          <a:p>
            <a:pPr marL="0" indent="0">
              <a:buNone/>
            </a:pPr>
            <a:r>
              <a:rPr lang="en-US" dirty="0"/>
              <a:t>&lt;/div&gt;  </a:t>
            </a:r>
          </a:p>
          <a:p>
            <a:pPr marL="0" indent="0">
              <a:buNone/>
            </a:pPr>
            <a:r>
              <a:rPr lang="en-US" dirty="0"/>
              <a:t>&lt;/body&gt;  </a:t>
            </a:r>
          </a:p>
          <a:p>
            <a:pPr marL="0" indent="0">
              <a:buNone/>
            </a:pPr>
            <a:r>
              <a:rPr lang="en-US" dirty="0"/>
              <a:t>&lt;/html&gt; 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358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&lt;html&gt;  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="http://ajax.googleapis.com/</a:t>
            </a:r>
            <a:r>
              <a:rPr lang="en-US" dirty="0" err="1"/>
              <a:t>ajax</a:t>
            </a:r>
            <a:r>
              <a:rPr lang="en-US" dirty="0"/>
              <a:t>/libs/</a:t>
            </a:r>
            <a:r>
              <a:rPr lang="en-US" dirty="0" err="1"/>
              <a:t>angularjs</a:t>
            </a:r>
            <a:r>
              <a:rPr lang="en-US" dirty="0"/>
              <a:t>/1.4.8/angular.min.js"&gt;&lt;/script&gt;  </a:t>
            </a:r>
          </a:p>
          <a:p>
            <a:pPr marL="0" indent="0">
              <a:buNone/>
            </a:pPr>
            <a:r>
              <a:rPr lang="en-US" dirty="0"/>
              <a:t>&lt;body&gt;  </a:t>
            </a:r>
          </a:p>
          <a:p>
            <a:pPr marL="0" indent="0">
              <a:buNone/>
            </a:pPr>
            <a:r>
              <a:rPr lang="en-US" dirty="0"/>
              <a:t>&lt;div </a:t>
            </a:r>
            <a:r>
              <a:rPr lang="en-US" dirty="0" err="1"/>
              <a:t>ng</a:t>
            </a:r>
            <a:r>
              <a:rPr lang="en-US" dirty="0"/>
              <a:t>-app&gt;  </a:t>
            </a:r>
          </a:p>
          <a:p>
            <a:pPr marL="0" indent="0">
              <a:buNone/>
            </a:pPr>
            <a:r>
              <a:rPr lang="en-US" dirty="0"/>
              <a:t>&lt;p&gt;A simple expression example: &lt;span </a:t>
            </a:r>
            <a:r>
              <a:rPr lang="en-US" dirty="0" err="1"/>
              <a:t>ng</a:t>
            </a:r>
            <a:r>
              <a:rPr lang="en-US" dirty="0"/>
              <a:t>-bind=5+25&gt;&lt;/span&gt;&lt;/p&gt;  </a:t>
            </a:r>
          </a:p>
          <a:p>
            <a:pPr marL="0" indent="0">
              <a:buNone/>
            </a:pPr>
            <a:r>
              <a:rPr lang="en-US" dirty="0"/>
              <a:t>&lt;/div&gt;  </a:t>
            </a:r>
          </a:p>
          <a:p>
            <a:pPr marL="0" indent="0">
              <a:buNone/>
            </a:pPr>
            <a:r>
              <a:rPr lang="en-US" dirty="0"/>
              <a:t>&lt;/body&gt;  </a:t>
            </a:r>
          </a:p>
          <a:p>
            <a:pPr marL="0" indent="0">
              <a:buNone/>
            </a:pPr>
            <a:r>
              <a:rPr lang="en-US" dirty="0"/>
              <a:t>&lt;/html&gt; 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20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&lt;html&gt;  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="http://ajax.googleapis.com/</a:t>
            </a:r>
            <a:r>
              <a:rPr lang="en-US" dirty="0" err="1"/>
              <a:t>ajax</a:t>
            </a:r>
            <a:r>
              <a:rPr lang="en-US" dirty="0"/>
              <a:t>/libs/</a:t>
            </a:r>
            <a:r>
              <a:rPr lang="en-US" dirty="0" err="1"/>
              <a:t>angularjs</a:t>
            </a:r>
            <a:r>
              <a:rPr lang="en-US" dirty="0"/>
              <a:t>/1.4.8/angular.min.js"&gt;&lt;/script&gt;  </a:t>
            </a:r>
          </a:p>
          <a:p>
            <a:pPr marL="0" indent="0">
              <a:buNone/>
            </a:pPr>
            <a:r>
              <a:rPr lang="en-US" dirty="0"/>
              <a:t>&lt;body&gt;  </a:t>
            </a:r>
          </a:p>
          <a:p>
            <a:pPr marL="0" indent="0">
              <a:buNone/>
            </a:pPr>
            <a:r>
              <a:rPr lang="en-US" dirty="0"/>
              <a:t>&lt;div </a:t>
            </a:r>
            <a:r>
              <a:rPr lang="en-US" dirty="0" err="1"/>
              <a:t>ng</a:t>
            </a:r>
            <a:r>
              <a:rPr lang="en-US" dirty="0"/>
              <a:t>-app </a:t>
            </a:r>
            <a:r>
              <a:rPr lang="en-US" dirty="0" err="1"/>
              <a:t>ng-init</a:t>
            </a:r>
            <a:r>
              <a:rPr lang="en-US" dirty="0"/>
              <a:t>="quantity=5;cost=6"&gt;  </a:t>
            </a:r>
          </a:p>
          <a:p>
            <a:pPr marL="0" indent="0">
              <a:buNone/>
            </a:pPr>
            <a:r>
              <a:rPr lang="en-US" dirty="0"/>
              <a:t>&lt;p&gt;Total in dollar: &lt;span </a:t>
            </a:r>
            <a:r>
              <a:rPr lang="en-US" dirty="0" err="1"/>
              <a:t>ng</a:t>
            </a:r>
            <a:r>
              <a:rPr lang="en-US" dirty="0"/>
              <a:t>-bind=quantity*cost&gt;&lt;/span&gt;&lt;/p&gt;  </a:t>
            </a:r>
          </a:p>
          <a:p>
            <a:pPr marL="0" indent="0">
              <a:buNone/>
            </a:pPr>
            <a:r>
              <a:rPr lang="en-US" dirty="0"/>
              <a:t>&lt;/div&gt;  </a:t>
            </a:r>
          </a:p>
          <a:p>
            <a:pPr marL="0" indent="0">
              <a:buNone/>
            </a:pPr>
            <a:r>
              <a:rPr lang="en-US" dirty="0"/>
              <a:t>&lt;/body&gt;  </a:t>
            </a:r>
          </a:p>
          <a:p>
            <a:pPr marL="0" indent="0">
              <a:buNone/>
            </a:pPr>
            <a:r>
              <a:rPr lang="en-US" dirty="0"/>
              <a:t>&lt;/html&gt; 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7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JS is an open source JavaScript framework by Google to build web applications. It can be freely used, changed and shared by anyone</a:t>
            </a:r>
            <a:r>
              <a:rPr lang="en-US" dirty="0" smtClean="0"/>
              <a:t>.</a:t>
            </a:r>
          </a:p>
          <a:p>
            <a:r>
              <a:rPr lang="en-US" dirty="0"/>
              <a:t>Angular </a:t>
            </a:r>
            <a:r>
              <a:rPr lang="en-US" dirty="0" err="1"/>
              <a:t>Js</a:t>
            </a:r>
            <a:r>
              <a:rPr lang="en-US" dirty="0"/>
              <a:t> is developed by Google.</a:t>
            </a:r>
          </a:p>
          <a:p>
            <a:r>
              <a:rPr lang="en-US" dirty="0"/>
              <a:t>It is an excellent framework for building </a:t>
            </a:r>
            <a:r>
              <a:rPr lang="en-US" dirty="0" smtClean="0"/>
              <a:t>business </a:t>
            </a:r>
            <a:r>
              <a:rPr lang="en-US" dirty="0"/>
              <a:t>applications.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2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Dependency Injection:</a:t>
            </a:r>
            <a:r>
              <a:rPr lang="en-US" dirty="0"/>
              <a:t> Dependency Injection specifies a design pattern in which components are given their dependencies instead of hard coding them within the component.</a:t>
            </a:r>
          </a:p>
          <a:p>
            <a:pPr marL="228600" lvl="1">
              <a:spcBef>
                <a:spcPts val="1000"/>
              </a:spcBef>
            </a:pPr>
            <a:r>
              <a:rPr lang="en-US" b="1" dirty="0"/>
              <a:t>Two way data binding:</a:t>
            </a:r>
            <a:r>
              <a:rPr lang="en-US" dirty="0"/>
              <a:t> </a:t>
            </a:r>
            <a:r>
              <a:rPr lang="en-US" sz="2800" dirty="0" err="1"/>
              <a:t>AngularJS</a:t>
            </a:r>
            <a:r>
              <a:rPr lang="en-US" sz="2800" dirty="0"/>
              <a:t> provides two-way data binding, meaning any changes in the model are reflected in the view, and vice versa, without additional code.</a:t>
            </a:r>
          </a:p>
          <a:p>
            <a:r>
              <a:rPr lang="en-US" b="1" dirty="0"/>
              <a:t>Testing:</a:t>
            </a:r>
            <a:r>
              <a:rPr lang="en-US" dirty="0"/>
              <a:t> Angular JS is designed in a way that we can test right from the start. So, it is very easy to test any of its components through unit testing and end-to-end testing.</a:t>
            </a:r>
          </a:p>
          <a:p>
            <a:r>
              <a:rPr lang="en-US" b="1" dirty="0"/>
              <a:t>Model View Controller:</a:t>
            </a:r>
            <a:r>
              <a:rPr lang="en-US" dirty="0"/>
              <a:t> In Angular JS, it is very easy to develop application in a clean MVC way. You just have to split your application code into MVC components i.e. Model, View and the Controller.</a:t>
            </a:r>
          </a:p>
          <a:p>
            <a:r>
              <a:rPr lang="en-US" dirty="0"/>
              <a:t>Directives, filters, modules, routes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74" y="266699"/>
            <a:ext cx="10515600" cy="1325563"/>
          </a:xfrm>
        </p:spPr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MVC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AngularJS MVC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909" y="2371725"/>
            <a:ext cx="23241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60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follows the Model-View-Controller (MVC) architecture, which is a design pattern used to separate concerns in an application, making it easier to manage, scale, and maintain.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39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Definition:</a:t>
            </a:r>
            <a:r>
              <a:rPr lang="en-US" dirty="0" smtClean="0"/>
              <a:t> The Model in </a:t>
            </a:r>
            <a:r>
              <a:rPr lang="en-US" dirty="0" err="1" smtClean="0"/>
              <a:t>AngularJS</a:t>
            </a:r>
            <a:r>
              <a:rPr lang="en-US" dirty="0" smtClean="0"/>
              <a:t> represents the data of the application. It is typically in the form of JavaScript objects and handles the business logic and data management.</a:t>
            </a:r>
          </a:p>
          <a:p>
            <a:r>
              <a:rPr lang="en-US" b="1" dirty="0" smtClean="0"/>
              <a:t>Role:</a:t>
            </a:r>
            <a:endParaRPr lang="en-US" dirty="0" smtClean="0"/>
          </a:p>
          <a:p>
            <a:pPr lvl="1"/>
            <a:r>
              <a:rPr lang="en-US" b="1" dirty="0" smtClean="0"/>
              <a:t>Data Management:</a:t>
            </a:r>
            <a:r>
              <a:rPr lang="en-US" dirty="0" smtClean="0"/>
              <a:t> The model is responsible for managing and holding the data that the application needs.</a:t>
            </a:r>
          </a:p>
          <a:p>
            <a:pPr lvl="1"/>
            <a:r>
              <a:rPr lang="en-US" b="1" dirty="0" smtClean="0"/>
              <a:t>Business Logic:</a:t>
            </a:r>
            <a:r>
              <a:rPr lang="en-US" dirty="0" smtClean="0"/>
              <a:t> It also handles the business rules of the application, manipulating data and applying logic as needed.</a:t>
            </a:r>
          </a:p>
          <a:p>
            <a:pPr lvl="1"/>
            <a:r>
              <a:rPr lang="en-US" b="1" dirty="0" smtClean="0"/>
              <a:t>Communication:</a:t>
            </a:r>
            <a:r>
              <a:rPr lang="en-US" dirty="0" smtClean="0"/>
              <a:t> In </a:t>
            </a:r>
            <a:r>
              <a:rPr lang="en-US" dirty="0" err="1" smtClean="0"/>
              <a:t>AngularJS</a:t>
            </a:r>
            <a:r>
              <a:rPr lang="en-US" dirty="0" smtClean="0"/>
              <a:t>, the model communicates with the view via the controller, and data binding helps keep the model and view synchronized.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Definition:</a:t>
            </a:r>
            <a:r>
              <a:rPr lang="en-US" dirty="0" smtClean="0"/>
              <a:t> The View is the user interface of the application. It is responsible for displaying the data to the user and providing an interface for interaction.</a:t>
            </a:r>
          </a:p>
          <a:p>
            <a:r>
              <a:rPr lang="en-US" b="1" dirty="0" smtClean="0"/>
              <a:t>Role:</a:t>
            </a:r>
            <a:endParaRPr lang="en-US" dirty="0" smtClean="0"/>
          </a:p>
          <a:p>
            <a:pPr lvl="1"/>
            <a:r>
              <a:rPr lang="en-US" b="1" dirty="0" smtClean="0"/>
              <a:t>Presentation:</a:t>
            </a:r>
            <a:r>
              <a:rPr lang="en-US" dirty="0" smtClean="0"/>
              <a:t> The view presents the data from the model to the user. In </a:t>
            </a:r>
            <a:r>
              <a:rPr lang="en-US" dirty="0" err="1" smtClean="0"/>
              <a:t>AngularJS</a:t>
            </a:r>
            <a:r>
              <a:rPr lang="en-US" dirty="0" smtClean="0"/>
              <a:t>, views are typically written in HTML with embedded </a:t>
            </a:r>
            <a:r>
              <a:rPr lang="en-US" dirty="0" err="1" smtClean="0"/>
              <a:t>AngularJS</a:t>
            </a:r>
            <a:r>
              <a:rPr lang="en-US" dirty="0" smtClean="0"/>
              <a:t> expressions and directives.</a:t>
            </a:r>
          </a:p>
          <a:p>
            <a:pPr lvl="1"/>
            <a:r>
              <a:rPr lang="en-US" b="1" dirty="0" smtClean="0"/>
              <a:t>Data Binding:</a:t>
            </a:r>
            <a:r>
              <a:rPr lang="en-US" dirty="0" smtClean="0"/>
              <a:t> </a:t>
            </a:r>
            <a:r>
              <a:rPr lang="en-US" dirty="0" err="1" smtClean="0"/>
              <a:t>AngularJS</a:t>
            </a:r>
            <a:r>
              <a:rPr lang="en-US" dirty="0" smtClean="0"/>
              <a:t> provides two-way data binding, meaning any changes in the model are reflected in the view, and vice versa, without additional code.</a:t>
            </a:r>
          </a:p>
          <a:p>
            <a:pPr lvl="1"/>
            <a:r>
              <a:rPr lang="en-US" b="1" dirty="0" smtClean="0"/>
              <a:t>Directives:</a:t>
            </a:r>
            <a:r>
              <a:rPr lang="en-US" dirty="0" smtClean="0"/>
              <a:t> </a:t>
            </a:r>
            <a:r>
              <a:rPr lang="en-US" dirty="0" err="1" smtClean="0"/>
              <a:t>AngularJS</a:t>
            </a:r>
            <a:r>
              <a:rPr lang="en-US" dirty="0" smtClean="0"/>
              <a:t> uses directives to extend HTML with additional functionality, allowing for dynamic views.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43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912087" cy="1094731"/>
          </a:xfrm>
        </p:spPr>
        <p:txBody>
          <a:bodyPr>
            <a:normAutofit/>
          </a:bodyPr>
          <a:lstStyle/>
          <a:p>
            <a:pPr lvl="0"/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Controller</a:t>
            </a:r>
            <a:endParaRPr lang="en-US" sz="32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99661" y="1459856"/>
            <a:ext cx="9558130" cy="329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Controller acts as an intermediary between the model and the view.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processes user input, manipulates the model, and updates the view accordingly.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Logic Handling: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</a:rPr>
              <a:t>The controller </a:t>
            </a:r>
            <a:r>
              <a:rPr lang="en-US" sz="1800" dirty="0" smtClean="0">
                <a:latin typeface="Arial" panose="020B0604020202020204" pitchFamily="34" charset="0"/>
              </a:rPr>
              <a:t>receives the request to </a:t>
            </a:r>
            <a:r>
              <a:rPr lang="en-US" sz="1800" dirty="0">
                <a:latin typeface="Arial" panose="020B0604020202020204" pitchFamily="34" charset="0"/>
              </a:rPr>
              <a:t>respond to user actions. It processes inputs, interacts with the model, and updates the view.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Scope Management: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AngularJS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controllers manage </a:t>
            </a:r>
            <a:r>
              <a:rPr lang="en-US" sz="1800" dirty="0">
                <a:latin typeface="Arial" panose="020B0604020202020204" pitchFamily="34" charset="0"/>
              </a:rPr>
              <a:t>the $scope object, which acts as a glue between the view and the model. The $scope object holds the model data and methods that can be accessed and manipulated in the view.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 Handling: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Controllers handle events triggered by user interactions with the view, such as button clicks or form submissions, and update the model or view as needed.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61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1300</Words>
  <Application>Microsoft Office PowerPoint</Application>
  <PresentationFormat>Widescreen</PresentationFormat>
  <Paragraphs>190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UNIT-3 </vt:lpstr>
      <vt:lpstr>Differences between AngularJS and Javascript</vt:lpstr>
      <vt:lpstr>Introduction</vt:lpstr>
      <vt:lpstr>Advantage of AngularJS</vt:lpstr>
      <vt:lpstr>AngularJS MVC architecture</vt:lpstr>
      <vt:lpstr>PowerPoint Presentation</vt:lpstr>
      <vt:lpstr>1. Model</vt:lpstr>
      <vt:lpstr>2. View</vt:lpstr>
      <vt:lpstr>3. Controller</vt:lpstr>
      <vt:lpstr>MVC Works in AngularJS</vt:lpstr>
      <vt:lpstr>PowerPoint Presentation</vt:lpstr>
      <vt:lpstr>ng-app</vt:lpstr>
      <vt:lpstr>ng-controller</vt:lpstr>
      <vt:lpstr>Necessary Steps for creating simple AngularJS Application</vt:lpstr>
      <vt:lpstr>First Example   “app1.html”</vt:lpstr>
      <vt:lpstr>First Example   “app1.js”</vt:lpstr>
      <vt:lpstr>Scope Object</vt:lpstr>
      <vt:lpstr>Role of Scope</vt:lpstr>
      <vt:lpstr>Example2: Event Handling     app2.html</vt:lpstr>
      <vt:lpstr>Example2: Event Handling     app2.js</vt:lpstr>
      <vt:lpstr>Example3: Scope Hierarchy app3.html</vt:lpstr>
      <vt:lpstr>Example3: Scope Hierarchy app3.js</vt:lpstr>
      <vt:lpstr>AngularJS Expressions</vt:lpstr>
      <vt:lpstr>Example 4</vt:lpstr>
      <vt:lpstr>Example5</vt:lpstr>
      <vt:lpstr>Example6</vt:lpstr>
      <vt:lpstr>Example7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UNIT-3</dc:title>
  <dc:creator>Vasudevan N 103177</dc:creator>
  <cp:lastModifiedBy>Vasudevan N 103177</cp:lastModifiedBy>
  <cp:revision>21</cp:revision>
  <dcterms:created xsi:type="dcterms:W3CDTF">2024-08-25T19:49:53Z</dcterms:created>
  <dcterms:modified xsi:type="dcterms:W3CDTF">2024-08-27T16:15:58Z</dcterms:modified>
</cp:coreProperties>
</file>