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3" r:id="rId2"/>
    <p:sldId id="264" r:id="rId3"/>
    <p:sldId id="265" r:id="rId4"/>
    <p:sldId id="266" r:id="rId5"/>
    <p:sldId id="267" r:id="rId6"/>
    <p:sldId id="268" r:id="rId7"/>
    <p:sldId id="270" r:id="rId8"/>
    <p:sldId id="271"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17"/>
  </p:normalViewPr>
  <p:slideViewPr>
    <p:cSldViewPr snapToGrid="0">
      <p:cViewPr varScale="1">
        <p:scale>
          <a:sx n="88" d="100"/>
          <a:sy n="88" d="100"/>
        </p:scale>
        <p:origin x="9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67B77-AF08-D64B-AC7A-03D98DDBA390}" type="datetimeFigureOut">
              <a:rPr lang="en-US" smtClean="0"/>
              <a:t>7/22/24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674691-622A-5648-BAC0-F31B29998E73}" type="slidenum">
              <a:rPr lang="en-US" smtClean="0"/>
              <a:t>‹#›</a:t>
            </a:fld>
            <a:endParaRPr lang="en-US"/>
          </a:p>
        </p:txBody>
      </p:sp>
    </p:spTree>
    <p:extLst>
      <p:ext uri="{BB962C8B-B14F-4D97-AF65-F5344CB8AC3E}">
        <p14:creationId xmlns:p14="http://schemas.microsoft.com/office/powerpoint/2010/main" val="1258020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7CC40-E968-0234-1686-A518B5E7FE8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1D7F3F3-8151-18E3-39CB-179EFD05B0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D7BA6AC-F6D2-9C00-4EC8-C6601081C225}"/>
              </a:ext>
            </a:extLst>
          </p:cNvPr>
          <p:cNvSpPr>
            <a:spLocks noGrp="1"/>
          </p:cNvSpPr>
          <p:nvPr>
            <p:ph type="dt" sz="half" idx="10"/>
          </p:nvPr>
        </p:nvSpPr>
        <p:spPr/>
        <p:txBody>
          <a:bodyPr/>
          <a:lstStyle/>
          <a:p>
            <a:fld id="{FF5ED3F8-F751-1D45-90D9-CE1886A896CA}" type="datetime1">
              <a:rPr lang="en-IN" smtClean="0"/>
              <a:t>22/07/24</a:t>
            </a:fld>
            <a:endParaRPr lang="en-US"/>
          </a:p>
        </p:txBody>
      </p:sp>
      <p:sp>
        <p:nvSpPr>
          <p:cNvPr id="5" name="Footer Placeholder 4">
            <a:extLst>
              <a:ext uri="{FF2B5EF4-FFF2-40B4-BE49-F238E27FC236}">
                <a16:creationId xmlns:a16="http://schemas.microsoft.com/office/drawing/2014/main" id="{9E7A5125-E84E-83D2-E88C-F309E811E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1E0D2E-DB75-50B6-6A76-084A7461137D}"/>
              </a:ext>
            </a:extLst>
          </p:cNvPr>
          <p:cNvSpPr>
            <a:spLocks noGrp="1"/>
          </p:cNvSpPr>
          <p:nvPr>
            <p:ph type="sldNum" sz="quarter" idx="12"/>
          </p:nvPr>
        </p:nvSpPr>
        <p:spPr/>
        <p:txBody>
          <a:bodyPr/>
          <a:lstStyle/>
          <a:p>
            <a:fld id="{5F34746E-E608-C44E-A0E9-93044098D082}" type="slidenum">
              <a:rPr lang="en-US" smtClean="0"/>
              <a:t>‹#›</a:t>
            </a:fld>
            <a:endParaRPr lang="en-US"/>
          </a:p>
        </p:txBody>
      </p:sp>
    </p:spTree>
    <p:extLst>
      <p:ext uri="{BB962C8B-B14F-4D97-AF65-F5344CB8AC3E}">
        <p14:creationId xmlns:p14="http://schemas.microsoft.com/office/powerpoint/2010/main" val="3074142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841E-DD19-334A-C8EB-1D74C3BA4C4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DDE6888-0C6C-DB29-BC69-253054F1497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E48B0B-FD42-B7B1-56FF-D91EF92EFCB2}"/>
              </a:ext>
            </a:extLst>
          </p:cNvPr>
          <p:cNvSpPr>
            <a:spLocks noGrp="1"/>
          </p:cNvSpPr>
          <p:nvPr>
            <p:ph type="dt" sz="half" idx="10"/>
          </p:nvPr>
        </p:nvSpPr>
        <p:spPr/>
        <p:txBody>
          <a:bodyPr/>
          <a:lstStyle/>
          <a:p>
            <a:fld id="{AD0EF8CA-5C81-E64A-9B7F-B7F6FEF48889}" type="datetime1">
              <a:rPr lang="en-IN" smtClean="0"/>
              <a:t>22/07/24</a:t>
            </a:fld>
            <a:endParaRPr lang="en-US"/>
          </a:p>
        </p:txBody>
      </p:sp>
      <p:sp>
        <p:nvSpPr>
          <p:cNvPr id="5" name="Footer Placeholder 4">
            <a:extLst>
              <a:ext uri="{FF2B5EF4-FFF2-40B4-BE49-F238E27FC236}">
                <a16:creationId xmlns:a16="http://schemas.microsoft.com/office/drawing/2014/main" id="{530939CF-5617-BBF4-0871-62D77D043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CFC65-37F9-9A68-6EBD-1B11AFD95969}"/>
              </a:ext>
            </a:extLst>
          </p:cNvPr>
          <p:cNvSpPr>
            <a:spLocks noGrp="1"/>
          </p:cNvSpPr>
          <p:nvPr>
            <p:ph type="sldNum" sz="quarter" idx="12"/>
          </p:nvPr>
        </p:nvSpPr>
        <p:spPr/>
        <p:txBody>
          <a:bodyPr/>
          <a:lstStyle/>
          <a:p>
            <a:fld id="{5F34746E-E608-C44E-A0E9-93044098D082}" type="slidenum">
              <a:rPr lang="en-US" smtClean="0"/>
              <a:t>‹#›</a:t>
            </a:fld>
            <a:endParaRPr lang="en-US"/>
          </a:p>
        </p:txBody>
      </p:sp>
    </p:spTree>
    <p:extLst>
      <p:ext uri="{BB962C8B-B14F-4D97-AF65-F5344CB8AC3E}">
        <p14:creationId xmlns:p14="http://schemas.microsoft.com/office/powerpoint/2010/main" val="3062579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7B2CCB-AFD3-0B42-27D7-AAA62C11C18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2772925-A3A3-A411-43C8-8DCFDB9187A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665F0E-0E58-99E2-F9EB-60FCF9ADFF52}"/>
              </a:ext>
            </a:extLst>
          </p:cNvPr>
          <p:cNvSpPr>
            <a:spLocks noGrp="1"/>
          </p:cNvSpPr>
          <p:nvPr>
            <p:ph type="dt" sz="half" idx="10"/>
          </p:nvPr>
        </p:nvSpPr>
        <p:spPr/>
        <p:txBody>
          <a:bodyPr/>
          <a:lstStyle/>
          <a:p>
            <a:fld id="{BB723ACD-3DC4-1C44-A99F-8E1FD1F5C624}" type="datetime1">
              <a:rPr lang="en-IN" smtClean="0"/>
              <a:t>22/07/24</a:t>
            </a:fld>
            <a:endParaRPr lang="en-US"/>
          </a:p>
        </p:txBody>
      </p:sp>
      <p:sp>
        <p:nvSpPr>
          <p:cNvPr id="5" name="Footer Placeholder 4">
            <a:extLst>
              <a:ext uri="{FF2B5EF4-FFF2-40B4-BE49-F238E27FC236}">
                <a16:creationId xmlns:a16="http://schemas.microsoft.com/office/drawing/2014/main" id="{D2426AFE-B134-AC1A-BA8B-9BE7935C31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FF591-AF22-E4E3-DF0F-99E6DF117299}"/>
              </a:ext>
            </a:extLst>
          </p:cNvPr>
          <p:cNvSpPr>
            <a:spLocks noGrp="1"/>
          </p:cNvSpPr>
          <p:nvPr>
            <p:ph type="sldNum" sz="quarter" idx="12"/>
          </p:nvPr>
        </p:nvSpPr>
        <p:spPr/>
        <p:txBody>
          <a:bodyPr/>
          <a:lstStyle/>
          <a:p>
            <a:fld id="{5F34746E-E608-C44E-A0E9-93044098D082}" type="slidenum">
              <a:rPr lang="en-US" smtClean="0"/>
              <a:t>‹#›</a:t>
            </a:fld>
            <a:endParaRPr lang="en-US"/>
          </a:p>
        </p:txBody>
      </p:sp>
    </p:spTree>
    <p:extLst>
      <p:ext uri="{BB962C8B-B14F-4D97-AF65-F5344CB8AC3E}">
        <p14:creationId xmlns:p14="http://schemas.microsoft.com/office/powerpoint/2010/main" val="1139923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0672-49EB-BD20-090E-930056DA0EF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316AF32-5F3B-209B-0332-02DD5B11A1E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659355-1510-064A-BEA3-5FBB59E5EA2B}"/>
              </a:ext>
            </a:extLst>
          </p:cNvPr>
          <p:cNvSpPr>
            <a:spLocks noGrp="1"/>
          </p:cNvSpPr>
          <p:nvPr>
            <p:ph type="dt" sz="half" idx="10"/>
          </p:nvPr>
        </p:nvSpPr>
        <p:spPr/>
        <p:txBody>
          <a:bodyPr/>
          <a:lstStyle/>
          <a:p>
            <a:fld id="{17A3C1A0-2387-4A4E-8811-05ECAA186D13}" type="datetime1">
              <a:rPr lang="en-IN" smtClean="0"/>
              <a:t>22/07/24</a:t>
            </a:fld>
            <a:endParaRPr lang="en-US"/>
          </a:p>
        </p:txBody>
      </p:sp>
      <p:sp>
        <p:nvSpPr>
          <p:cNvPr id="5" name="Footer Placeholder 4">
            <a:extLst>
              <a:ext uri="{FF2B5EF4-FFF2-40B4-BE49-F238E27FC236}">
                <a16:creationId xmlns:a16="http://schemas.microsoft.com/office/drawing/2014/main" id="{A810ED8D-3CA0-607C-4794-909DF8A5E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B5184-2013-E85D-2C72-86DB72AF6204}"/>
              </a:ext>
            </a:extLst>
          </p:cNvPr>
          <p:cNvSpPr>
            <a:spLocks noGrp="1"/>
          </p:cNvSpPr>
          <p:nvPr>
            <p:ph type="sldNum" sz="quarter" idx="12"/>
          </p:nvPr>
        </p:nvSpPr>
        <p:spPr/>
        <p:txBody>
          <a:bodyPr/>
          <a:lstStyle/>
          <a:p>
            <a:fld id="{5F34746E-E608-C44E-A0E9-93044098D082}" type="slidenum">
              <a:rPr lang="en-US" smtClean="0"/>
              <a:t>‹#›</a:t>
            </a:fld>
            <a:endParaRPr lang="en-US"/>
          </a:p>
        </p:txBody>
      </p:sp>
    </p:spTree>
    <p:extLst>
      <p:ext uri="{BB962C8B-B14F-4D97-AF65-F5344CB8AC3E}">
        <p14:creationId xmlns:p14="http://schemas.microsoft.com/office/powerpoint/2010/main" val="302478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59C3-3E94-71BF-8561-3079507DBCE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DADD6C7-440F-8AE2-B07E-678EDF108C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0EE6B7E-69B0-7AE2-1A5E-D2AAE37414CC}"/>
              </a:ext>
            </a:extLst>
          </p:cNvPr>
          <p:cNvSpPr>
            <a:spLocks noGrp="1"/>
          </p:cNvSpPr>
          <p:nvPr>
            <p:ph type="dt" sz="half" idx="10"/>
          </p:nvPr>
        </p:nvSpPr>
        <p:spPr/>
        <p:txBody>
          <a:bodyPr/>
          <a:lstStyle/>
          <a:p>
            <a:fld id="{550A76EE-980D-714D-BB83-8F61C47309BF}" type="datetime1">
              <a:rPr lang="en-IN" smtClean="0"/>
              <a:t>22/07/24</a:t>
            </a:fld>
            <a:endParaRPr lang="en-US"/>
          </a:p>
        </p:txBody>
      </p:sp>
      <p:sp>
        <p:nvSpPr>
          <p:cNvPr id="5" name="Footer Placeholder 4">
            <a:extLst>
              <a:ext uri="{FF2B5EF4-FFF2-40B4-BE49-F238E27FC236}">
                <a16:creationId xmlns:a16="http://schemas.microsoft.com/office/drawing/2014/main" id="{AFEEFE15-BAD2-289C-F28A-A5BD1723F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C0EB1-4121-10F9-3FA4-E8D234164F00}"/>
              </a:ext>
            </a:extLst>
          </p:cNvPr>
          <p:cNvSpPr>
            <a:spLocks noGrp="1"/>
          </p:cNvSpPr>
          <p:nvPr>
            <p:ph type="sldNum" sz="quarter" idx="12"/>
          </p:nvPr>
        </p:nvSpPr>
        <p:spPr/>
        <p:txBody>
          <a:bodyPr/>
          <a:lstStyle/>
          <a:p>
            <a:fld id="{5F34746E-E608-C44E-A0E9-93044098D082}" type="slidenum">
              <a:rPr lang="en-US" smtClean="0"/>
              <a:t>‹#›</a:t>
            </a:fld>
            <a:endParaRPr lang="en-US"/>
          </a:p>
        </p:txBody>
      </p:sp>
    </p:spTree>
    <p:extLst>
      <p:ext uri="{BB962C8B-B14F-4D97-AF65-F5344CB8AC3E}">
        <p14:creationId xmlns:p14="http://schemas.microsoft.com/office/powerpoint/2010/main" val="170053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D323-30FF-D7AA-BBED-86A635FF90A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703ED95-7B34-D978-7A98-B5C538FEC0C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400AD2F-1B97-761E-5D01-35D3084826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1641CA5-15A2-459C-B688-2E7B43E073D5}"/>
              </a:ext>
            </a:extLst>
          </p:cNvPr>
          <p:cNvSpPr>
            <a:spLocks noGrp="1"/>
          </p:cNvSpPr>
          <p:nvPr>
            <p:ph type="dt" sz="half" idx="10"/>
          </p:nvPr>
        </p:nvSpPr>
        <p:spPr/>
        <p:txBody>
          <a:bodyPr/>
          <a:lstStyle/>
          <a:p>
            <a:fld id="{7B197A1D-0165-5741-BDC0-90A3E8AF6116}" type="datetime1">
              <a:rPr lang="en-IN" smtClean="0"/>
              <a:t>22/07/24</a:t>
            </a:fld>
            <a:endParaRPr lang="en-US"/>
          </a:p>
        </p:txBody>
      </p:sp>
      <p:sp>
        <p:nvSpPr>
          <p:cNvPr id="6" name="Footer Placeholder 5">
            <a:extLst>
              <a:ext uri="{FF2B5EF4-FFF2-40B4-BE49-F238E27FC236}">
                <a16:creationId xmlns:a16="http://schemas.microsoft.com/office/drawing/2014/main" id="{2A8CABEA-A67C-B3C6-CD76-592059CCC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95D58-91B0-E846-9D1F-1C1E9F52F2E3}"/>
              </a:ext>
            </a:extLst>
          </p:cNvPr>
          <p:cNvSpPr>
            <a:spLocks noGrp="1"/>
          </p:cNvSpPr>
          <p:nvPr>
            <p:ph type="sldNum" sz="quarter" idx="12"/>
          </p:nvPr>
        </p:nvSpPr>
        <p:spPr/>
        <p:txBody>
          <a:bodyPr/>
          <a:lstStyle/>
          <a:p>
            <a:fld id="{5F34746E-E608-C44E-A0E9-93044098D082}" type="slidenum">
              <a:rPr lang="en-US" smtClean="0"/>
              <a:t>‹#›</a:t>
            </a:fld>
            <a:endParaRPr lang="en-US"/>
          </a:p>
        </p:txBody>
      </p:sp>
    </p:spTree>
    <p:extLst>
      <p:ext uri="{BB962C8B-B14F-4D97-AF65-F5344CB8AC3E}">
        <p14:creationId xmlns:p14="http://schemas.microsoft.com/office/powerpoint/2010/main" val="23348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64AF-519E-3C34-429B-8BE34AA6576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DD153FC-0075-4F09-5E57-B7888B0B8D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1DCD351-D10E-C220-161C-4ED9AE8DE8F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6A9C368-958A-D684-3009-AD31530FFD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13D0471-CDBB-B3F5-B8D1-F85A1DB3DBE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759C430-DA61-FE89-F23F-E5A33142B16A}"/>
              </a:ext>
            </a:extLst>
          </p:cNvPr>
          <p:cNvSpPr>
            <a:spLocks noGrp="1"/>
          </p:cNvSpPr>
          <p:nvPr>
            <p:ph type="dt" sz="half" idx="10"/>
          </p:nvPr>
        </p:nvSpPr>
        <p:spPr/>
        <p:txBody>
          <a:bodyPr/>
          <a:lstStyle/>
          <a:p>
            <a:fld id="{9FB45E9F-4BA4-994C-9810-B28C9BFDECE1}" type="datetime1">
              <a:rPr lang="en-IN" smtClean="0"/>
              <a:t>22/07/24</a:t>
            </a:fld>
            <a:endParaRPr lang="en-US"/>
          </a:p>
        </p:txBody>
      </p:sp>
      <p:sp>
        <p:nvSpPr>
          <p:cNvPr id="8" name="Footer Placeholder 7">
            <a:extLst>
              <a:ext uri="{FF2B5EF4-FFF2-40B4-BE49-F238E27FC236}">
                <a16:creationId xmlns:a16="http://schemas.microsoft.com/office/drawing/2014/main" id="{C806EDEC-EF58-BC8C-5C03-CF133984C4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1DBCC1-FC4C-3DCA-F44F-A0E515CE2E01}"/>
              </a:ext>
            </a:extLst>
          </p:cNvPr>
          <p:cNvSpPr>
            <a:spLocks noGrp="1"/>
          </p:cNvSpPr>
          <p:nvPr>
            <p:ph type="sldNum" sz="quarter" idx="12"/>
          </p:nvPr>
        </p:nvSpPr>
        <p:spPr/>
        <p:txBody>
          <a:bodyPr/>
          <a:lstStyle/>
          <a:p>
            <a:fld id="{5F34746E-E608-C44E-A0E9-93044098D082}" type="slidenum">
              <a:rPr lang="en-US" smtClean="0"/>
              <a:t>‹#›</a:t>
            </a:fld>
            <a:endParaRPr lang="en-US"/>
          </a:p>
        </p:txBody>
      </p:sp>
    </p:spTree>
    <p:extLst>
      <p:ext uri="{BB962C8B-B14F-4D97-AF65-F5344CB8AC3E}">
        <p14:creationId xmlns:p14="http://schemas.microsoft.com/office/powerpoint/2010/main" val="242105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D5F4-5522-0D51-4B2B-10905042597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0F5698F-2512-9F96-CF1D-C0F90FDA03E2}"/>
              </a:ext>
            </a:extLst>
          </p:cNvPr>
          <p:cNvSpPr>
            <a:spLocks noGrp="1"/>
          </p:cNvSpPr>
          <p:nvPr>
            <p:ph type="dt" sz="half" idx="10"/>
          </p:nvPr>
        </p:nvSpPr>
        <p:spPr/>
        <p:txBody>
          <a:bodyPr/>
          <a:lstStyle/>
          <a:p>
            <a:fld id="{98F70E45-C732-B04E-AA82-927ECBBACD9A}" type="datetime1">
              <a:rPr lang="en-IN" smtClean="0"/>
              <a:t>22/07/24</a:t>
            </a:fld>
            <a:endParaRPr lang="en-US"/>
          </a:p>
        </p:txBody>
      </p:sp>
      <p:sp>
        <p:nvSpPr>
          <p:cNvPr id="4" name="Footer Placeholder 3">
            <a:extLst>
              <a:ext uri="{FF2B5EF4-FFF2-40B4-BE49-F238E27FC236}">
                <a16:creationId xmlns:a16="http://schemas.microsoft.com/office/drawing/2014/main" id="{FFDBBDA3-FF53-2634-6D75-1B0F2C7BA1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3F1779-40A1-2F4D-8A5D-C266E51C12CD}"/>
              </a:ext>
            </a:extLst>
          </p:cNvPr>
          <p:cNvSpPr>
            <a:spLocks noGrp="1"/>
          </p:cNvSpPr>
          <p:nvPr>
            <p:ph type="sldNum" sz="quarter" idx="12"/>
          </p:nvPr>
        </p:nvSpPr>
        <p:spPr/>
        <p:txBody>
          <a:bodyPr/>
          <a:lstStyle/>
          <a:p>
            <a:fld id="{5F34746E-E608-C44E-A0E9-93044098D082}" type="slidenum">
              <a:rPr lang="en-US" smtClean="0"/>
              <a:t>‹#›</a:t>
            </a:fld>
            <a:endParaRPr lang="en-US"/>
          </a:p>
        </p:txBody>
      </p:sp>
    </p:spTree>
    <p:extLst>
      <p:ext uri="{BB962C8B-B14F-4D97-AF65-F5344CB8AC3E}">
        <p14:creationId xmlns:p14="http://schemas.microsoft.com/office/powerpoint/2010/main" val="217797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B447F0-8588-67B5-61DE-FAECB5A2D31E}"/>
              </a:ext>
            </a:extLst>
          </p:cNvPr>
          <p:cNvSpPr>
            <a:spLocks noGrp="1"/>
          </p:cNvSpPr>
          <p:nvPr>
            <p:ph type="dt" sz="half" idx="10"/>
          </p:nvPr>
        </p:nvSpPr>
        <p:spPr/>
        <p:txBody>
          <a:bodyPr/>
          <a:lstStyle/>
          <a:p>
            <a:fld id="{FA7EA3F6-0E74-7241-9875-DE7D3AB2B81F}" type="datetime1">
              <a:rPr lang="en-IN" smtClean="0"/>
              <a:t>22/07/24</a:t>
            </a:fld>
            <a:endParaRPr lang="en-US"/>
          </a:p>
        </p:txBody>
      </p:sp>
      <p:sp>
        <p:nvSpPr>
          <p:cNvPr id="3" name="Footer Placeholder 2">
            <a:extLst>
              <a:ext uri="{FF2B5EF4-FFF2-40B4-BE49-F238E27FC236}">
                <a16:creationId xmlns:a16="http://schemas.microsoft.com/office/drawing/2014/main" id="{B69316DB-AA08-97AC-26CF-77B4562652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C729FE-320C-CE72-7CF1-08D07635DB35}"/>
              </a:ext>
            </a:extLst>
          </p:cNvPr>
          <p:cNvSpPr>
            <a:spLocks noGrp="1"/>
          </p:cNvSpPr>
          <p:nvPr>
            <p:ph type="sldNum" sz="quarter" idx="12"/>
          </p:nvPr>
        </p:nvSpPr>
        <p:spPr/>
        <p:txBody>
          <a:bodyPr/>
          <a:lstStyle/>
          <a:p>
            <a:fld id="{5F34746E-E608-C44E-A0E9-93044098D082}" type="slidenum">
              <a:rPr lang="en-US" smtClean="0"/>
              <a:t>‹#›</a:t>
            </a:fld>
            <a:endParaRPr lang="en-US"/>
          </a:p>
        </p:txBody>
      </p:sp>
    </p:spTree>
    <p:extLst>
      <p:ext uri="{BB962C8B-B14F-4D97-AF65-F5344CB8AC3E}">
        <p14:creationId xmlns:p14="http://schemas.microsoft.com/office/powerpoint/2010/main" val="2731626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9559-17EF-072E-F6E1-7A1CA1AFC2B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3D0A3DF-078B-9196-DE38-35A93CF116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95F4F06-DEB7-ACA8-EFD7-E392B3879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51E9AA-0517-B5B3-CE11-208FD9D306FB}"/>
              </a:ext>
            </a:extLst>
          </p:cNvPr>
          <p:cNvSpPr>
            <a:spLocks noGrp="1"/>
          </p:cNvSpPr>
          <p:nvPr>
            <p:ph type="dt" sz="half" idx="10"/>
          </p:nvPr>
        </p:nvSpPr>
        <p:spPr/>
        <p:txBody>
          <a:bodyPr/>
          <a:lstStyle/>
          <a:p>
            <a:fld id="{993EFADD-D445-9B4B-8C34-B9B65B669665}" type="datetime1">
              <a:rPr lang="en-IN" smtClean="0"/>
              <a:t>22/07/24</a:t>
            </a:fld>
            <a:endParaRPr lang="en-US"/>
          </a:p>
        </p:txBody>
      </p:sp>
      <p:sp>
        <p:nvSpPr>
          <p:cNvPr id="6" name="Footer Placeholder 5">
            <a:extLst>
              <a:ext uri="{FF2B5EF4-FFF2-40B4-BE49-F238E27FC236}">
                <a16:creationId xmlns:a16="http://schemas.microsoft.com/office/drawing/2014/main" id="{A4077D93-D4DF-905B-B1D2-C6858D3D50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8590A-2541-5C65-1635-8A4F8174C4C9}"/>
              </a:ext>
            </a:extLst>
          </p:cNvPr>
          <p:cNvSpPr>
            <a:spLocks noGrp="1"/>
          </p:cNvSpPr>
          <p:nvPr>
            <p:ph type="sldNum" sz="quarter" idx="12"/>
          </p:nvPr>
        </p:nvSpPr>
        <p:spPr/>
        <p:txBody>
          <a:bodyPr/>
          <a:lstStyle/>
          <a:p>
            <a:fld id="{5F34746E-E608-C44E-A0E9-93044098D082}" type="slidenum">
              <a:rPr lang="en-US" smtClean="0"/>
              <a:t>‹#›</a:t>
            </a:fld>
            <a:endParaRPr lang="en-US"/>
          </a:p>
        </p:txBody>
      </p:sp>
    </p:spTree>
    <p:extLst>
      <p:ext uri="{BB962C8B-B14F-4D97-AF65-F5344CB8AC3E}">
        <p14:creationId xmlns:p14="http://schemas.microsoft.com/office/powerpoint/2010/main" val="3852363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4346-D754-ABFC-B2C6-1316035E529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BEE1800-15DB-8958-DB8B-012D9C453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DD759E-8989-7D16-E39E-7F03127B9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261CB86-7AC7-6E0B-B4CE-729B9C2B9F9A}"/>
              </a:ext>
            </a:extLst>
          </p:cNvPr>
          <p:cNvSpPr>
            <a:spLocks noGrp="1"/>
          </p:cNvSpPr>
          <p:nvPr>
            <p:ph type="dt" sz="half" idx="10"/>
          </p:nvPr>
        </p:nvSpPr>
        <p:spPr/>
        <p:txBody>
          <a:bodyPr/>
          <a:lstStyle/>
          <a:p>
            <a:fld id="{397E9FCF-F3E4-274B-90D2-9A8B5457A8F6}" type="datetime1">
              <a:rPr lang="en-IN" smtClean="0"/>
              <a:t>22/07/24</a:t>
            </a:fld>
            <a:endParaRPr lang="en-US"/>
          </a:p>
        </p:txBody>
      </p:sp>
      <p:sp>
        <p:nvSpPr>
          <p:cNvPr id="6" name="Footer Placeholder 5">
            <a:extLst>
              <a:ext uri="{FF2B5EF4-FFF2-40B4-BE49-F238E27FC236}">
                <a16:creationId xmlns:a16="http://schemas.microsoft.com/office/drawing/2014/main" id="{4C94E467-1837-D848-BABF-344DB7FD0D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293D8E-7256-AEE8-7ECD-85E87303FA81}"/>
              </a:ext>
            </a:extLst>
          </p:cNvPr>
          <p:cNvSpPr>
            <a:spLocks noGrp="1"/>
          </p:cNvSpPr>
          <p:nvPr>
            <p:ph type="sldNum" sz="quarter" idx="12"/>
          </p:nvPr>
        </p:nvSpPr>
        <p:spPr/>
        <p:txBody>
          <a:bodyPr/>
          <a:lstStyle/>
          <a:p>
            <a:fld id="{5F34746E-E608-C44E-A0E9-93044098D082}" type="slidenum">
              <a:rPr lang="en-US" smtClean="0"/>
              <a:t>‹#›</a:t>
            </a:fld>
            <a:endParaRPr lang="en-US"/>
          </a:p>
        </p:txBody>
      </p:sp>
    </p:spTree>
    <p:extLst>
      <p:ext uri="{BB962C8B-B14F-4D97-AF65-F5344CB8AC3E}">
        <p14:creationId xmlns:p14="http://schemas.microsoft.com/office/powerpoint/2010/main" val="108973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CC3B1-8661-1A0C-A80A-31DFA6716A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73DD94-1482-BE14-738C-EA7A11701B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0C20F1-6161-960D-5831-5070F53556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A48AEC-B640-434C-9B28-D8332D002745}" type="datetime1">
              <a:rPr lang="en-IN" smtClean="0"/>
              <a:t>22/07/24</a:t>
            </a:fld>
            <a:endParaRPr lang="en-US"/>
          </a:p>
        </p:txBody>
      </p:sp>
      <p:sp>
        <p:nvSpPr>
          <p:cNvPr id="5" name="Footer Placeholder 4">
            <a:extLst>
              <a:ext uri="{FF2B5EF4-FFF2-40B4-BE49-F238E27FC236}">
                <a16:creationId xmlns:a16="http://schemas.microsoft.com/office/drawing/2014/main" id="{39AE6971-B2FE-F134-132C-CB929FF55D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EB2C5CD-E4BA-633B-C9C4-5002D01333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34746E-E608-C44E-A0E9-93044098D082}" type="slidenum">
              <a:rPr lang="en-US" smtClean="0"/>
              <a:t>‹#›</a:t>
            </a:fld>
            <a:endParaRPr lang="en-US"/>
          </a:p>
        </p:txBody>
      </p:sp>
    </p:spTree>
    <p:extLst>
      <p:ext uri="{BB962C8B-B14F-4D97-AF65-F5344CB8AC3E}">
        <p14:creationId xmlns:p14="http://schemas.microsoft.com/office/powerpoint/2010/main" val="1580953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02431-6D3F-56CD-93EE-5A956D5E3B83}"/>
              </a:ext>
            </a:extLst>
          </p:cNvPr>
          <p:cNvSpPr>
            <a:spLocks noGrp="1"/>
          </p:cNvSpPr>
          <p:nvPr>
            <p:ph type="title"/>
          </p:nvPr>
        </p:nvSpPr>
        <p:spPr/>
        <p:txBody>
          <a:bodyPr/>
          <a:lstStyle/>
          <a:p>
            <a:pPr algn="ctr"/>
            <a:r>
              <a:rPr lang="en-US" dirty="0"/>
              <a:t>Training the Neural Network Model</a:t>
            </a:r>
          </a:p>
        </p:txBody>
      </p:sp>
      <p:sp>
        <p:nvSpPr>
          <p:cNvPr id="3" name="Content Placeholder 2">
            <a:extLst>
              <a:ext uri="{FF2B5EF4-FFF2-40B4-BE49-F238E27FC236}">
                <a16:creationId xmlns:a16="http://schemas.microsoft.com/office/drawing/2014/main" id="{FC130C6E-2F33-C652-411F-48E4C47610D3}"/>
              </a:ext>
            </a:extLst>
          </p:cNvPr>
          <p:cNvSpPr>
            <a:spLocks noGrp="1"/>
          </p:cNvSpPr>
          <p:nvPr>
            <p:ph idx="1"/>
          </p:nvPr>
        </p:nvSpPr>
        <p:spPr>
          <a:xfrm>
            <a:off x="838200" y="1825625"/>
            <a:ext cx="10515600" cy="3210832"/>
          </a:xfrm>
        </p:spPr>
        <p:txBody>
          <a:bodyPr>
            <a:normAutofit/>
          </a:bodyPr>
          <a:lstStyle/>
          <a:p>
            <a:r>
              <a:rPr lang="en-IN" sz="3600" dirty="0">
                <a:latin typeface="LiberationSerif"/>
              </a:rPr>
              <a:t>T</a:t>
            </a:r>
            <a:r>
              <a:rPr lang="en-IN" sz="3600" dirty="0">
                <a:effectLst/>
                <a:latin typeface="LiberationSerif"/>
              </a:rPr>
              <a:t>he best values of weights and biases to be identified.</a:t>
            </a:r>
          </a:p>
          <a:p>
            <a:endParaRPr lang="en-IN" sz="3600" dirty="0">
              <a:effectLst/>
              <a:latin typeface="LiberationSerif"/>
            </a:endParaRPr>
          </a:p>
          <a:p>
            <a:pPr marL="0" indent="0">
              <a:buNone/>
            </a:pPr>
            <a:r>
              <a:rPr lang="en-IN" sz="3600" dirty="0">
                <a:latin typeface="LiberationSerif"/>
              </a:rPr>
              <a:t>T</a:t>
            </a:r>
            <a:r>
              <a:rPr lang="en-IN" sz="3600" dirty="0">
                <a:effectLst/>
                <a:latin typeface="LiberationSerif"/>
              </a:rPr>
              <a:t>his is done  called as the training phase. </a:t>
            </a:r>
          </a:p>
          <a:p>
            <a:pPr marL="0" indent="0">
              <a:buNone/>
            </a:pPr>
            <a:endParaRPr lang="en-IN" sz="3600" dirty="0">
              <a:effectLst/>
              <a:latin typeface="LiberationSerif"/>
            </a:endParaRPr>
          </a:p>
        </p:txBody>
      </p:sp>
      <p:sp>
        <p:nvSpPr>
          <p:cNvPr id="4" name="Slide Number Placeholder 3">
            <a:extLst>
              <a:ext uri="{FF2B5EF4-FFF2-40B4-BE49-F238E27FC236}">
                <a16:creationId xmlns:a16="http://schemas.microsoft.com/office/drawing/2014/main" id="{A1D41AA5-43FA-2AA2-674A-513309430D88}"/>
              </a:ext>
            </a:extLst>
          </p:cNvPr>
          <p:cNvSpPr>
            <a:spLocks noGrp="1"/>
          </p:cNvSpPr>
          <p:nvPr>
            <p:ph type="sldNum" sz="quarter" idx="12"/>
          </p:nvPr>
        </p:nvSpPr>
        <p:spPr/>
        <p:txBody>
          <a:bodyPr/>
          <a:lstStyle/>
          <a:p>
            <a:fld id="{5F34746E-E608-C44E-A0E9-93044098D082}" type="slidenum">
              <a:rPr lang="en-US" smtClean="0"/>
              <a:t>1</a:t>
            </a:fld>
            <a:endParaRPr lang="en-US"/>
          </a:p>
        </p:txBody>
      </p:sp>
    </p:spTree>
    <p:extLst>
      <p:ext uri="{BB962C8B-B14F-4D97-AF65-F5344CB8AC3E}">
        <p14:creationId xmlns:p14="http://schemas.microsoft.com/office/powerpoint/2010/main" val="330803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1474-4034-FD68-206F-F1BB2EFB11F4}"/>
              </a:ext>
            </a:extLst>
          </p:cNvPr>
          <p:cNvSpPr>
            <a:spLocks noGrp="1"/>
          </p:cNvSpPr>
          <p:nvPr>
            <p:ph type="title"/>
          </p:nvPr>
        </p:nvSpPr>
        <p:spPr/>
        <p:txBody>
          <a:bodyPr/>
          <a:lstStyle/>
          <a:p>
            <a:pPr algn="ctr"/>
            <a:r>
              <a:rPr lang="en-US" dirty="0"/>
              <a:t>Forward and Backward Propagation</a:t>
            </a:r>
          </a:p>
        </p:txBody>
      </p:sp>
      <p:sp>
        <p:nvSpPr>
          <p:cNvPr id="3" name="Content Placeholder 2">
            <a:extLst>
              <a:ext uri="{FF2B5EF4-FFF2-40B4-BE49-F238E27FC236}">
                <a16:creationId xmlns:a16="http://schemas.microsoft.com/office/drawing/2014/main" id="{ACF09E68-E88E-2C2D-2D6A-111FDDA9B1DE}"/>
              </a:ext>
            </a:extLst>
          </p:cNvPr>
          <p:cNvSpPr>
            <a:spLocks noGrp="1"/>
          </p:cNvSpPr>
          <p:nvPr>
            <p:ph idx="1"/>
          </p:nvPr>
        </p:nvSpPr>
        <p:spPr/>
        <p:txBody>
          <a:bodyPr/>
          <a:lstStyle/>
          <a:p>
            <a:pPr marL="0" indent="0">
              <a:buNone/>
            </a:pPr>
            <a:r>
              <a:rPr lang="en-IN" sz="3200" b="1" dirty="0">
                <a:effectLst/>
                <a:highlight>
                  <a:srgbClr val="FFFF00"/>
                </a:highlight>
                <a:latin typeface="LiberationSerif"/>
              </a:rPr>
              <a:t>Forward propagation</a:t>
            </a:r>
            <a:r>
              <a:rPr lang="en-IN" sz="3200" dirty="0">
                <a:effectLst/>
                <a:highlight>
                  <a:srgbClr val="FFFF00"/>
                </a:highlight>
                <a:latin typeface="LiberationSerif"/>
              </a:rPr>
              <a:t>: </a:t>
            </a:r>
            <a:r>
              <a:rPr lang="en-IN" sz="3200" dirty="0">
                <a:effectLst/>
                <a:latin typeface="LiberationSerif"/>
              </a:rPr>
              <a:t>We work forward through the network producing an output result for a current given input from the dataset. A loss function is then evaluated that tells us how well the network did at predicting the correct outputs.</a:t>
            </a:r>
          </a:p>
          <a:p>
            <a:pPr marL="0" indent="0">
              <a:buNone/>
            </a:pPr>
            <a:br>
              <a:rPr lang="en-IN" sz="3200" dirty="0">
                <a:effectLst/>
                <a:latin typeface="LiberationSerif"/>
              </a:rPr>
            </a:br>
            <a:r>
              <a:rPr lang="en-IN" sz="3200" b="1" dirty="0">
                <a:effectLst/>
                <a:highlight>
                  <a:srgbClr val="FFFF00"/>
                </a:highlight>
                <a:latin typeface="LiberationSerif"/>
              </a:rPr>
              <a:t>Backward propagation</a:t>
            </a:r>
            <a:r>
              <a:rPr lang="en-IN" sz="3200" dirty="0">
                <a:effectLst/>
                <a:highlight>
                  <a:srgbClr val="FFFF00"/>
                </a:highlight>
                <a:latin typeface="LiberationSerif"/>
              </a:rPr>
              <a:t>: </a:t>
            </a:r>
            <a:r>
              <a:rPr lang="en-IN" sz="3200" dirty="0">
                <a:effectLst/>
                <a:latin typeface="LiberationSerif"/>
              </a:rPr>
              <a:t>We work backward through the network calculating the impact each weight had on producing the current loss of the network. </a:t>
            </a:r>
            <a:endParaRPr lang="en-IN" sz="3200" dirty="0"/>
          </a:p>
          <a:p>
            <a:pPr marL="0" indent="0">
              <a:buNone/>
            </a:pPr>
            <a:endParaRPr lang="en-US" dirty="0"/>
          </a:p>
        </p:txBody>
      </p:sp>
      <p:sp>
        <p:nvSpPr>
          <p:cNvPr id="4" name="Slide Number Placeholder 3">
            <a:extLst>
              <a:ext uri="{FF2B5EF4-FFF2-40B4-BE49-F238E27FC236}">
                <a16:creationId xmlns:a16="http://schemas.microsoft.com/office/drawing/2014/main" id="{0B832D68-88DD-C594-4305-76E60790D122}"/>
              </a:ext>
            </a:extLst>
          </p:cNvPr>
          <p:cNvSpPr>
            <a:spLocks noGrp="1"/>
          </p:cNvSpPr>
          <p:nvPr>
            <p:ph type="sldNum" sz="quarter" idx="12"/>
          </p:nvPr>
        </p:nvSpPr>
        <p:spPr/>
        <p:txBody>
          <a:bodyPr/>
          <a:lstStyle/>
          <a:p>
            <a:fld id="{5F34746E-E608-C44E-A0E9-93044098D082}" type="slidenum">
              <a:rPr lang="en-US" smtClean="0"/>
              <a:t>2</a:t>
            </a:fld>
            <a:endParaRPr lang="en-US"/>
          </a:p>
        </p:txBody>
      </p:sp>
    </p:spTree>
    <p:extLst>
      <p:ext uri="{BB962C8B-B14F-4D97-AF65-F5344CB8AC3E}">
        <p14:creationId xmlns:p14="http://schemas.microsoft.com/office/powerpoint/2010/main" val="416169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92C4-1144-69A9-60B6-8C36A50E0C11}"/>
              </a:ext>
            </a:extLst>
          </p:cNvPr>
          <p:cNvSpPr>
            <a:spLocks noGrp="1"/>
          </p:cNvSpPr>
          <p:nvPr>
            <p:ph type="title"/>
          </p:nvPr>
        </p:nvSpPr>
        <p:spPr/>
        <p:txBody>
          <a:bodyPr>
            <a:normAutofit/>
          </a:bodyPr>
          <a:lstStyle/>
          <a:p>
            <a:pPr algn="ctr"/>
            <a:r>
              <a:rPr lang="en-IN" sz="3600" b="1" dirty="0">
                <a:effectLst/>
                <a:latin typeface="LiberationSerif"/>
              </a:rPr>
              <a:t>Backpropagation and the chain rule </a:t>
            </a:r>
            <a:endParaRPr lang="en-US" sz="3600" dirty="0"/>
          </a:p>
        </p:txBody>
      </p:sp>
      <p:pic>
        <p:nvPicPr>
          <p:cNvPr id="5" name="Picture 4" descr="A graph of a function&#10;&#10;Description automatically generated with medium confidence">
            <a:extLst>
              <a:ext uri="{FF2B5EF4-FFF2-40B4-BE49-F238E27FC236}">
                <a16:creationId xmlns:a16="http://schemas.microsoft.com/office/drawing/2014/main" id="{2C839F98-04EF-D867-9CBE-409984492723}"/>
              </a:ext>
            </a:extLst>
          </p:cNvPr>
          <p:cNvPicPr>
            <a:picLocks noChangeAspect="1"/>
          </p:cNvPicPr>
          <p:nvPr/>
        </p:nvPicPr>
        <p:blipFill>
          <a:blip r:embed="rId2"/>
          <a:stretch>
            <a:fillRect/>
          </a:stretch>
        </p:blipFill>
        <p:spPr>
          <a:xfrm>
            <a:off x="1549400" y="2755196"/>
            <a:ext cx="7556500" cy="3873500"/>
          </a:xfrm>
          <a:prstGeom prst="rect">
            <a:avLst/>
          </a:prstGeom>
        </p:spPr>
      </p:pic>
      <p:sp>
        <p:nvSpPr>
          <p:cNvPr id="6" name="TextBox 5">
            <a:extLst>
              <a:ext uri="{FF2B5EF4-FFF2-40B4-BE49-F238E27FC236}">
                <a16:creationId xmlns:a16="http://schemas.microsoft.com/office/drawing/2014/main" id="{93F2E5E1-52D7-5772-4C53-692037A3D77F}"/>
              </a:ext>
            </a:extLst>
          </p:cNvPr>
          <p:cNvSpPr txBox="1"/>
          <p:nvPr/>
        </p:nvSpPr>
        <p:spPr>
          <a:xfrm>
            <a:off x="838200" y="1607389"/>
            <a:ext cx="10178143" cy="1231106"/>
          </a:xfrm>
          <a:prstGeom prst="rect">
            <a:avLst/>
          </a:prstGeom>
          <a:noFill/>
        </p:spPr>
        <p:txBody>
          <a:bodyPr wrap="square" rtlCol="0">
            <a:spAutoFit/>
          </a:bodyPr>
          <a:lstStyle/>
          <a:p>
            <a:r>
              <a:rPr lang="en-IN" sz="2800" dirty="0">
                <a:latin typeface="LiberationSerif"/>
              </a:rPr>
              <a:t>I</a:t>
            </a:r>
            <a:r>
              <a:rPr lang="en-IN" sz="2800" dirty="0">
                <a:effectLst/>
                <a:latin typeface="LiberationSerif"/>
              </a:rPr>
              <a:t>f you want to know the influence of </a:t>
            </a:r>
            <a:r>
              <a:rPr lang="en-IN" sz="2800" i="1" dirty="0">
                <a:effectLst/>
                <a:latin typeface="LiberationSerif"/>
              </a:rPr>
              <a:t>x </a:t>
            </a:r>
            <a:r>
              <a:rPr lang="en-IN" sz="2800" dirty="0">
                <a:effectLst/>
                <a:latin typeface="LiberationSerif"/>
              </a:rPr>
              <a:t>on the function </a:t>
            </a:r>
            <a:r>
              <a:rPr lang="en-IN" sz="2800" i="1" dirty="0">
                <a:effectLst/>
                <a:latin typeface="LiberationSerif"/>
              </a:rPr>
              <a:t>g</a:t>
            </a:r>
            <a:r>
              <a:rPr lang="en-IN" sz="2800" dirty="0">
                <a:effectLst/>
                <a:latin typeface="LiberationSerif"/>
              </a:rPr>
              <a:t>, we just multiply the influence of </a:t>
            </a:r>
            <a:r>
              <a:rPr lang="en-IN" sz="2800" i="1" dirty="0">
                <a:effectLst/>
                <a:latin typeface="LiberationSerif"/>
              </a:rPr>
              <a:t>f </a:t>
            </a:r>
            <a:r>
              <a:rPr lang="en-IN" sz="2800" dirty="0">
                <a:effectLst/>
                <a:latin typeface="LiberationSerif"/>
              </a:rPr>
              <a:t>on g by the influence of </a:t>
            </a:r>
            <a:r>
              <a:rPr lang="en-IN" sz="2800" i="1" dirty="0">
                <a:effectLst/>
                <a:latin typeface="LiberationSerif"/>
              </a:rPr>
              <a:t>x </a:t>
            </a:r>
            <a:r>
              <a:rPr lang="en-IN" sz="2800" dirty="0">
                <a:effectLst/>
                <a:latin typeface="LiberationSerif"/>
              </a:rPr>
              <a:t>on </a:t>
            </a:r>
            <a:r>
              <a:rPr lang="en-IN" sz="2800" i="1" dirty="0">
                <a:effectLst/>
                <a:latin typeface="LiberationSerif"/>
              </a:rPr>
              <a:t>f </a:t>
            </a:r>
            <a:endParaRPr lang="en-IN" sz="2800" dirty="0"/>
          </a:p>
          <a:p>
            <a:endParaRPr lang="en-US" dirty="0"/>
          </a:p>
        </p:txBody>
      </p:sp>
      <p:sp>
        <p:nvSpPr>
          <p:cNvPr id="3" name="Slide Number Placeholder 2">
            <a:extLst>
              <a:ext uri="{FF2B5EF4-FFF2-40B4-BE49-F238E27FC236}">
                <a16:creationId xmlns:a16="http://schemas.microsoft.com/office/drawing/2014/main" id="{1688ABDE-3330-DEB1-A254-A93ADB4899AF}"/>
              </a:ext>
            </a:extLst>
          </p:cNvPr>
          <p:cNvSpPr>
            <a:spLocks noGrp="1"/>
          </p:cNvSpPr>
          <p:nvPr>
            <p:ph type="sldNum" sz="quarter" idx="12"/>
          </p:nvPr>
        </p:nvSpPr>
        <p:spPr/>
        <p:txBody>
          <a:bodyPr/>
          <a:lstStyle/>
          <a:p>
            <a:fld id="{5F34746E-E608-C44E-A0E9-93044098D082}" type="slidenum">
              <a:rPr lang="en-US" smtClean="0"/>
              <a:t>3</a:t>
            </a:fld>
            <a:endParaRPr lang="en-US"/>
          </a:p>
        </p:txBody>
      </p:sp>
    </p:spTree>
    <p:extLst>
      <p:ext uri="{BB962C8B-B14F-4D97-AF65-F5344CB8AC3E}">
        <p14:creationId xmlns:p14="http://schemas.microsoft.com/office/powerpoint/2010/main" val="316181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7CFA-3CE9-76D9-4370-27124E6C84F3}"/>
              </a:ext>
            </a:extLst>
          </p:cNvPr>
          <p:cNvSpPr>
            <a:spLocks noGrp="1"/>
          </p:cNvSpPr>
          <p:nvPr>
            <p:ph type="title"/>
          </p:nvPr>
        </p:nvSpPr>
        <p:spPr/>
        <p:txBody>
          <a:bodyPr>
            <a:normAutofit/>
          </a:bodyPr>
          <a:lstStyle/>
          <a:p>
            <a:pPr algn="ctr"/>
            <a:r>
              <a:rPr lang="en-IN" sz="3600" b="1" dirty="0">
                <a:effectLst/>
                <a:latin typeface="LiberationSerif"/>
              </a:rPr>
              <a:t>Batches </a:t>
            </a:r>
            <a:endParaRPr lang="en-US" sz="3600" dirty="0"/>
          </a:p>
        </p:txBody>
      </p:sp>
      <p:sp>
        <p:nvSpPr>
          <p:cNvPr id="3" name="Content Placeholder 2">
            <a:extLst>
              <a:ext uri="{FF2B5EF4-FFF2-40B4-BE49-F238E27FC236}">
                <a16:creationId xmlns:a16="http://schemas.microsoft.com/office/drawing/2014/main" id="{3422E825-E7D7-6B43-7E23-F06E0C15348C}"/>
              </a:ext>
            </a:extLst>
          </p:cNvPr>
          <p:cNvSpPr>
            <a:spLocks noGrp="1"/>
          </p:cNvSpPr>
          <p:nvPr>
            <p:ph idx="1"/>
          </p:nvPr>
        </p:nvSpPr>
        <p:spPr/>
        <p:txBody>
          <a:bodyPr/>
          <a:lstStyle/>
          <a:p>
            <a:pPr marL="0" indent="0" algn="just">
              <a:buNone/>
            </a:pPr>
            <a:r>
              <a:rPr lang="en-IN" sz="3600" dirty="0">
                <a:latin typeface="LiberationSerif"/>
              </a:rPr>
              <a:t>D</a:t>
            </a:r>
            <a:r>
              <a:rPr lang="en-IN" sz="3600" dirty="0">
                <a:effectLst/>
                <a:latin typeface="LiberationSerif"/>
              </a:rPr>
              <a:t>uring training, they divide the dataset into small pieces, named mini batches (or commonly just</a:t>
            </a:r>
            <a:br>
              <a:rPr lang="en-IN" sz="3600" dirty="0">
                <a:effectLst/>
                <a:latin typeface="LiberationSerif"/>
              </a:rPr>
            </a:br>
            <a:r>
              <a:rPr lang="en-IN" sz="3600" dirty="0">
                <a:effectLst/>
                <a:latin typeface="LiberationSerif"/>
              </a:rPr>
              <a:t>batches). Then, in turn, each mini batch is loaded and fed to the network where the backpropagation and gradient descent algorithms will be calculated and weights then updated. This is then repeated for each mini batch until you have gone through the dataset completely. </a:t>
            </a:r>
            <a:endParaRPr lang="en-IN" sz="3600" dirty="0"/>
          </a:p>
          <a:p>
            <a:pPr marL="0" indent="0">
              <a:buNone/>
            </a:pPr>
            <a:endParaRPr lang="en-US" dirty="0"/>
          </a:p>
        </p:txBody>
      </p:sp>
      <p:sp>
        <p:nvSpPr>
          <p:cNvPr id="4" name="Slide Number Placeholder 3">
            <a:extLst>
              <a:ext uri="{FF2B5EF4-FFF2-40B4-BE49-F238E27FC236}">
                <a16:creationId xmlns:a16="http://schemas.microsoft.com/office/drawing/2014/main" id="{647604F9-A950-FBBD-F68E-EDE997B9CB1F}"/>
              </a:ext>
            </a:extLst>
          </p:cNvPr>
          <p:cNvSpPr>
            <a:spLocks noGrp="1"/>
          </p:cNvSpPr>
          <p:nvPr>
            <p:ph type="sldNum" sz="quarter" idx="12"/>
          </p:nvPr>
        </p:nvSpPr>
        <p:spPr/>
        <p:txBody>
          <a:bodyPr/>
          <a:lstStyle/>
          <a:p>
            <a:fld id="{5F34746E-E608-C44E-A0E9-93044098D082}" type="slidenum">
              <a:rPr lang="en-US" smtClean="0"/>
              <a:t>4</a:t>
            </a:fld>
            <a:endParaRPr lang="en-US"/>
          </a:p>
        </p:txBody>
      </p:sp>
    </p:spTree>
    <p:extLst>
      <p:ext uri="{BB962C8B-B14F-4D97-AF65-F5344CB8AC3E}">
        <p14:creationId xmlns:p14="http://schemas.microsoft.com/office/powerpoint/2010/main" val="3658789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2833-0464-090B-6FB3-9700A7F777F2}"/>
              </a:ext>
            </a:extLst>
          </p:cNvPr>
          <p:cNvSpPr>
            <a:spLocks noGrp="1"/>
          </p:cNvSpPr>
          <p:nvPr>
            <p:ph type="title"/>
          </p:nvPr>
        </p:nvSpPr>
        <p:spPr/>
        <p:txBody>
          <a:bodyPr>
            <a:normAutofit/>
          </a:bodyPr>
          <a:lstStyle/>
          <a:p>
            <a:pPr algn="ctr"/>
            <a:r>
              <a:rPr lang="en-IN" sz="3600" b="1" dirty="0">
                <a:effectLst/>
                <a:latin typeface="LiberationSerif"/>
              </a:rPr>
              <a:t>Loss functions </a:t>
            </a:r>
            <a:endParaRPr lang="en-US" sz="3600" dirty="0"/>
          </a:p>
        </p:txBody>
      </p:sp>
      <p:sp>
        <p:nvSpPr>
          <p:cNvPr id="3" name="Content Placeholder 2">
            <a:extLst>
              <a:ext uri="{FF2B5EF4-FFF2-40B4-BE49-F238E27FC236}">
                <a16:creationId xmlns:a16="http://schemas.microsoft.com/office/drawing/2014/main" id="{DC4DCFEB-41A3-B17B-0EF7-A0DCF41C76F9}"/>
              </a:ext>
            </a:extLst>
          </p:cNvPr>
          <p:cNvSpPr>
            <a:spLocks noGrp="1"/>
          </p:cNvSpPr>
          <p:nvPr>
            <p:ph idx="1"/>
          </p:nvPr>
        </p:nvSpPr>
        <p:spPr>
          <a:xfrm>
            <a:off x="838200" y="1433739"/>
            <a:ext cx="10515600" cy="5300890"/>
          </a:xfrm>
        </p:spPr>
        <p:txBody>
          <a:bodyPr>
            <a:normAutofit/>
          </a:bodyPr>
          <a:lstStyle/>
          <a:p>
            <a:r>
              <a:rPr lang="en-IN" sz="3600" b="1" dirty="0">
                <a:effectLst/>
                <a:highlight>
                  <a:srgbClr val="FFFF00"/>
                </a:highlight>
                <a:latin typeface="LiberationSerif"/>
              </a:rPr>
              <a:t>Log Loss </a:t>
            </a:r>
            <a:r>
              <a:rPr lang="en-IN" sz="3600" dirty="0">
                <a:effectLst/>
                <a:highlight>
                  <a:srgbClr val="FFFF00"/>
                </a:highlight>
                <a:latin typeface="LiberationSerif"/>
              </a:rPr>
              <a:t>- Classification tasks (returning a label from a finite set) with only two possible outcomes</a:t>
            </a:r>
          </a:p>
          <a:p>
            <a:r>
              <a:rPr lang="en-IN" sz="3600" b="1" dirty="0">
                <a:effectLst/>
                <a:highlight>
                  <a:srgbClr val="FFFF00"/>
                </a:highlight>
                <a:latin typeface="LiberationSerif"/>
              </a:rPr>
              <a:t>Cross-Entropy Loss </a:t>
            </a:r>
            <a:r>
              <a:rPr lang="en-IN" sz="3600" dirty="0">
                <a:effectLst/>
                <a:highlight>
                  <a:srgbClr val="FFFF00"/>
                </a:highlight>
                <a:latin typeface="LiberationSerif"/>
              </a:rPr>
              <a:t>- Classification tasks (returning a label from a finite set) with more than two outcomes </a:t>
            </a:r>
            <a:endParaRPr lang="en-IN" sz="3600" dirty="0">
              <a:highlight>
                <a:srgbClr val="FFFF00"/>
              </a:highlight>
            </a:endParaRPr>
          </a:p>
          <a:p>
            <a:r>
              <a:rPr lang="en-IN" sz="3600" b="1" dirty="0">
                <a:effectLst/>
                <a:latin typeface="LiberationSerif"/>
              </a:rPr>
              <a:t>L1 Loss </a:t>
            </a:r>
            <a:r>
              <a:rPr lang="en-IN" sz="3600" dirty="0">
                <a:effectLst/>
                <a:latin typeface="LiberationSerif"/>
              </a:rPr>
              <a:t>- Regression tasks (returning a real valued number)</a:t>
            </a:r>
          </a:p>
          <a:p>
            <a:r>
              <a:rPr lang="en-IN" sz="3600" b="1" dirty="0">
                <a:effectLst/>
                <a:latin typeface="LiberationSerif"/>
              </a:rPr>
              <a:t>L2 Loss </a:t>
            </a:r>
            <a:r>
              <a:rPr lang="en-IN" sz="3600" dirty="0">
                <a:effectLst/>
                <a:latin typeface="LiberationSerif"/>
              </a:rPr>
              <a:t>- Regression tasks (returning a real valued number) </a:t>
            </a:r>
          </a:p>
        </p:txBody>
      </p:sp>
      <p:sp>
        <p:nvSpPr>
          <p:cNvPr id="4" name="Slide Number Placeholder 3">
            <a:extLst>
              <a:ext uri="{FF2B5EF4-FFF2-40B4-BE49-F238E27FC236}">
                <a16:creationId xmlns:a16="http://schemas.microsoft.com/office/drawing/2014/main" id="{FC485E9F-5955-79EA-EAA9-D2A904152072}"/>
              </a:ext>
            </a:extLst>
          </p:cNvPr>
          <p:cNvSpPr>
            <a:spLocks noGrp="1"/>
          </p:cNvSpPr>
          <p:nvPr>
            <p:ph type="sldNum" sz="quarter" idx="12"/>
          </p:nvPr>
        </p:nvSpPr>
        <p:spPr/>
        <p:txBody>
          <a:bodyPr/>
          <a:lstStyle/>
          <a:p>
            <a:fld id="{5F34746E-E608-C44E-A0E9-93044098D082}" type="slidenum">
              <a:rPr lang="en-US" smtClean="0"/>
              <a:t>5</a:t>
            </a:fld>
            <a:endParaRPr lang="en-US"/>
          </a:p>
        </p:txBody>
      </p:sp>
    </p:spTree>
    <p:extLst>
      <p:ext uri="{BB962C8B-B14F-4D97-AF65-F5344CB8AC3E}">
        <p14:creationId xmlns:p14="http://schemas.microsoft.com/office/powerpoint/2010/main" val="149559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diagram&#10;&#10;Description automatically generated">
            <a:extLst>
              <a:ext uri="{FF2B5EF4-FFF2-40B4-BE49-F238E27FC236}">
                <a16:creationId xmlns:a16="http://schemas.microsoft.com/office/drawing/2014/main" id="{A0D6E276-08C6-6A17-CB5C-0BC1E7C1531C}"/>
              </a:ext>
            </a:extLst>
          </p:cNvPr>
          <p:cNvPicPr>
            <a:picLocks noChangeAspect="1"/>
          </p:cNvPicPr>
          <p:nvPr/>
        </p:nvPicPr>
        <p:blipFill>
          <a:blip r:embed="rId2"/>
          <a:stretch>
            <a:fillRect/>
          </a:stretch>
        </p:blipFill>
        <p:spPr>
          <a:xfrm>
            <a:off x="0" y="848415"/>
            <a:ext cx="12316136" cy="5213717"/>
          </a:xfrm>
          <a:prstGeom prst="rect">
            <a:avLst/>
          </a:prstGeom>
        </p:spPr>
      </p:pic>
      <p:sp>
        <p:nvSpPr>
          <p:cNvPr id="2" name="Slide Number Placeholder 1">
            <a:extLst>
              <a:ext uri="{FF2B5EF4-FFF2-40B4-BE49-F238E27FC236}">
                <a16:creationId xmlns:a16="http://schemas.microsoft.com/office/drawing/2014/main" id="{FE4E41BF-AD26-40FD-0252-68934E5F9010}"/>
              </a:ext>
            </a:extLst>
          </p:cNvPr>
          <p:cNvSpPr>
            <a:spLocks noGrp="1"/>
          </p:cNvSpPr>
          <p:nvPr>
            <p:ph type="sldNum" sz="quarter" idx="12"/>
          </p:nvPr>
        </p:nvSpPr>
        <p:spPr/>
        <p:txBody>
          <a:bodyPr/>
          <a:lstStyle/>
          <a:p>
            <a:fld id="{5F34746E-E608-C44E-A0E9-93044098D082}" type="slidenum">
              <a:rPr lang="en-US" smtClean="0"/>
              <a:t>6</a:t>
            </a:fld>
            <a:endParaRPr lang="en-US"/>
          </a:p>
        </p:txBody>
      </p:sp>
    </p:spTree>
    <p:extLst>
      <p:ext uri="{BB962C8B-B14F-4D97-AF65-F5344CB8AC3E}">
        <p14:creationId xmlns:p14="http://schemas.microsoft.com/office/powerpoint/2010/main" val="1319528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F4AAF-9218-C450-E908-C3DEF4FAABA5}"/>
              </a:ext>
            </a:extLst>
          </p:cNvPr>
          <p:cNvSpPr>
            <a:spLocks noGrp="1"/>
          </p:cNvSpPr>
          <p:nvPr>
            <p:ph type="title"/>
          </p:nvPr>
        </p:nvSpPr>
        <p:spPr/>
        <p:txBody>
          <a:bodyPr>
            <a:normAutofit/>
          </a:bodyPr>
          <a:lstStyle/>
          <a:p>
            <a:pPr algn="ctr"/>
            <a:r>
              <a:rPr lang="en-IN" sz="3600" b="1" dirty="0">
                <a:effectLst/>
                <a:latin typeface="LiberationSerif"/>
              </a:rPr>
              <a:t>The optimizer and its hyperparameters </a:t>
            </a:r>
            <a:endParaRPr lang="en-US" sz="3600" dirty="0"/>
          </a:p>
        </p:txBody>
      </p:sp>
      <p:sp>
        <p:nvSpPr>
          <p:cNvPr id="4" name="TextBox 3">
            <a:extLst>
              <a:ext uri="{FF2B5EF4-FFF2-40B4-BE49-F238E27FC236}">
                <a16:creationId xmlns:a16="http://schemas.microsoft.com/office/drawing/2014/main" id="{F95D05CB-45D6-E3A5-8E11-D59EA729F173}"/>
              </a:ext>
            </a:extLst>
          </p:cNvPr>
          <p:cNvSpPr txBox="1"/>
          <p:nvPr/>
        </p:nvSpPr>
        <p:spPr>
          <a:xfrm>
            <a:off x="2380343" y="2002971"/>
            <a:ext cx="7324506" cy="2031325"/>
          </a:xfrm>
          <a:prstGeom prst="rect">
            <a:avLst/>
          </a:prstGeom>
          <a:noFill/>
        </p:spPr>
        <p:txBody>
          <a:bodyPr wrap="none" rtlCol="0">
            <a:spAutoFit/>
          </a:bodyPr>
          <a:lstStyle/>
          <a:p>
            <a:pPr marL="571500" indent="-571500">
              <a:buFont typeface="Arial" panose="020B0604020202020204" pitchFamily="34" charset="0"/>
              <a:buChar char="•"/>
            </a:pPr>
            <a:r>
              <a:rPr lang="en-IN" sz="3600" dirty="0">
                <a:effectLst/>
                <a:latin typeface="LiberationSerif"/>
              </a:rPr>
              <a:t>Gradient descent with momentum </a:t>
            </a:r>
          </a:p>
          <a:p>
            <a:pPr marL="571500" indent="-571500">
              <a:buFont typeface="Arial" panose="020B0604020202020204" pitchFamily="34" charset="0"/>
              <a:buChar char="•"/>
            </a:pPr>
            <a:r>
              <a:rPr lang="en-IN" sz="3600" dirty="0" err="1">
                <a:effectLst/>
                <a:latin typeface="LiberationSerif"/>
              </a:rPr>
              <a:t>RMSProp</a:t>
            </a:r>
            <a:endParaRPr lang="en-IN" sz="3600" dirty="0">
              <a:latin typeface="LiberationSerif"/>
            </a:endParaRPr>
          </a:p>
          <a:p>
            <a:pPr marL="571500" indent="-571500">
              <a:buFont typeface="Arial" panose="020B0604020202020204" pitchFamily="34" charset="0"/>
              <a:buChar char="•"/>
            </a:pPr>
            <a:r>
              <a:rPr lang="en-IN" sz="3600" dirty="0">
                <a:effectLst/>
                <a:latin typeface="LiberationSerif"/>
              </a:rPr>
              <a:t>Adam </a:t>
            </a:r>
            <a:endParaRPr lang="en-IN" sz="3600" dirty="0"/>
          </a:p>
          <a:p>
            <a:endParaRPr lang="en-US" dirty="0"/>
          </a:p>
        </p:txBody>
      </p:sp>
      <p:sp>
        <p:nvSpPr>
          <p:cNvPr id="3" name="Slide Number Placeholder 2">
            <a:extLst>
              <a:ext uri="{FF2B5EF4-FFF2-40B4-BE49-F238E27FC236}">
                <a16:creationId xmlns:a16="http://schemas.microsoft.com/office/drawing/2014/main" id="{C1E417B6-4D2B-9772-472B-9A878F26CBC6}"/>
              </a:ext>
            </a:extLst>
          </p:cNvPr>
          <p:cNvSpPr>
            <a:spLocks noGrp="1"/>
          </p:cNvSpPr>
          <p:nvPr>
            <p:ph type="sldNum" sz="quarter" idx="12"/>
          </p:nvPr>
        </p:nvSpPr>
        <p:spPr/>
        <p:txBody>
          <a:bodyPr/>
          <a:lstStyle/>
          <a:p>
            <a:fld id="{5F34746E-E608-C44E-A0E9-93044098D082}" type="slidenum">
              <a:rPr lang="en-US" smtClean="0"/>
              <a:t>7</a:t>
            </a:fld>
            <a:endParaRPr lang="en-US"/>
          </a:p>
        </p:txBody>
      </p:sp>
    </p:spTree>
    <p:extLst>
      <p:ext uri="{BB962C8B-B14F-4D97-AF65-F5344CB8AC3E}">
        <p14:creationId xmlns:p14="http://schemas.microsoft.com/office/powerpoint/2010/main" val="1704382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8EC4-AED5-B6D0-54D9-12BF262FA22B}"/>
              </a:ext>
            </a:extLst>
          </p:cNvPr>
          <p:cNvSpPr>
            <a:spLocks noGrp="1"/>
          </p:cNvSpPr>
          <p:nvPr>
            <p:ph type="title"/>
          </p:nvPr>
        </p:nvSpPr>
        <p:spPr/>
        <p:txBody>
          <a:bodyPr>
            <a:normAutofit/>
          </a:bodyPr>
          <a:lstStyle/>
          <a:p>
            <a:pPr algn="ctr"/>
            <a:r>
              <a:rPr lang="en-IN" sz="3600" b="1" dirty="0">
                <a:effectLst/>
                <a:latin typeface="LiberationSerif"/>
              </a:rPr>
              <a:t>Underfitting versus overfitting </a:t>
            </a:r>
            <a:endParaRPr lang="en-US" sz="3600" dirty="0"/>
          </a:p>
        </p:txBody>
      </p:sp>
      <p:sp>
        <p:nvSpPr>
          <p:cNvPr id="3" name="Content Placeholder 2">
            <a:extLst>
              <a:ext uri="{FF2B5EF4-FFF2-40B4-BE49-F238E27FC236}">
                <a16:creationId xmlns:a16="http://schemas.microsoft.com/office/drawing/2014/main" id="{DA1ABB8F-B0D6-C65F-54E3-66BD2D57E5C8}"/>
              </a:ext>
            </a:extLst>
          </p:cNvPr>
          <p:cNvSpPr>
            <a:spLocks noGrp="1"/>
          </p:cNvSpPr>
          <p:nvPr>
            <p:ph idx="1"/>
          </p:nvPr>
        </p:nvSpPr>
        <p:spPr/>
        <p:txBody>
          <a:bodyPr/>
          <a:lstStyle/>
          <a:p>
            <a:pPr marL="0" indent="0">
              <a:buNone/>
            </a:pPr>
            <a:r>
              <a:rPr lang="en-IN" sz="3600" dirty="0">
                <a:effectLst/>
                <a:latin typeface="LiberationSerif"/>
              </a:rPr>
              <a:t>When designing a neural network to solve a specific problem, have to take care of:</a:t>
            </a:r>
            <a:endParaRPr lang="en-IN" sz="3600" dirty="0"/>
          </a:p>
          <a:p>
            <a:pPr lvl="1"/>
            <a:r>
              <a:rPr lang="en-IN" sz="3600" dirty="0">
                <a:effectLst/>
                <a:latin typeface="LiberationSerif"/>
              </a:rPr>
              <a:t>Preparing your dataset</a:t>
            </a:r>
          </a:p>
          <a:p>
            <a:pPr lvl="1"/>
            <a:r>
              <a:rPr lang="en-IN" sz="3600" dirty="0">
                <a:effectLst/>
                <a:latin typeface="LiberationSerif"/>
              </a:rPr>
              <a:t>Choosing the number of layers/number of neurons </a:t>
            </a:r>
          </a:p>
          <a:p>
            <a:pPr lvl="1"/>
            <a:r>
              <a:rPr lang="en-IN" sz="3600" dirty="0">
                <a:effectLst/>
                <a:latin typeface="LiberationSerif"/>
              </a:rPr>
              <a:t>Choosing optimizer hyper-parameters </a:t>
            </a:r>
            <a:endParaRPr lang="en-IN" sz="3600" dirty="0"/>
          </a:p>
          <a:p>
            <a:endParaRPr lang="en-US" dirty="0"/>
          </a:p>
        </p:txBody>
      </p:sp>
      <p:sp>
        <p:nvSpPr>
          <p:cNvPr id="4" name="Slide Number Placeholder 3">
            <a:extLst>
              <a:ext uri="{FF2B5EF4-FFF2-40B4-BE49-F238E27FC236}">
                <a16:creationId xmlns:a16="http://schemas.microsoft.com/office/drawing/2014/main" id="{5745FE0B-0FD9-3BEA-8C57-89E5500D19B7}"/>
              </a:ext>
            </a:extLst>
          </p:cNvPr>
          <p:cNvSpPr>
            <a:spLocks noGrp="1"/>
          </p:cNvSpPr>
          <p:nvPr>
            <p:ph type="sldNum" sz="quarter" idx="12"/>
          </p:nvPr>
        </p:nvSpPr>
        <p:spPr/>
        <p:txBody>
          <a:bodyPr/>
          <a:lstStyle/>
          <a:p>
            <a:fld id="{5F34746E-E608-C44E-A0E9-93044098D082}" type="slidenum">
              <a:rPr lang="en-US" smtClean="0"/>
              <a:t>8</a:t>
            </a:fld>
            <a:endParaRPr lang="en-US"/>
          </a:p>
        </p:txBody>
      </p:sp>
    </p:spTree>
    <p:extLst>
      <p:ext uri="{BB962C8B-B14F-4D97-AF65-F5344CB8AC3E}">
        <p14:creationId xmlns:p14="http://schemas.microsoft.com/office/powerpoint/2010/main" val="41977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A77C0-2B3A-F3F3-B929-B2C8183362D7}"/>
              </a:ext>
            </a:extLst>
          </p:cNvPr>
          <p:cNvSpPr>
            <a:spLocks noGrp="1"/>
          </p:cNvSpPr>
          <p:nvPr>
            <p:ph type="title"/>
          </p:nvPr>
        </p:nvSpPr>
        <p:spPr/>
        <p:txBody>
          <a:bodyPr>
            <a:normAutofit/>
          </a:bodyPr>
          <a:lstStyle/>
          <a:p>
            <a:pPr algn="ctr"/>
            <a:r>
              <a:rPr lang="en-IN" sz="3600" b="1" dirty="0">
                <a:effectLst/>
                <a:latin typeface="LiberationSerif"/>
              </a:rPr>
              <a:t>Fully connected layers </a:t>
            </a:r>
            <a:endParaRPr lang="en-US" sz="3600" dirty="0"/>
          </a:p>
        </p:txBody>
      </p:sp>
      <p:sp>
        <p:nvSpPr>
          <p:cNvPr id="3" name="Content Placeholder 2">
            <a:extLst>
              <a:ext uri="{FF2B5EF4-FFF2-40B4-BE49-F238E27FC236}">
                <a16:creationId xmlns:a16="http://schemas.microsoft.com/office/drawing/2014/main" id="{686F036B-92CB-9956-F8FC-9876E6F2B8AD}"/>
              </a:ext>
            </a:extLst>
          </p:cNvPr>
          <p:cNvSpPr>
            <a:spLocks noGrp="1"/>
          </p:cNvSpPr>
          <p:nvPr>
            <p:ph idx="1"/>
          </p:nvPr>
        </p:nvSpPr>
        <p:spPr>
          <a:xfrm>
            <a:off x="838200" y="1825625"/>
            <a:ext cx="3513667" cy="3931708"/>
          </a:xfrm>
        </p:spPr>
        <p:txBody>
          <a:bodyPr>
            <a:normAutofit/>
          </a:bodyPr>
          <a:lstStyle/>
          <a:p>
            <a:r>
              <a:rPr lang="en-IN" b="0" i="0" dirty="0">
                <a:solidFill>
                  <a:srgbClr val="202124"/>
                </a:solidFill>
                <a:effectLst/>
                <a:highlight>
                  <a:srgbClr val="FFFFFF"/>
                </a:highlight>
                <a:latin typeface="Google Sans"/>
              </a:rPr>
              <a:t>A fully connected layer refers to </a:t>
            </a:r>
            <a:r>
              <a:rPr lang="en-IN" b="0" i="0" dirty="0">
                <a:solidFill>
                  <a:srgbClr val="040C28"/>
                </a:solidFill>
                <a:effectLst/>
                <a:latin typeface="Google Sans"/>
              </a:rPr>
              <a:t>a neural network in which each input node is connected to each output node</a:t>
            </a:r>
            <a:r>
              <a:rPr lang="en-IN" b="0" i="0" dirty="0">
                <a:solidFill>
                  <a:srgbClr val="202124"/>
                </a:solidFill>
                <a:effectLst/>
                <a:highlight>
                  <a:srgbClr val="FFFFFF"/>
                </a:highlight>
                <a:latin typeface="Google Sans"/>
              </a:rPr>
              <a:t>. </a:t>
            </a:r>
          </a:p>
          <a:p>
            <a:r>
              <a:rPr lang="en-IN" b="0" i="0" dirty="0">
                <a:solidFill>
                  <a:srgbClr val="202124"/>
                </a:solidFill>
                <a:effectLst/>
                <a:highlight>
                  <a:srgbClr val="FFFFFF"/>
                </a:highlight>
                <a:latin typeface="Google Sans"/>
              </a:rPr>
              <a:t>In a convolutional layer, not all nodes are connected.</a:t>
            </a:r>
            <a:endParaRPr lang="en-US" dirty="0"/>
          </a:p>
        </p:txBody>
      </p:sp>
      <p:pic>
        <p:nvPicPr>
          <p:cNvPr id="1026" name="Picture 2" descr="Fully Connected Layer vs Convolutional Layer: Explained ...">
            <a:extLst>
              <a:ext uri="{FF2B5EF4-FFF2-40B4-BE49-F238E27FC236}">
                <a16:creationId xmlns:a16="http://schemas.microsoft.com/office/drawing/2014/main" id="{1143D2DA-E4A8-DF91-C169-9594ABB47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1867" y="1436982"/>
            <a:ext cx="6200019" cy="474642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992B4D2-216F-750C-31F9-30E4D1B256CD}"/>
              </a:ext>
            </a:extLst>
          </p:cNvPr>
          <p:cNvSpPr>
            <a:spLocks noGrp="1"/>
          </p:cNvSpPr>
          <p:nvPr>
            <p:ph type="sldNum" sz="quarter" idx="12"/>
          </p:nvPr>
        </p:nvSpPr>
        <p:spPr/>
        <p:txBody>
          <a:bodyPr/>
          <a:lstStyle/>
          <a:p>
            <a:fld id="{5F34746E-E608-C44E-A0E9-93044098D082}" type="slidenum">
              <a:rPr lang="en-US" smtClean="0"/>
              <a:t>9</a:t>
            </a:fld>
            <a:endParaRPr lang="en-US"/>
          </a:p>
        </p:txBody>
      </p:sp>
    </p:spTree>
    <p:extLst>
      <p:ext uri="{BB962C8B-B14F-4D97-AF65-F5344CB8AC3E}">
        <p14:creationId xmlns:p14="http://schemas.microsoft.com/office/powerpoint/2010/main" val="1559704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1542</TotalTime>
  <Words>354</Words>
  <Application>Microsoft Macintosh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Google Sans</vt:lpstr>
      <vt:lpstr>LiberationSerif</vt:lpstr>
      <vt:lpstr>Office Theme</vt:lpstr>
      <vt:lpstr>Training the Neural Network Model</vt:lpstr>
      <vt:lpstr>Forward and Backward Propagation</vt:lpstr>
      <vt:lpstr>Backpropagation and the chain rule </vt:lpstr>
      <vt:lpstr>Batches </vt:lpstr>
      <vt:lpstr>Loss functions </vt:lpstr>
      <vt:lpstr>PowerPoint Presentation</vt:lpstr>
      <vt:lpstr>The optimizer and its hyperparameters </vt:lpstr>
      <vt:lpstr>Underfitting versus overfitting </vt:lpstr>
      <vt:lpstr>Fully connected layers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Vadivu G 100383</dc:creator>
  <cp:lastModifiedBy>Vadivu G 100383</cp:lastModifiedBy>
  <cp:revision>18</cp:revision>
  <dcterms:created xsi:type="dcterms:W3CDTF">2024-06-19T14:45:18Z</dcterms:created>
  <dcterms:modified xsi:type="dcterms:W3CDTF">2024-07-22T09:25:03Z</dcterms:modified>
</cp:coreProperties>
</file>